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  <p:sldMasterId id="2147483782" r:id="rId2"/>
  </p:sldMasterIdLst>
  <p:notesMasterIdLst>
    <p:notesMasterId r:id="rId16"/>
  </p:notesMasterIdLst>
  <p:handoutMasterIdLst>
    <p:handoutMasterId r:id="rId17"/>
  </p:handoutMasterIdLst>
  <p:sldIdLst>
    <p:sldId id="264" r:id="rId3"/>
    <p:sldId id="293" r:id="rId4"/>
    <p:sldId id="267" r:id="rId5"/>
    <p:sldId id="290" r:id="rId6"/>
    <p:sldId id="268" r:id="rId7"/>
    <p:sldId id="295" r:id="rId8"/>
    <p:sldId id="281" r:id="rId9"/>
    <p:sldId id="286" r:id="rId10"/>
    <p:sldId id="292" r:id="rId11"/>
    <p:sldId id="288" r:id="rId12"/>
    <p:sldId id="296" r:id="rId13"/>
    <p:sldId id="291" r:id="rId14"/>
    <p:sldId id="294" r:id="rId15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B4B0"/>
    <a:srgbClr val="002322"/>
    <a:srgbClr val="00CC99"/>
    <a:srgbClr val="00CC00"/>
    <a:srgbClr val="33CC33"/>
    <a:srgbClr val="FF66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8" autoAdjust="0"/>
    <p:restoredTop sz="94660"/>
  </p:normalViewPr>
  <p:slideViewPr>
    <p:cSldViewPr>
      <p:cViewPr varScale="1">
        <p:scale>
          <a:sx n="82" d="100"/>
          <a:sy n="82" d="100"/>
        </p:scale>
        <p:origin x="149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2DAC6A76-D433-48C3-88AE-B03BC2A258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B2382A3E-93C9-49C5-8671-20C32CFB0A58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D232C490-046F-49A8-8978-C8CFDCA5268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817ACC08-3CD0-4685-8536-82455859CD5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335B927-CE08-4CD2-B67E-939EEB95B9A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36E11B5D-E0B8-463E-B561-538D1C8A3D2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99CE625B-5DC4-4F59-B3C7-E58CEC5D04A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920F2CD0-5CCF-47F0-881D-3EF0629E2C54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6585FB32-F778-4CF8-BED6-6BCD3730DFA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19391BE4-EA8D-4B01-B733-7986317C1BD1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D9B95717-E2C8-411A-A3DD-83A1F97E96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9E9FD65-07CD-4D9A-AA6D-BD9BA12AD56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DB8E7DA6-5C54-4D45-9F08-896B724CFB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FB72E4CE-266B-44EE-BD67-547875B3A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BD2D2F87-38FF-40E4-A0B8-AE0532B088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70C5DA5E-1A86-4792-B30F-6BB362C63FA1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>
            <a:extLst>
              <a:ext uri="{FF2B5EF4-FFF2-40B4-BE49-F238E27FC236}">
                <a16:creationId xmlns:a16="http://schemas.microsoft.com/office/drawing/2014/main" id="{E276061B-DCE8-41A4-8022-39CD20DFC2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798898F-602B-4FCD-A815-315AF3A7684A}" type="slidenum">
              <a:rPr lang="fr-FR" altLang="fr-FR" smtClean="0"/>
              <a:pPr>
                <a:spcBef>
                  <a:spcPct val="0"/>
                </a:spcBef>
              </a:pPr>
              <a:t>3</a:t>
            </a:fld>
            <a:endParaRPr lang="fr-FR" altLang="fr-FR"/>
          </a:p>
        </p:txBody>
      </p:sp>
      <p:sp>
        <p:nvSpPr>
          <p:cNvPr id="10243" name="Rectangle 2">
            <a:extLst>
              <a:ext uri="{FF2B5EF4-FFF2-40B4-BE49-F238E27FC236}">
                <a16:creationId xmlns:a16="http://schemas.microsoft.com/office/drawing/2014/main" id="{F4C59287-1295-4751-83D4-A292F7D4E8D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>
            <a:extLst>
              <a:ext uri="{FF2B5EF4-FFF2-40B4-BE49-F238E27FC236}">
                <a16:creationId xmlns:a16="http://schemas.microsoft.com/office/drawing/2014/main" id="{B42F6336-8B23-4158-BD8C-2B004AF20BF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>
            <a:extLst>
              <a:ext uri="{FF2B5EF4-FFF2-40B4-BE49-F238E27FC236}">
                <a16:creationId xmlns:a16="http://schemas.microsoft.com/office/drawing/2014/main" id="{59C65CFA-82AB-489B-90C6-17DA680E599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5FA27F5-96AD-4C76-90A6-75FA8D8BF607}" type="slidenum">
              <a:rPr lang="fr-FR" altLang="fr-FR" smtClean="0"/>
              <a:pPr>
                <a:spcBef>
                  <a:spcPct val="0"/>
                </a:spcBef>
              </a:pPr>
              <a:t>4</a:t>
            </a:fld>
            <a:endParaRPr lang="fr-FR" altLang="fr-FR"/>
          </a:p>
        </p:txBody>
      </p:sp>
      <p:sp>
        <p:nvSpPr>
          <p:cNvPr id="12291" name="Rectangle 2">
            <a:extLst>
              <a:ext uri="{FF2B5EF4-FFF2-40B4-BE49-F238E27FC236}">
                <a16:creationId xmlns:a16="http://schemas.microsoft.com/office/drawing/2014/main" id="{3336106F-42FB-44D4-9684-ABD329CE4A6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E838CDEF-C30E-4218-9DCF-D0B6A85807B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/>
              <a:t>15 commissions : 4 culturelles, 7 sportives, 2 transverses, 1 technique, 1 hors commission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>
            <a:extLst>
              <a:ext uri="{FF2B5EF4-FFF2-40B4-BE49-F238E27FC236}">
                <a16:creationId xmlns:a16="http://schemas.microsoft.com/office/drawing/2014/main" id="{F50C9C36-8C44-4185-9A59-C5EE39FCFF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4AD88FC-68BD-4D97-9429-8C52162E9B69}" type="slidenum">
              <a:rPr lang="fr-FR" altLang="fr-FR" smtClean="0"/>
              <a:pPr>
                <a:spcBef>
                  <a:spcPct val="0"/>
                </a:spcBef>
              </a:pPr>
              <a:t>5</a:t>
            </a:fld>
            <a:endParaRPr lang="fr-FR" altLang="fr-FR"/>
          </a:p>
        </p:txBody>
      </p:sp>
      <p:sp>
        <p:nvSpPr>
          <p:cNvPr id="14339" name="Rectangle 2">
            <a:extLst>
              <a:ext uri="{FF2B5EF4-FFF2-40B4-BE49-F238E27FC236}">
                <a16:creationId xmlns:a16="http://schemas.microsoft.com/office/drawing/2014/main" id="{D3F73C27-5FDD-45BA-8FF0-4FE9B8FBF526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EFEB50B0-E83A-447F-8AF3-876F839FE14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749DEC1C-55AD-4B78-B0AE-3A24FD689F5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CE2270A-CC20-45F2-8629-ACA930C41E0C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A1F38DEF-9BC9-407A-93CC-1DEF02DAB952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>
            <a:extLst>
              <a:ext uri="{FF2B5EF4-FFF2-40B4-BE49-F238E27FC236}">
                <a16:creationId xmlns:a16="http://schemas.microsoft.com/office/drawing/2014/main" id="{812F3803-4244-4D22-B8DD-2BD0DAC3A9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4D207DEB-2647-46E1-A238-059C3F04D8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8818950-F0BF-4866-AAE5-ACDC16302517}" type="slidenum">
              <a:rPr lang="fr-FR" altLang="fr-FR" smtClean="0"/>
              <a:pPr>
                <a:spcBef>
                  <a:spcPct val="0"/>
                </a:spcBef>
              </a:pPr>
              <a:t>8</a:t>
            </a:fld>
            <a:endParaRPr lang="fr-FR" altLang="fr-FR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D569E1AD-086F-46BE-A018-0E243F7190FE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0596CC99-D215-44DA-ADF1-03EC21FB04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F76342FC-5B59-4B78-B2C7-DA4C9E932AE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0BD9DB9-EE53-45C1-AC24-910EA461B7CD}" type="slidenum">
              <a:rPr lang="fr-FR" altLang="fr-FR" smtClean="0"/>
              <a:pPr>
                <a:spcBef>
                  <a:spcPct val="0"/>
                </a:spcBef>
              </a:pPr>
              <a:t>9</a:t>
            </a:fld>
            <a:endParaRPr lang="fr-FR" altLang="fr-FR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17E21DFC-815F-4222-B08B-9CA7E18B896C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9566D3B7-247D-4428-886A-71A22F3BC5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44913CA7-84B3-4F0F-8C7C-2C229FEA385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52C181C-AE3D-421C-AD41-99C9AA8299F7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90A4027A-0483-4D69-9682-33BEADDCBAB9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FF3D589B-E5B2-4D90-A176-7E36EAD30F9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>
            <a:extLst>
              <a:ext uri="{FF2B5EF4-FFF2-40B4-BE49-F238E27FC236}">
                <a16:creationId xmlns:a16="http://schemas.microsoft.com/office/drawing/2014/main" id="{A2D6F291-F9C3-403D-A73E-CD240665819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9A03847E-524B-4D50-846D-E07019A4026E}" type="slidenum">
              <a:rPr lang="fr-FR" altLang="fr-FR" smtClean="0"/>
              <a:pPr>
                <a:spcBef>
                  <a:spcPct val="0"/>
                </a:spcBef>
              </a:pPr>
              <a:t>12</a:t>
            </a:fld>
            <a:endParaRPr lang="fr-FR" altLang="fr-FR"/>
          </a:p>
        </p:txBody>
      </p:sp>
      <p:sp>
        <p:nvSpPr>
          <p:cNvPr id="26627" name="Rectangle 2">
            <a:extLst>
              <a:ext uri="{FF2B5EF4-FFF2-40B4-BE49-F238E27FC236}">
                <a16:creationId xmlns:a16="http://schemas.microsoft.com/office/drawing/2014/main" id="{FBB57F05-4513-4F50-ACD7-41D32B81B31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8ACBA67E-C09B-43C6-AE00-9FEBD25F5A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B59FBFAB-A136-4C53-8E53-44F8106CC5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D8A0A6C-6920-4BE0-9FE5-62BE20297F7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92431-3AF1-4524-A91B-5C6EB4AF3C0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4469137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E1D52AC-80C8-43DB-86C7-1F6173D3A7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8D9C86E-7F27-4BD9-8A09-4608FE072F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B92E96-09A0-4421-8A4F-6677641622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5026255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6047D9C-CB80-49C7-9778-8BD10DC61AD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A48CA39-DB24-421C-8629-871A7B2C066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82BF8-F3FF-40BF-ACD5-BE5CDA02861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7231750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F59D53A0-A174-48D5-B5BB-7E2B8E38457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E4FABB19-A2FF-46F6-90DD-A03DADAD8BD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2D6CDC32-4B06-4E1B-9AC5-9FE960F4FCE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F998B15A-2562-4BF0-8530-1D44A24F463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319EA-6AB4-4481-83A0-9E10C51CA7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2408858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E8A84AE-207A-47C5-9FAB-F5D0C4F8D3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DFCFE916-67B5-46F5-8F61-5CC5C4E2132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1547BB-E5FB-4ECA-A871-210498D1CA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376016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57A8A43-D568-477B-AA31-709DFF9B5D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8236C1E-CF8F-431C-B40A-E2C17160191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AC9C3E-028C-4690-B554-8B6BF95DF30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2993285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0DEDCC-9944-4133-BEF4-141780D04A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9BC9027-C43C-400A-95D2-88F124AA33E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D86C3B-418B-4AA7-9092-F008B4A11A7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80676589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30425AE-9A41-439E-8607-20777E9A11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87831B-8D7D-439E-98C2-CBE80C526AE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395B1-70E7-40E7-B865-0CDF3CFF887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52298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A60E8DB0-742D-480D-9BEA-A5F128ABC90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17C0A9DB-D482-46C7-9115-C1ED5C1409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7CDD6-FF08-41A4-9BF6-269507CC77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0158365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74BDDB2-6D11-4C55-9F15-3C42FF2D435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460932C8-11CF-44AF-96AD-67889D73396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F107AC-5180-496B-88CB-716B711209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624656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FFF2B6-A845-4062-89E1-2B8181B1C8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7FD90A04-FD87-4742-ADD3-2967069387A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84290-FD17-4EA5-97B0-767C9DEE80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8530421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6CA278A-D0D7-4269-9905-8434A2595D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D9DCF07A-9DB7-4E0F-A65C-08120E4A954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1B9E19-8769-460A-B74F-D7531701E9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04475082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>
            <a:extLst>
              <a:ext uri="{FF2B5EF4-FFF2-40B4-BE49-F238E27FC236}">
                <a16:creationId xmlns:a16="http://schemas.microsoft.com/office/drawing/2014/main" id="{91F1BA8D-8318-4A8E-A096-53A236F776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BBABA31D-6AE7-4E7E-BAFD-E2BAAA5D94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6" name="Espace réservé du titre 1">
            <a:extLst>
              <a:ext uri="{FF2B5EF4-FFF2-40B4-BE49-F238E27FC236}">
                <a16:creationId xmlns:a16="http://schemas.microsoft.com/office/drawing/2014/main" id="{07789C9F-7A1C-414F-AFD8-B8A7F3C40AC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44037" name="Espace réservé du texte 2">
            <a:extLst>
              <a:ext uri="{FF2B5EF4-FFF2-40B4-BE49-F238E27FC236}">
                <a16:creationId xmlns:a16="http://schemas.microsoft.com/office/drawing/2014/main" id="{89913650-03BA-44A0-8267-50F41970291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559A6D4C-0C85-4362-AC4C-0967542700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4039" name="Rectangle 7">
            <a:extLst>
              <a:ext uri="{FF2B5EF4-FFF2-40B4-BE49-F238E27FC236}">
                <a16:creationId xmlns:a16="http://schemas.microsoft.com/office/drawing/2014/main" id="{4CACBDA9-03BF-4021-A2C8-4A2A50C3F72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1E1FFC6-9EDA-46F2-892D-3764F51D5D3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  <p:sldLayoutId id="2147483833" r:id="rId10"/>
    <p:sldLayoutId id="2147483834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40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40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40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40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40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6" grpId="0" autoUpdateAnimBg="0"/>
      <p:bldP spid="44037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403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403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403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403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0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40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692E6145-C860-491A-AA8C-0493ED074E9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F092271E-9B40-43B8-8A53-3F1B29401F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8" name="Rectangle 1060">
            <a:extLst>
              <a:ext uri="{FF2B5EF4-FFF2-40B4-BE49-F238E27FC236}">
                <a16:creationId xmlns:a16="http://schemas.microsoft.com/office/drawing/2014/main" id="{E75B05B2-7C0D-4A8E-9D51-F68586C501B2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1061">
            <a:extLst>
              <a:ext uri="{FF2B5EF4-FFF2-40B4-BE49-F238E27FC236}">
                <a16:creationId xmlns:a16="http://schemas.microsoft.com/office/drawing/2014/main" id="{7904434A-77F5-48A9-8BF8-7A52DB357D35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" name="Rectangle 1062">
            <a:extLst>
              <a:ext uri="{FF2B5EF4-FFF2-40B4-BE49-F238E27FC236}">
                <a16:creationId xmlns:a16="http://schemas.microsoft.com/office/drawing/2014/main" id="{FCD7DDA3-F3DB-4D1A-A2F4-D86B380AB7F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267470F-1905-423E-9060-F07D7E6556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3C09682F-A7AD-4CA8-8BBD-DF45831A88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9FDE8691-8DE9-4F62-BF7F-EF5FF330488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0A8F77-AD38-418C-BFF3-3847E7F1621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BDC81365-88EB-401E-B8CD-48368D2F3E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2781300"/>
            <a:ext cx="26273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La FFESSM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pied de page 1">
            <a:extLst>
              <a:ext uri="{FF2B5EF4-FFF2-40B4-BE49-F238E27FC236}">
                <a16:creationId xmlns:a16="http://schemas.microsoft.com/office/drawing/2014/main" id="{DFC2F5D3-A53B-43A5-885D-DF819CBF5B1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34279152-9E2B-452F-B38D-64F51B7689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7915E07-DD50-4C8D-AD31-28B38919572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2532" name="Group 2">
            <a:extLst>
              <a:ext uri="{FF2B5EF4-FFF2-40B4-BE49-F238E27FC236}">
                <a16:creationId xmlns:a16="http://schemas.microsoft.com/office/drawing/2014/main" id="{B41BFE8D-649D-40B7-9CEA-56B107BA063E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1676400"/>
            <a:ext cx="7212012" cy="4506913"/>
            <a:chOff x="113" y="1056"/>
            <a:chExt cx="4543" cy="2839"/>
          </a:xfrm>
        </p:grpSpPr>
        <p:sp>
          <p:nvSpPr>
            <p:cNvPr id="22561" name="Freeform 3">
              <a:extLst>
                <a:ext uri="{FF2B5EF4-FFF2-40B4-BE49-F238E27FC236}">
                  <a16:creationId xmlns:a16="http://schemas.microsoft.com/office/drawing/2014/main" id="{529DBDB4-9598-41C7-8945-201E59F031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8" y="2208"/>
              <a:ext cx="2012" cy="1687"/>
            </a:xfrm>
            <a:custGeom>
              <a:avLst/>
              <a:gdLst>
                <a:gd name="T0" fmla="*/ 109 w 2012"/>
                <a:gd name="T1" fmla="*/ 589 h 1687"/>
                <a:gd name="T2" fmla="*/ 18 w 2012"/>
                <a:gd name="T3" fmla="*/ 790 h 1687"/>
                <a:gd name="T4" fmla="*/ 0 w 2012"/>
                <a:gd name="T5" fmla="*/ 899 h 1687"/>
                <a:gd name="T6" fmla="*/ 91 w 2012"/>
                <a:gd name="T7" fmla="*/ 1320 h 1687"/>
                <a:gd name="T8" fmla="*/ 137 w 2012"/>
                <a:gd name="T9" fmla="*/ 1421 h 1687"/>
                <a:gd name="T10" fmla="*/ 155 w 2012"/>
                <a:gd name="T11" fmla="*/ 1466 h 1687"/>
                <a:gd name="T12" fmla="*/ 201 w 2012"/>
                <a:gd name="T13" fmla="*/ 1485 h 1687"/>
                <a:gd name="T14" fmla="*/ 448 w 2012"/>
                <a:gd name="T15" fmla="*/ 1622 h 1687"/>
                <a:gd name="T16" fmla="*/ 512 w 2012"/>
                <a:gd name="T17" fmla="*/ 1640 h 1687"/>
                <a:gd name="T18" fmla="*/ 621 w 2012"/>
                <a:gd name="T19" fmla="*/ 1686 h 1687"/>
                <a:gd name="T20" fmla="*/ 1261 w 2012"/>
                <a:gd name="T21" fmla="*/ 1677 h 1687"/>
                <a:gd name="T22" fmla="*/ 1526 w 2012"/>
                <a:gd name="T23" fmla="*/ 1613 h 1687"/>
                <a:gd name="T24" fmla="*/ 1782 w 2012"/>
                <a:gd name="T25" fmla="*/ 1539 h 1687"/>
                <a:gd name="T26" fmla="*/ 1947 w 2012"/>
                <a:gd name="T27" fmla="*/ 1265 h 1687"/>
                <a:gd name="T28" fmla="*/ 1938 w 2012"/>
                <a:gd name="T29" fmla="*/ 909 h 1687"/>
                <a:gd name="T30" fmla="*/ 1856 w 2012"/>
                <a:gd name="T31" fmla="*/ 415 h 1687"/>
                <a:gd name="T32" fmla="*/ 1792 w 2012"/>
                <a:gd name="T33" fmla="*/ 351 h 1687"/>
                <a:gd name="T34" fmla="*/ 1718 w 2012"/>
                <a:gd name="T35" fmla="*/ 250 h 1687"/>
                <a:gd name="T36" fmla="*/ 1499 w 2012"/>
                <a:gd name="T37" fmla="*/ 150 h 1687"/>
                <a:gd name="T38" fmla="*/ 1197 w 2012"/>
                <a:gd name="T39" fmla="*/ 40 h 1687"/>
                <a:gd name="T40" fmla="*/ 813 w 2012"/>
                <a:gd name="T41" fmla="*/ 95 h 1687"/>
                <a:gd name="T42" fmla="*/ 704 w 2012"/>
                <a:gd name="T43" fmla="*/ 186 h 1687"/>
                <a:gd name="T44" fmla="*/ 466 w 2012"/>
                <a:gd name="T45" fmla="*/ 278 h 1687"/>
                <a:gd name="T46" fmla="*/ 411 w 2012"/>
                <a:gd name="T47" fmla="*/ 314 h 1687"/>
                <a:gd name="T48" fmla="*/ 374 w 2012"/>
                <a:gd name="T49" fmla="*/ 351 h 1687"/>
                <a:gd name="T50" fmla="*/ 320 w 2012"/>
                <a:gd name="T51" fmla="*/ 369 h 1687"/>
                <a:gd name="T52" fmla="*/ 292 w 2012"/>
                <a:gd name="T53" fmla="*/ 378 h 1687"/>
                <a:gd name="T54" fmla="*/ 173 w 2012"/>
                <a:gd name="T55" fmla="*/ 461 h 1687"/>
                <a:gd name="T56" fmla="*/ 109 w 2012"/>
                <a:gd name="T57" fmla="*/ 552 h 1687"/>
                <a:gd name="T58" fmla="*/ 109 w 2012"/>
                <a:gd name="T59" fmla="*/ 589 h 1687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2012"/>
                <a:gd name="T91" fmla="*/ 0 h 1687"/>
                <a:gd name="T92" fmla="*/ 2012 w 2012"/>
                <a:gd name="T93" fmla="*/ 1687 h 1687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2012" h="1687">
                  <a:moveTo>
                    <a:pt x="109" y="589"/>
                  </a:moveTo>
                  <a:cubicBezTo>
                    <a:pt x="67" y="652"/>
                    <a:pt x="33" y="715"/>
                    <a:pt x="18" y="790"/>
                  </a:cubicBezTo>
                  <a:cubicBezTo>
                    <a:pt x="11" y="826"/>
                    <a:pt x="0" y="899"/>
                    <a:pt x="0" y="899"/>
                  </a:cubicBezTo>
                  <a:cubicBezTo>
                    <a:pt x="6" y="1021"/>
                    <a:pt x="12" y="1212"/>
                    <a:pt x="91" y="1320"/>
                  </a:cubicBezTo>
                  <a:cubicBezTo>
                    <a:pt x="127" y="1431"/>
                    <a:pt x="87" y="1322"/>
                    <a:pt x="137" y="1421"/>
                  </a:cubicBezTo>
                  <a:cubicBezTo>
                    <a:pt x="144" y="1435"/>
                    <a:pt x="144" y="1455"/>
                    <a:pt x="155" y="1466"/>
                  </a:cubicBezTo>
                  <a:cubicBezTo>
                    <a:pt x="167" y="1478"/>
                    <a:pt x="186" y="1479"/>
                    <a:pt x="201" y="1485"/>
                  </a:cubicBezTo>
                  <a:cubicBezTo>
                    <a:pt x="256" y="1595"/>
                    <a:pt x="339" y="1597"/>
                    <a:pt x="448" y="1622"/>
                  </a:cubicBezTo>
                  <a:cubicBezTo>
                    <a:pt x="470" y="1627"/>
                    <a:pt x="491" y="1632"/>
                    <a:pt x="512" y="1640"/>
                  </a:cubicBezTo>
                  <a:cubicBezTo>
                    <a:pt x="549" y="1654"/>
                    <a:pt x="621" y="1686"/>
                    <a:pt x="621" y="1686"/>
                  </a:cubicBezTo>
                  <a:cubicBezTo>
                    <a:pt x="834" y="1683"/>
                    <a:pt x="1048" y="1687"/>
                    <a:pt x="1261" y="1677"/>
                  </a:cubicBezTo>
                  <a:cubicBezTo>
                    <a:pt x="1339" y="1673"/>
                    <a:pt x="1447" y="1627"/>
                    <a:pt x="1526" y="1613"/>
                  </a:cubicBezTo>
                  <a:cubicBezTo>
                    <a:pt x="1632" y="1572"/>
                    <a:pt x="1676" y="1551"/>
                    <a:pt x="1782" y="1539"/>
                  </a:cubicBezTo>
                  <a:cubicBezTo>
                    <a:pt x="1894" y="1484"/>
                    <a:pt x="1922" y="1378"/>
                    <a:pt x="1947" y="1265"/>
                  </a:cubicBezTo>
                  <a:cubicBezTo>
                    <a:pt x="1944" y="1146"/>
                    <a:pt x="1941" y="1028"/>
                    <a:pt x="1938" y="909"/>
                  </a:cubicBezTo>
                  <a:cubicBezTo>
                    <a:pt x="1936" y="832"/>
                    <a:pt x="2012" y="493"/>
                    <a:pt x="1856" y="415"/>
                  </a:cubicBezTo>
                  <a:cubicBezTo>
                    <a:pt x="1767" y="269"/>
                    <a:pt x="1885" y="444"/>
                    <a:pt x="1792" y="351"/>
                  </a:cubicBezTo>
                  <a:cubicBezTo>
                    <a:pt x="1765" y="324"/>
                    <a:pt x="1743" y="280"/>
                    <a:pt x="1718" y="250"/>
                  </a:cubicBezTo>
                  <a:cubicBezTo>
                    <a:pt x="1664" y="185"/>
                    <a:pt x="1577" y="167"/>
                    <a:pt x="1499" y="150"/>
                  </a:cubicBezTo>
                  <a:cubicBezTo>
                    <a:pt x="1386" y="79"/>
                    <a:pt x="1333" y="52"/>
                    <a:pt x="1197" y="40"/>
                  </a:cubicBezTo>
                  <a:cubicBezTo>
                    <a:pt x="1067" y="44"/>
                    <a:pt x="914" y="0"/>
                    <a:pt x="813" y="95"/>
                  </a:cubicBezTo>
                  <a:cubicBezTo>
                    <a:pt x="796" y="146"/>
                    <a:pt x="753" y="170"/>
                    <a:pt x="704" y="186"/>
                  </a:cubicBezTo>
                  <a:cubicBezTo>
                    <a:pt x="646" y="244"/>
                    <a:pt x="533" y="234"/>
                    <a:pt x="466" y="278"/>
                  </a:cubicBezTo>
                  <a:cubicBezTo>
                    <a:pt x="448" y="290"/>
                    <a:pt x="429" y="302"/>
                    <a:pt x="411" y="314"/>
                  </a:cubicBezTo>
                  <a:cubicBezTo>
                    <a:pt x="399" y="322"/>
                    <a:pt x="388" y="344"/>
                    <a:pt x="374" y="351"/>
                  </a:cubicBezTo>
                  <a:cubicBezTo>
                    <a:pt x="357" y="359"/>
                    <a:pt x="338" y="363"/>
                    <a:pt x="320" y="369"/>
                  </a:cubicBezTo>
                  <a:cubicBezTo>
                    <a:pt x="311" y="372"/>
                    <a:pt x="292" y="378"/>
                    <a:pt x="292" y="378"/>
                  </a:cubicBezTo>
                  <a:cubicBezTo>
                    <a:pt x="257" y="415"/>
                    <a:pt x="209" y="425"/>
                    <a:pt x="173" y="461"/>
                  </a:cubicBezTo>
                  <a:cubicBezTo>
                    <a:pt x="160" y="500"/>
                    <a:pt x="139" y="524"/>
                    <a:pt x="109" y="552"/>
                  </a:cubicBezTo>
                  <a:cubicBezTo>
                    <a:pt x="105" y="569"/>
                    <a:pt x="65" y="654"/>
                    <a:pt x="109" y="589"/>
                  </a:cubicBezTo>
                  <a:close/>
                </a:path>
              </a:pathLst>
            </a:custGeom>
            <a:solidFill>
              <a:srgbClr val="CCCC00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2" name="Freeform 4">
              <a:extLst>
                <a:ext uri="{FF2B5EF4-FFF2-40B4-BE49-F238E27FC236}">
                  <a16:creationId xmlns:a16="http://schemas.microsoft.com/office/drawing/2014/main" id="{17B2198E-56FE-4E4A-BAE1-875ED4B75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1470" y="1056"/>
              <a:ext cx="3186" cy="1674"/>
            </a:xfrm>
            <a:custGeom>
              <a:avLst/>
              <a:gdLst>
                <a:gd name="T0" fmla="*/ 0 w 3186"/>
                <a:gd name="T1" fmla="*/ 564 h 1674"/>
                <a:gd name="T2" fmla="*/ 374 w 3186"/>
                <a:gd name="T3" fmla="*/ 500 h 1674"/>
                <a:gd name="T4" fmla="*/ 512 w 3186"/>
                <a:gd name="T5" fmla="*/ 454 h 1674"/>
                <a:gd name="T6" fmla="*/ 777 w 3186"/>
                <a:gd name="T7" fmla="*/ 354 h 1674"/>
                <a:gd name="T8" fmla="*/ 1115 w 3186"/>
                <a:gd name="T9" fmla="*/ 207 h 1674"/>
                <a:gd name="T10" fmla="*/ 2733 w 3186"/>
                <a:gd name="T11" fmla="*/ 390 h 1674"/>
                <a:gd name="T12" fmla="*/ 2852 w 3186"/>
                <a:gd name="T13" fmla="*/ 546 h 1674"/>
                <a:gd name="T14" fmla="*/ 2916 w 3186"/>
                <a:gd name="T15" fmla="*/ 674 h 1674"/>
                <a:gd name="T16" fmla="*/ 2971 w 3186"/>
                <a:gd name="T17" fmla="*/ 866 h 1674"/>
                <a:gd name="T18" fmla="*/ 3062 w 3186"/>
                <a:gd name="T19" fmla="*/ 1021 h 1674"/>
                <a:gd name="T20" fmla="*/ 3154 w 3186"/>
                <a:gd name="T21" fmla="*/ 1222 h 1674"/>
                <a:gd name="T22" fmla="*/ 3181 w 3186"/>
                <a:gd name="T23" fmla="*/ 1314 h 1674"/>
                <a:gd name="T24" fmla="*/ 3072 w 3186"/>
                <a:gd name="T25" fmla="*/ 1414 h 1674"/>
                <a:gd name="T26" fmla="*/ 2898 w 3186"/>
                <a:gd name="T27" fmla="*/ 1570 h 1674"/>
                <a:gd name="T28" fmla="*/ 2761 w 3186"/>
                <a:gd name="T29" fmla="*/ 1606 h 1674"/>
                <a:gd name="T30" fmla="*/ 2322 w 3186"/>
                <a:gd name="T31" fmla="*/ 1606 h 1674"/>
                <a:gd name="T32" fmla="*/ 2130 w 3186"/>
                <a:gd name="T33" fmla="*/ 1643 h 1674"/>
                <a:gd name="T34" fmla="*/ 1782 w 3186"/>
                <a:gd name="T35" fmla="*/ 1588 h 1674"/>
                <a:gd name="T36" fmla="*/ 1600 w 3186"/>
                <a:gd name="T37" fmla="*/ 1506 h 1674"/>
                <a:gd name="T38" fmla="*/ 1325 w 3186"/>
                <a:gd name="T39" fmla="*/ 1304 h 1674"/>
                <a:gd name="T40" fmla="*/ 1106 w 3186"/>
                <a:gd name="T41" fmla="*/ 1195 h 1674"/>
                <a:gd name="T42" fmla="*/ 996 w 3186"/>
                <a:gd name="T43" fmla="*/ 1103 h 1674"/>
                <a:gd name="T44" fmla="*/ 758 w 3186"/>
                <a:gd name="T45" fmla="*/ 948 h 1674"/>
                <a:gd name="T46" fmla="*/ 713 w 3186"/>
                <a:gd name="T47" fmla="*/ 911 h 1674"/>
                <a:gd name="T48" fmla="*/ 484 w 3186"/>
                <a:gd name="T49" fmla="*/ 802 h 1674"/>
                <a:gd name="T50" fmla="*/ 438 w 3186"/>
                <a:gd name="T51" fmla="*/ 774 h 1674"/>
                <a:gd name="T52" fmla="*/ 384 w 3186"/>
                <a:gd name="T53" fmla="*/ 747 h 1674"/>
                <a:gd name="T54" fmla="*/ 210 w 3186"/>
                <a:gd name="T55" fmla="*/ 692 h 1674"/>
                <a:gd name="T56" fmla="*/ 182 w 3186"/>
                <a:gd name="T57" fmla="*/ 564 h 1674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186"/>
                <a:gd name="T88" fmla="*/ 0 h 1674"/>
                <a:gd name="T89" fmla="*/ 3186 w 3186"/>
                <a:gd name="T90" fmla="*/ 1674 h 1674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186" h="1674">
                  <a:moveTo>
                    <a:pt x="0" y="564"/>
                  </a:moveTo>
                  <a:cubicBezTo>
                    <a:pt x="125" y="539"/>
                    <a:pt x="248" y="515"/>
                    <a:pt x="374" y="500"/>
                  </a:cubicBezTo>
                  <a:cubicBezTo>
                    <a:pt x="529" y="432"/>
                    <a:pt x="342" y="510"/>
                    <a:pt x="512" y="454"/>
                  </a:cubicBezTo>
                  <a:cubicBezTo>
                    <a:pt x="605" y="424"/>
                    <a:pt x="680" y="375"/>
                    <a:pt x="777" y="354"/>
                  </a:cubicBezTo>
                  <a:cubicBezTo>
                    <a:pt x="878" y="291"/>
                    <a:pt x="998" y="230"/>
                    <a:pt x="1115" y="207"/>
                  </a:cubicBezTo>
                  <a:cubicBezTo>
                    <a:pt x="1442" y="209"/>
                    <a:pt x="2343" y="0"/>
                    <a:pt x="2733" y="390"/>
                  </a:cubicBezTo>
                  <a:cubicBezTo>
                    <a:pt x="2748" y="467"/>
                    <a:pt x="2792" y="494"/>
                    <a:pt x="2852" y="546"/>
                  </a:cubicBezTo>
                  <a:cubicBezTo>
                    <a:pt x="2870" y="592"/>
                    <a:pt x="2891" y="631"/>
                    <a:pt x="2916" y="674"/>
                  </a:cubicBezTo>
                  <a:cubicBezTo>
                    <a:pt x="2929" y="731"/>
                    <a:pt x="2944" y="813"/>
                    <a:pt x="2971" y="866"/>
                  </a:cubicBezTo>
                  <a:cubicBezTo>
                    <a:pt x="2998" y="920"/>
                    <a:pt x="3041" y="965"/>
                    <a:pt x="3062" y="1021"/>
                  </a:cubicBezTo>
                  <a:cubicBezTo>
                    <a:pt x="3091" y="1098"/>
                    <a:pt x="3106" y="1155"/>
                    <a:pt x="3154" y="1222"/>
                  </a:cubicBezTo>
                  <a:cubicBezTo>
                    <a:pt x="3163" y="1253"/>
                    <a:pt x="3186" y="1282"/>
                    <a:pt x="3181" y="1314"/>
                  </a:cubicBezTo>
                  <a:cubicBezTo>
                    <a:pt x="3178" y="1331"/>
                    <a:pt x="3087" y="1401"/>
                    <a:pt x="3072" y="1414"/>
                  </a:cubicBezTo>
                  <a:cubicBezTo>
                    <a:pt x="3017" y="1464"/>
                    <a:pt x="2967" y="1538"/>
                    <a:pt x="2898" y="1570"/>
                  </a:cubicBezTo>
                  <a:cubicBezTo>
                    <a:pt x="2861" y="1587"/>
                    <a:pt x="2798" y="1598"/>
                    <a:pt x="2761" y="1606"/>
                  </a:cubicBezTo>
                  <a:cubicBezTo>
                    <a:pt x="2671" y="1604"/>
                    <a:pt x="2449" y="1586"/>
                    <a:pt x="2322" y="1606"/>
                  </a:cubicBezTo>
                  <a:cubicBezTo>
                    <a:pt x="1904" y="1674"/>
                    <a:pt x="2409" y="1609"/>
                    <a:pt x="2130" y="1643"/>
                  </a:cubicBezTo>
                  <a:cubicBezTo>
                    <a:pt x="2001" y="1631"/>
                    <a:pt x="1903" y="1612"/>
                    <a:pt x="1782" y="1588"/>
                  </a:cubicBezTo>
                  <a:cubicBezTo>
                    <a:pt x="1719" y="1562"/>
                    <a:pt x="1662" y="1531"/>
                    <a:pt x="1600" y="1506"/>
                  </a:cubicBezTo>
                  <a:cubicBezTo>
                    <a:pt x="1541" y="1409"/>
                    <a:pt x="1438" y="1328"/>
                    <a:pt x="1325" y="1304"/>
                  </a:cubicBezTo>
                  <a:cubicBezTo>
                    <a:pt x="1258" y="1264"/>
                    <a:pt x="1167" y="1246"/>
                    <a:pt x="1106" y="1195"/>
                  </a:cubicBezTo>
                  <a:cubicBezTo>
                    <a:pt x="981" y="1090"/>
                    <a:pt x="1081" y="1147"/>
                    <a:pt x="996" y="1103"/>
                  </a:cubicBezTo>
                  <a:cubicBezTo>
                    <a:pt x="939" y="989"/>
                    <a:pt x="873" y="986"/>
                    <a:pt x="758" y="948"/>
                  </a:cubicBezTo>
                  <a:cubicBezTo>
                    <a:pt x="742" y="937"/>
                    <a:pt x="730" y="921"/>
                    <a:pt x="713" y="911"/>
                  </a:cubicBezTo>
                  <a:cubicBezTo>
                    <a:pt x="639" y="868"/>
                    <a:pt x="561" y="837"/>
                    <a:pt x="484" y="802"/>
                  </a:cubicBezTo>
                  <a:cubicBezTo>
                    <a:pt x="468" y="795"/>
                    <a:pt x="454" y="783"/>
                    <a:pt x="438" y="774"/>
                  </a:cubicBezTo>
                  <a:cubicBezTo>
                    <a:pt x="420" y="764"/>
                    <a:pt x="402" y="755"/>
                    <a:pt x="384" y="747"/>
                  </a:cubicBezTo>
                  <a:cubicBezTo>
                    <a:pt x="328" y="722"/>
                    <a:pt x="267" y="714"/>
                    <a:pt x="210" y="692"/>
                  </a:cubicBezTo>
                  <a:cubicBezTo>
                    <a:pt x="158" y="640"/>
                    <a:pt x="182" y="677"/>
                    <a:pt x="182" y="564"/>
                  </a:cubicBezTo>
                </a:path>
              </a:pathLst>
            </a:custGeom>
            <a:solidFill>
              <a:srgbClr val="009999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2563" name="Freeform 5">
              <a:extLst>
                <a:ext uri="{FF2B5EF4-FFF2-40B4-BE49-F238E27FC236}">
                  <a16:creationId xmlns:a16="http://schemas.microsoft.com/office/drawing/2014/main" id="{B485ED94-7721-4ABB-B31B-71455928A9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3" y="1536"/>
              <a:ext cx="2605" cy="1712"/>
            </a:xfrm>
            <a:custGeom>
              <a:avLst/>
              <a:gdLst>
                <a:gd name="T0" fmla="*/ 422 w 2605"/>
                <a:gd name="T1" fmla="*/ 1493 h 1712"/>
                <a:gd name="T2" fmla="*/ 38 w 2605"/>
                <a:gd name="T3" fmla="*/ 1163 h 1712"/>
                <a:gd name="T4" fmla="*/ 1 w 2605"/>
                <a:gd name="T5" fmla="*/ 990 h 1712"/>
                <a:gd name="T6" fmla="*/ 10 w 2605"/>
                <a:gd name="T7" fmla="*/ 743 h 1712"/>
                <a:gd name="T8" fmla="*/ 38 w 2605"/>
                <a:gd name="T9" fmla="*/ 679 h 1712"/>
                <a:gd name="T10" fmla="*/ 56 w 2605"/>
                <a:gd name="T11" fmla="*/ 606 h 1712"/>
                <a:gd name="T12" fmla="*/ 102 w 2605"/>
                <a:gd name="T13" fmla="*/ 542 h 1712"/>
                <a:gd name="T14" fmla="*/ 184 w 2605"/>
                <a:gd name="T15" fmla="*/ 414 h 1712"/>
                <a:gd name="T16" fmla="*/ 275 w 2605"/>
                <a:gd name="T17" fmla="*/ 322 h 1712"/>
                <a:gd name="T18" fmla="*/ 321 w 2605"/>
                <a:gd name="T19" fmla="*/ 286 h 1712"/>
                <a:gd name="T20" fmla="*/ 358 w 2605"/>
                <a:gd name="T21" fmla="*/ 240 h 1712"/>
                <a:gd name="T22" fmla="*/ 385 w 2605"/>
                <a:gd name="T23" fmla="*/ 194 h 1712"/>
                <a:gd name="T24" fmla="*/ 467 w 2605"/>
                <a:gd name="T25" fmla="*/ 149 h 1712"/>
                <a:gd name="T26" fmla="*/ 797 w 2605"/>
                <a:gd name="T27" fmla="*/ 85 h 1712"/>
                <a:gd name="T28" fmla="*/ 1199 w 2605"/>
                <a:gd name="T29" fmla="*/ 21 h 1712"/>
                <a:gd name="T30" fmla="*/ 2314 w 2605"/>
                <a:gd name="T31" fmla="*/ 75 h 1712"/>
                <a:gd name="T32" fmla="*/ 2589 w 2605"/>
                <a:gd name="T33" fmla="*/ 505 h 1712"/>
                <a:gd name="T34" fmla="*/ 2561 w 2605"/>
                <a:gd name="T35" fmla="*/ 734 h 1712"/>
                <a:gd name="T36" fmla="*/ 2159 w 2605"/>
                <a:gd name="T37" fmla="*/ 962 h 1712"/>
                <a:gd name="T38" fmla="*/ 1994 w 2605"/>
                <a:gd name="T39" fmla="*/ 1045 h 1712"/>
                <a:gd name="T40" fmla="*/ 1903 w 2605"/>
                <a:gd name="T41" fmla="*/ 1109 h 1712"/>
                <a:gd name="T42" fmla="*/ 1793 w 2605"/>
                <a:gd name="T43" fmla="*/ 1301 h 1712"/>
                <a:gd name="T44" fmla="*/ 1683 w 2605"/>
                <a:gd name="T45" fmla="*/ 1493 h 1712"/>
                <a:gd name="T46" fmla="*/ 1519 w 2605"/>
                <a:gd name="T47" fmla="*/ 1547 h 1712"/>
                <a:gd name="T48" fmla="*/ 1437 w 2605"/>
                <a:gd name="T49" fmla="*/ 1611 h 1712"/>
                <a:gd name="T50" fmla="*/ 1199 w 2605"/>
                <a:gd name="T51" fmla="*/ 1675 h 1712"/>
                <a:gd name="T52" fmla="*/ 1016 w 2605"/>
                <a:gd name="T53" fmla="*/ 1712 h 1712"/>
                <a:gd name="T54" fmla="*/ 778 w 2605"/>
                <a:gd name="T55" fmla="*/ 1685 h 1712"/>
                <a:gd name="T56" fmla="*/ 595 w 2605"/>
                <a:gd name="T57" fmla="*/ 1611 h 1712"/>
                <a:gd name="T58" fmla="*/ 541 w 2605"/>
                <a:gd name="T59" fmla="*/ 1557 h 1712"/>
                <a:gd name="T60" fmla="*/ 486 w 2605"/>
                <a:gd name="T61" fmla="*/ 1538 h 1712"/>
                <a:gd name="T62" fmla="*/ 422 w 2605"/>
                <a:gd name="T63" fmla="*/ 1493 h 17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605"/>
                <a:gd name="T97" fmla="*/ 0 h 1712"/>
                <a:gd name="T98" fmla="*/ 2605 w 2605"/>
                <a:gd name="T99" fmla="*/ 1712 h 1712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605" h="1712">
                  <a:moveTo>
                    <a:pt x="422" y="1493"/>
                  </a:moveTo>
                  <a:cubicBezTo>
                    <a:pt x="243" y="1454"/>
                    <a:pt x="125" y="1312"/>
                    <a:pt x="38" y="1163"/>
                  </a:cubicBezTo>
                  <a:cubicBezTo>
                    <a:pt x="20" y="1132"/>
                    <a:pt x="4" y="1009"/>
                    <a:pt x="1" y="990"/>
                  </a:cubicBezTo>
                  <a:cubicBezTo>
                    <a:pt x="4" y="908"/>
                    <a:pt x="0" y="825"/>
                    <a:pt x="10" y="743"/>
                  </a:cubicBezTo>
                  <a:cubicBezTo>
                    <a:pt x="13" y="720"/>
                    <a:pt x="31" y="701"/>
                    <a:pt x="38" y="679"/>
                  </a:cubicBezTo>
                  <a:cubicBezTo>
                    <a:pt x="46" y="655"/>
                    <a:pt x="45" y="629"/>
                    <a:pt x="56" y="606"/>
                  </a:cubicBezTo>
                  <a:cubicBezTo>
                    <a:pt x="67" y="582"/>
                    <a:pt x="88" y="564"/>
                    <a:pt x="102" y="542"/>
                  </a:cubicBezTo>
                  <a:cubicBezTo>
                    <a:pt x="142" y="479"/>
                    <a:pt x="133" y="472"/>
                    <a:pt x="184" y="414"/>
                  </a:cubicBezTo>
                  <a:cubicBezTo>
                    <a:pt x="212" y="382"/>
                    <a:pt x="241" y="349"/>
                    <a:pt x="275" y="322"/>
                  </a:cubicBezTo>
                  <a:cubicBezTo>
                    <a:pt x="290" y="310"/>
                    <a:pt x="307" y="300"/>
                    <a:pt x="321" y="286"/>
                  </a:cubicBezTo>
                  <a:cubicBezTo>
                    <a:pt x="335" y="272"/>
                    <a:pt x="347" y="256"/>
                    <a:pt x="358" y="240"/>
                  </a:cubicBezTo>
                  <a:cubicBezTo>
                    <a:pt x="368" y="225"/>
                    <a:pt x="372" y="207"/>
                    <a:pt x="385" y="194"/>
                  </a:cubicBezTo>
                  <a:cubicBezTo>
                    <a:pt x="407" y="172"/>
                    <a:pt x="439" y="163"/>
                    <a:pt x="467" y="149"/>
                  </a:cubicBezTo>
                  <a:cubicBezTo>
                    <a:pt x="568" y="98"/>
                    <a:pt x="690" y="98"/>
                    <a:pt x="797" y="85"/>
                  </a:cubicBezTo>
                  <a:cubicBezTo>
                    <a:pt x="928" y="46"/>
                    <a:pt x="1065" y="47"/>
                    <a:pt x="1199" y="21"/>
                  </a:cubicBezTo>
                  <a:cubicBezTo>
                    <a:pt x="1556" y="26"/>
                    <a:pt x="1956" y="0"/>
                    <a:pt x="2314" y="75"/>
                  </a:cubicBezTo>
                  <a:cubicBezTo>
                    <a:pt x="2440" y="201"/>
                    <a:pt x="2537" y="330"/>
                    <a:pt x="2589" y="505"/>
                  </a:cubicBezTo>
                  <a:cubicBezTo>
                    <a:pt x="2589" y="509"/>
                    <a:pt x="2605" y="683"/>
                    <a:pt x="2561" y="734"/>
                  </a:cubicBezTo>
                  <a:cubicBezTo>
                    <a:pt x="2452" y="862"/>
                    <a:pt x="2307" y="893"/>
                    <a:pt x="2159" y="962"/>
                  </a:cubicBezTo>
                  <a:cubicBezTo>
                    <a:pt x="2111" y="985"/>
                    <a:pt x="2036" y="1012"/>
                    <a:pt x="1994" y="1045"/>
                  </a:cubicBezTo>
                  <a:cubicBezTo>
                    <a:pt x="1903" y="1116"/>
                    <a:pt x="1995" y="1071"/>
                    <a:pt x="1903" y="1109"/>
                  </a:cubicBezTo>
                  <a:cubicBezTo>
                    <a:pt x="1863" y="1174"/>
                    <a:pt x="1838" y="1238"/>
                    <a:pt x="1793" y="1301"/>
                  </a:cubicBezTo>
                  <a:cubicBezTo>
                    <a:pt x="1775" y="1365"/>
                    <a:pt x="1743" y="1454"/>
                    <a:pt x="1683" y="1493"/>
                  </a:cubicBezTo>
                  <a:cubicBezTo>
                    <a:pt x="1627" y="1529"/>
                    <a:pt x="1582" y="1533"/>
                    <a:pt x="1519" y="1547"/>
                  </a:cubicBezTo>
                  <a:cubicBezTo>
                    <a:pt x="1434" y="1591"/>
                    <a:pt x="1537" y="1533"/>
                    <a:pt x="1437" y="1611"/>
                  </a:cubicBezTo>
                  <a:cubicBezTo>
                    <a:pt x="1373" y="1661"/>
                    <a:pt x="1273" y="1665"/>
                    <a:pt x="1199" y="1675"/>
                  </a:cubicBezTo>
                  <a:cubicBezTo>
                    <a:pt x="1140" y="1705"/>
                    <a:pt x="1083" y="1705"/>
                    <a:pt x="1016" y="1712"/>
                  </a:cubicBezTo>
                  <a:cubicBezTo>
                    <a:pt x="937" y="1705"/>
                    <a:pt x="854" y="1708"/>
                    <a:pt x="778" y="1685"/>
                  </a:cubicBezTo>
                  <a:cubicBezTo>
                    <a:pt x="715" y="1666"/>
                    <a:pt x="660" y="1628"/>
                    <a:pt x="595" y="1611"/>
                  </a:cubicBezTo>
                  <a:cubicBezTo>
                    <a:pt x="577" y="1593"/>
                    <a:pt x="565" y="1565"/>
                    <a:pt x="541" y="1557"/>
                  </a:cubicBezTo>
                  <a:cubicBezTo>
                    <a:pt x="523" y="1551"/>
                    <a:pt x="486" y="1538"/>
                    <a:pt x="486" y="1538"/>
                  </a:cubicBezTo>
                  <a:cubicBezTo>
                    <a:pt x="464" y="1518"/>
                    <a:pt x="443" y="1514"/>
                    <a:pt x="422" y="1493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2533" name="Group 7">
            <a:extLst>
              <a:ext uri="{FF2B5EF4-FFF2-40B4-BE49-F238E27FC236}">
                <a16:creationId xmlns:a16="http://schemas.microsoft.com/office/drawing/2014/main" id="{9481D280-2755-4238-A869-17425410BB3F}"/>
              </a:ext>
            </a:extLst>
          </p:cNvPr>
          <p:cNvGrpSpPr>
            <a:grpSpLocks/>
          </p:cNvGrpSpPr>
          <p:nvPr/>
        </p:nvGrpSpPr>
        <p:grpSpPr bwMode="auto">
          <a:xfrm>
            <a:off x="5732463" y="3032125"/>
            <a:ext cx="3335337" cy="2635250"/>
            <a:chOff x="3611" y="1910"/>
            <a:chExt cx="2101" cy="1660"/>
          </a:xfrm>
        </p:grpSpPr>
        <p:sp>
          <p:nvSpPr>
            <p:cNvPr id="22559" name="Text Box 8">
              <a:extLst>
                <a:ext uri="{FF2B5EF4-FFF2-40B4-BE49-F238E27FC236}">
                  <a16:creationId xmlns:a16="http://schemas.microsoft.com/office/drawing/2014/main" id="{B27FDB97-1FE3-45A2-B1D7-757F5F1963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3072"/>
              <a:ext cx="1968" cy="498"/>
            </a:xfrm>
            <a:prstGeom prst="rect">
              <a:avLst/>
            </a:prstGeom>
            <a:solidFill>
              <a:schemeClr val="hlink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bg1"/>
                  </a:solidFill>
                </a:rPr>
                <a:t>Il regroupe les Clubs 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bg1"/>
                  </a:solidFill>
                </a:rPr>
                <a:t>d’un même Département</a:t>
              </a:r>
            </a:p>
          </p:txBody>
        </p:sp>
        <p:cxnSp>
          <p:nvCxnSpPr>
            <p:cNvPr id="22560" name="AutoShape 9">
              <a:extLst>
                <a:ext uri="{FF2B5EF4-FFF2-40B4-BE49-F238E27FC236}">
                  <a16:creationId xmlns:a16="http://schemas.microsoft.com/office/drawing/2014/main" id="{EF921B8C-4917-4F70-A5BA-564C0973C48C}"/>
                </a:ext>
              </a:extLst>
            </p:cNvPr>
            <p:cNvCxnSpPr>
              <a:cxnSpLocks noChangeShapeType="1"/>
              <a:endCxn id="22559" idx="0"/>
            </p:cNvCxnSpPr>
            <p:nvPr/>
          </p:nvCxnSpPr>
          <p:spPr bwMode="auto">
            <a:xfrm>
              <a:off x="3611" y="1910"/>
              <a:ext cx="1117" cy="1153"/>
            </a:xfrm>
            <a:prstGeom prst="bentConnector2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2534" name="Group 10">
            <a:extLst>
              <a:ext uri="{FF2B5EF4-FFF2-40B4-BE49-F238E27FC236}">
                <a16:creationId xmlns:a16="http://schemas.microsoft.com/office/drawing/2014/main" id="{A6C017E2-3B47-439A-A0F7-8070C5F6C25C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2060575"/>
            <a:ext cx="6723062" cy="4194175"/>
            <a:chOff x="240" y="1296"/>
            <a:chExt cx="4235" cy="2642"/>
          </a:xfrm>
        </p:grpSpPr>
        <p:grpSp>
          <p:nvGrpSpPr>
            <p:cNvPr id="22536" name="Group 11">
              <a:extLst>
                <a:ext uri="{FF2B5EF4-FFF2-40B4-BE49-F238E27FC236}">
                  <a16:creationId xmlns:a16="http://schemas.microsoft.com/office/drawing/2014/main" id="{B7BF2721-109E-4E71-909C-C8AD5E0F1D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" y="3409"/>
              <a:ext cx="1056" cy="529"/>
              <a:chOff x="240" y="3409"/>
              <a:chExt cx="1056" cy="529"/>
            </a:xfrm>
          </p:grpSpPr>
          <p:pic>
            <p:nvPicPr>
              <p:cNvPr id="22556" name="Picture 12" descr="AN00022A">
                <a:extLst>
                  <a:ext uri="{FF2B5EF4-FFF2-40B4-BE49-F238E27FC236}">
                    <a16:creationId xmlns:a16="http://schemas.microsoft.com/office/drawing/2014/main" id="{1E9EB88B-4F24-4A3D-940D-670F9C8C8F8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8" y="3409"/>
                <a:ext cx="336" cy="191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557" name="Text Box 13">
                <a:extLst>
                  <a:ext uri="{FF2B5EF4-FFF2-40B4-BE49-F238E27FC236}">
                    <a16:creationId xmlns:a16="http://schemas.microsoft.com/office/drawing/2014/main" id="{95194B5B-8523-4162-89BC-957EFA8EC74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" y="3744"/>
                <a:ext cx="1056" cy="194"/>
              </a:xfrm>
              <a:prstGeom prst="rect">
                <a:avLst/>
              </a:prstGeom>
              <a:solidFill>
                <a:srgbClr val="FFFF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fr-FR" altLang="fr-FR" sz="1400">
                    <a:solidFill>
                      <a:schemeClr val="tx1"/>
                    </a:solidFill>
                  </a:rPr>
                  <a:t>Clubs de plongée</a:t>
                </a:r>
              </a:p>
            </p:txBody>
          </p:sp>
          <p:cxnSp>
            <p:nvCxnSpPr>
              <p:cNvPr id="22558" name="AutoShape 14">
                <a:extLst>
                  <a:ext uri="{FF2B5EF4-FFF2-40B4-BE49-F238E27FC236}">
                    <a16:creationId xmlns:a16="http://schemas.microsoft.com/office/drawing/2014/main" id="{6DECAAFC-C8DB-4F08-8C07-37423711828E}"/>
                  </a:ext>
                </a:extLst>
              </p:cNvPr>
              <p:cNvCxnSpPr>
                <a:cxnSpLocks noChangeShapeType="1"/>
                <a:stCxn id="22557" idx="0"/>
              </p:cNvCxnSpPr>
              <p:nvPr/>
            </p:nvCxnSpPr>
            <p:spPr bwMode="auto">
              <a:xfrm flipH="1" flipV="1">
                <a:off x="766" y="3600"/>
                <a:ext cx="2" cy="144"/>
              </a:xfrm>
              <a:prstGeom prst="straightConnector1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22537" name="Group 15">
              <a:extLst>
                <a:ext uri="{FF2B5EF4-FFF2-40B4-BE49-F238E27FC236}">
                  <a16:creationId xmlns:a16="http://schemas.microsoft.com/office/drawing/2014/main" id="{8D5B3050-BB10-46DC-B3B2-C6B50EDB02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00" y="1296"/>
              <a:ext cx="2075" cy="1276"/>
              <a:chOff x="2400" y="1296"/>
              <a:chExt cx="2075" cy="1276"/>
            </a:xfrm>
          </p:grpSpPr>
          <p:pic>
            <p:nvPicPr>
              <p:cNvPr id="22538" name="Picture 16" descr="AN00022A">
                <a:extLst>
                  <a:ext uri="{FF2B5EF4-FFF2-40B4-BE49-F238E27FC236}">
                    <a16:creationId xmlns:a16="http://schemas.microsoft.com/office/drawing/2014/main" id="{49705093-E123-4642-8ABB-17669C6ECA2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93" y="1584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39" name="Picture 17" descr="AN00022A">
                <a:extLst>
                  <a:ext uri="{FF2B5EF4-FFF2-40B4-BE49-F238E27FC236}">
                    <a16:creationId xmlns:a16="http://schemas.microsoft.com/office/drawing/2014/main" id="{A97DFF7D-562B-4AF7-A145-B7B5D618836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80" y="1872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0" name="Picture 18" descr="AN00022A">
                <a:extLst>
                  <a:ext uri="{FF2B5EF4-FFF2-40B4-BE49-F238E27FC236}">
                    <a16:creationId xmlns:a16="http://schemas.microsoft.com/office/drawing/2014/main" id="{52730F34-EB0B-4D81-B3B7-5B53FE4E42A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60" y="1824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1" name="Picture 19" descr="AN00022A">
                <a:extLst>
                  <a:ext uri="{FF2B5EF4-FFF2-40B4-BE49-F238E27FC236}">
                    <a16:creationId xmlns:a16="http://schemas.microsoft.com/office/drawing/2014/main" id="{71D21905-121D-4410-AC11-A17498C38EC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00" y="1392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2" name="Picture 20" descr="AN00022A">
                <a:extLst>
                  <a:ext uri="{FF2B5EF4-FFF2-40B4-BE49-F238E27FC236}">
                    <a16:creationId xmlns:a16="http://schemas.microsoft.com/office/drawing/2014/main" id="{71022883-5706-4C6C-82AB-95A21B605A8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0" y="1488"/>
                <a:ext cx="252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3" name="Picture 21" descr="AN00022A">
                <a:extLst>
                  <a:ext uri="{FF2B5EF4-FFF2-40B4-BE49-F238E27FC236}">
                    <a16:creationId xmlns:a16="http://schemas.microsoft.com/office/drawing/2014/main" id="{528618F6-7799-4701-89C9-4611B69E605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1296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4" name="Picture 22" descr="AN00022A">
                <a:extLst>
                  <a:ext uri="{FF2B5EF4-FFF2-40B4-BE49-F238E27FC236}">
                    <a16:creationId xmlns:a16="http://schemas.microsoft.com/office/drawing/2014/main" id="{D398FB6C-DC5D-4389-8A0E-0F5B05DA8E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832" y="2112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5" name="Picture 23" descr="AN00022A">
                <a:extLst>
                  <a:ext uri="{FF2B5EF4-FFF2-40B4-BE49-F238E27FC236}">
                    <a16:creationId xmlns:a16="http://schemas.microsoft.com/office/drawing/2014/main" id="{98EFF7EA-2435-4C22-BCF3-E94A6CCD6CA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45" y="1316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6" name="Picture 24" descr="AN00022A">
                <a:extLst>
                  <a:ext uri="{FF2B5EF4-FFF2-40B4-BE49-F238E27FC236}">
                    <a16:creationId xmlns:a16="http://schemas.microsoft.com/office/drawing/2014/main" id="{9BC872DC-3361-42D5-81C9-4BC52E8C57F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49" y="2112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7" name="Picture 25" descr="AN00022A">
                <a:extLst>
                  <a:ext uri="{FF2B5EF4-FFF2-40B4-BE49-F238E27FC236}">
                    <a16:creationId xmlns:a16="http://schemas.microsoft.com/office/drawing/2014/main" id="{F5728850-48DD-41C9-B00D-E268788E46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0" y="1728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8" name="Picture 26" descr="AN00022A">
                <a:extLst>
                  <a:ext uri="{FF2B5EF4-FFF2-40B4-BE49-F238E27FC236}">
                    <a16:creationId xmlns:a16="http://schemas.microsoft.com/office/drawing/2014/main" id="{817AA954-EC82-4051-8795-C05BBBF05DD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92" y="1920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49" name="Picture 27" descr="AN00022A">
                <a:extLst>
                  <a:ext uri="{FF2B5EF4-FFF2-40B4-BE49-F238E27FC236}">
                    <a16:creationId xmlns:a16="http://schemas.microsoft.com/office/drawing/2014/main" id="{BF0CF177-01B5-40E0-BFCC-D7174F85986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5" y="2400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0" name="Picture 28" descr="AN00022A">
                <a:extLst>
                  <a:ext uri="{FF2B5EF4-FFF2-40B4-BE49-F238E27FC236}">
                    <a16:creationId xmlns:a16="http://schemas.microsoft.com/office/drawing/2014/main" id="{66574B47-3949-48C8-A244-4B2F74B0824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53" y="2400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1" name="Picture 29" descr="AN00022A">
                <a:extLst>
                  <a:ext uri="{FF2B5EF4-FFF2-40B4-BE49-F238E27FC236}">
                    <a16:creationId xmlns:a16="http://schemas.microsoft.com/office/drawing/2014/main" id="{7BB9053C-0C09-473B-A330-36E598A1314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24" y="2064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2" name="Picture 30" descr="AN00022A">
                <a:extLst>
                  <a:ext uri="{FF2B5EF4-FFF2-40B4-BE49-F238E27FC236}">
                    <a16:creationId xmlns:a16="http://schemas.microsoft.com/office/drawing/2014/main" id="{BD261338-22C1-427C-BD64-9C0736AC228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40" y="2160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3" name="Picture 31" descr="AN00022A">
                <a:extLst>
                  <a:ext uri="{FF2B5EF4-FFF2-40B4-BE49-F238E27FC236}">
                    <a16:creationId xmlns:a16="http://schemas.microsoft.com/office/drawing/2014/main" id="{DBDABA62-2B8C-43E0-A96C-3410666AB68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88" y="1584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4" name="Picture 32" descr="AN00022A">
                <a:extLst>
                  <a:ext uri="{FF2B5EF4-FFF2-40B4-BE49-F238E27FC236}">
                    <a16:creationId xmlns:a16="http://schemas.microsoft.com/office/drawing/2014/main" id="{A638F216-A4CE-4A66-BD36-46F9214379D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120" y="1584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2555" name="Picture 33" descr="AN00022A">
                <a:extLst>
                  <a:ext uri="{FF2B5EF4-FFF2-40B4-BE49-F238E27FC236}">
                    <a16:creationId xmlns:a16="http://schemas.microsoft.com/office/drawing/2014/main" id="{303F6E6C-1E41-420F-92B7-D1459A30CDD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080" y="2352"/>
                <a:ext cx="251" cy="1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2535" name="Text Box 36">
            <a:extLst>
              <a:ext uri="{FF2B5EF4-FFF2-40B4-BE49-F238E27FC236}">
                <a16:creationId xmlns:a16="http://schemas.microsoft.com/office/drawing/2014/main" id="{B431B579-7054-43F5-A2FE-5042EFFED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42195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CODEP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BD91A13F-E49E-4AC2-8383-06163316C1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0C2024A7-8C54-429F-A523-AF1E9E2DF9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405ADC0-9D88-40B1-BCEF-6E8EF123E97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24580" name="Picture 2">
            <a:extLst>
              <a:ext uri="{FF2B5EF4-FFF2-40B4-BE49-F238E27FC236}">
                <a16:creationId xmlns:a16="http://schemas.microsoft.com/office/drawing/2014/main" id="{D9E30594-9802-469C-8629-2B9E2F17C8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263" y="2708275"/>
            <a:ext cx="4646612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 Box 27">
            <a:extLst>
              <a:ext uri="{FF2B5EF4-FFF2-40B4-BE49-F238E27FC236}">
                <a16:creationId xmlns:a16="http://schemas.microsoft.com/office/drawing/2014/main" id="{CA9AAF27-DC41-4179-8011-F06C81964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3" y="146050"/>
            <a:ext cx="408305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>
                <a:solidFill>
                  <a:schemeClr val="bg2"/>
                </a:solidFill>
              </a:rPr>
              <a:t>Comité Ile de France</a:t>
            </a:r>
          </a:p>
        </p:txBody>
      </p:sp>
      <p:sp>
        <p:nvSpPr>
          <p:cNvPr id="6" name="Text Box 23">
            <a:extLst>
              <a:ext uri="{FF2B5EF4-FFF2-40B4-BE49-F238E27FC236}">
                <a16:creationId xmlns:a16="http://schemas.microsoft.com/office/drawing/2014/main" id="{5C6050A3-1C66-4915-9C76-B48174F3118B}"/>
              </a:ext>
            </a:extLst>
          </p:cNvPr>
          <p:cNvSpPr txBox="1">
            <a:spLocks noChangeArrowheads="1"/>
          </p:cNvSpPr>
          <p:nvPr/>
        </p:nvSpPr>
        <p:spPr bwMode="auto">
          <a:xfrm rot="1278385">
            <a:off x="3127375" y="2320925"/>
            <a:ext cx="3429000" cy="376238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Total = 8 départements</a:t>
            </a:r>
          </a:p>
        </p:txBody>
      </p:sp>
      <p:pic>
        <p:nvPicPr>
          <p:cNvPr id="24583" name="Picture 19">
            <a:extLst>
              <a:ext uri="{FF2B5EF4-FFF2-40B4-BE49-F238E27FC236}">
                <a16:creationId xmlns:a16="http://schemas.microsoft.com/office/drawing/2014/main" id="{C5F94287-A6B3-4FAF-AA5A-A887896B57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6" b="47881"/>
          <a:stretch>
            <a:fillRect/>
          </a:stretch>
        </p:blipFill>
        <p:spPr bwMode="auto">
          <a:xfrm>
            <a:off x="6318250" y="3903663"/>
            <a:ext cx="2603500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23">
            <a:extLst>
              <a:ext uri="{FF2B5EF4-FFF2-40B4-BE49-F238E27FC236}">
                <a16:creationId xmlns:a16="http://schemas.microsoft.com/office/drawing/2014/main" id="{3D7F71E4-0708-4FA8-B0F3-A51F9CE654EF}"/>
              </a:ext>
            </a:extLst>
          </p:cNvPr>
          <p:cNvSpPr txBox="1">
            <a:spLocks noChangeArrowheads="1"/>
          </p:cNvSpPr>
          <p:nvPr/>
        </p:nvSpPr>
        <p:spPr bwMode="auto">
          <a:xfrm rot="1304855">
            <a:off x="5732463" y="5027613"/>
            <a:ext cx="3402012" cy="660400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3 départements rattachés désormais aux Hauts de France</a:t>
            </a:r>
          </a:p>
        </p:txBody>
      </p:sp>
      <p:sp>
        <p:nvSpPr>
          <p:cNvPr id="9" name="Text Box 20">
            <a:extLst>
              <a:ext uri="{FF2B5EF4-FFF2-40B4-BE49-F238E27FC236}">
                <a16:creationId xmlns:a16="http://schemas.microsoft.com/office/drawing/2014/main" id="{0439BBB6-EA97-42F6-B87E-3E2DBBF2E0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96100" y="4613275"/>
            <a:ext cx="14478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477" dirty="0">
                <a:solidFill>
                  <a:schemeClr val="tx1"/>
                </a:solidFill>
                <a:latin typeface="Calibri" pitchFamily="34" charset="0"/>
              </a:rPr>
              <a:t>OISE</a:t>
            </a:r>
          </a:p>
        </p:txBody>
      </p:sp>
      <p:sp>
        <p:nvSpPr>
          <p:cNvPr id="10" name="Text Box 21">
            <a:extLst>
              <a:ext uri="{FF2B5EF4-FFF2-40B4-BE49-F238E27FC236}">
                <a16:creationId xmlns:a16="http://schemas.microsoft.com/office/drawing/2014/main" id="{DAFD6D1D-41F8-4930-9834-F0DE3BFA1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3725" y="4156075"/>
            <a:ext cx="1447800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477" dirty="0">
                <a:solidFill>
                  <a:schemeClr val="tx1"/>
                </a:solidFill>
                <a:latin typeface="Calibri" pitchFamily="34" charset="0"/>
              </a:rPr>
              <a:t>SOMME</a:t>
            </a:r>
          </a:p>
        </p:txBody>
      </p:sp>
      <p:sp>
        <p:nvSpPr>
          <p:cNvPr id="11" name="Text Box 22">
            <a:extLst>
              <a:ext uri="{FF2B5EF4-FFF2-40B4-BE49-F238E27FC236}">
                <a16:creationId xmlns:a16="http://schemas.microsoft.com/office/drawing/2014/main" id="{D64EC787-071E-4488-A3AC-D757F82730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94625" y="4452938"/>
            <a:ext cx="14478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477" dirty="0">
                <a:solidFill>
                  <a:schemeClr val="tx1"/>
                </a:solidFill>
                <a:latin typeface="Calibri" pitchFamily="34" charset="0"/>
              </a:rPr>
              <a:t>AISNE</a:t>
            </a:r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72083909-4111-4E73-9419-E2E749DB1CB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52463" y="4141788"/>
            <a:ext cx="1489075" cy="4460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 sz="2215">
              <a:solidFill>
                <a:srgbClr val="4F81BD"/>
              </a:solidFill>
              <a:latin typeface="Calibri" pitchFamily="34" charset="0"/>
            </a:endParaRPr>
          </a:p>
        </p:txBody>
      </p:sp>
      <p:sp>
        <p:nvSpPr>
          <p:cNvPr id="13" name="Line 8">
            <a:extLst>
              <a:ext uri="{FF2B5EF4-FFF2-40B4-BE49-F238E27FC236}">
                <a16:creationId xmlns:a16="http://schemas.microsoft.com/office/drawing/2014/main" id="{62243981-B081-49BF-94A4-CA0376DAA70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503488" y="2792413"/>
            <a:ext cx="319087" cy="111125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pPr eaLnBrk="1" hangingPunct="1">
              <a:defRPr/>
            </a:pPr>
            <a:endParaRPr lang="fr-FR" sz="2215">
              <a:solidFill>
                <a:srgbClr val="4F81BD"/>
              </a:solidFill>
              <a:latin typeface="Calibri" pitchFamily="34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:a16="http://schemas.microsoft.com/office/drawing/2014/main" id="{B213B679-BC31-4CED-9DF6-ECF7ACB0E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8" y="4437063"/>
            <a:ext cx="7620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92</a:t>
            </a:r>
          </a:p>
        </p:txBody>
      </p:sp>
      <p:sp>
        <p:nvSpPr>
          <p:cNvPr id="15" name="Text Box 7">
            <a:extLst>
              <a:ext uri="{FF2B5EF4-FFF2-40B4-BE49-F238E27FC236}">
                <a16:creationId xmlns:a16="http://schemas.microsoft.com/office/drawing/2014/main" id="{6DA4F35C-397D-4D79-AA14-74D2B77038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9050" y="2486025"/>
            <a:ext cx="762000" cy="37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75</a:t>
            </a:r>
          </a:p>
        </p:txBody>
      </p:sp>
      <p:sp>
        <p:nvSpPr>
          <p:cNvPr id="16" name="Text Box 7">
            <a:extLst>
              <a:ext uri="{FF2B5EF4-FFF2-40B4-BE49-F238E27FC236}">
                <a16:creationId xmlns:a16="http://schemas.microsoft.com/office/drawing/2014/main" id="{723DDDB0-31C5-48CA-B76A-EBD250BB7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41513" y="4829175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91</a:t>
            </a:r>
          </a:p>
        </p:txBody>
      </p:sp>
      <p:sp>
        <p:nvSpPr>
          <p:cNvPr id="17" name="Text Box 7">
            <a:extLst>
              <a:ext uri="{FF2B5EF4-FFF2-40B4-BE49-F238E27FC236}">
                <a16:creationId xmlns:a16="http://schemas.microsoft.com/office/drawing/2014/main" id="{AF3302B2-8EE2-4BB8-9D82-EBCAA932D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87763" y="4232275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77</a:t>
            </a:r>
          </a:p>
        </p:txBody>
      </p:sp>
      <p:sp>
        <p:nvSpPr>
          <p:cNvPr id="18" name="Text Box 7">
            <a:extLst>
              <a:ext uri="{FF2B5EF4-FFF2-40B4-BE49-F238E27FC236}">
                <a16:creationId xmlns:a16="http://schemas.microsoft.com/office/drawing/2014/main" id="{AC6B6A4D-71E1-4A07-8530-97E0F7C7DC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4875" y="3775075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78</a:t>
            </a:r>
          </a:p>
        </p:txBody>
      </p:sp>
      <p:sp>
        <p:nvSpPr>
          <p:cNvPr id="19" name="Text Box 7">
            <a:extLst>
              <a:ext uri="{FF2B5EF4-FFF2-40B4-BE49-F238E27FC236}">
                <a16:creationId xmlns:a16="http://schemas.microsoft.com/office/drawing/2014/main" id="{14F7F8EC-CE20-417C-B659-A6CD6A61BD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0" y="2987675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95</a:t>
            </a:r>
          </a:p>
        </p:txBody>
      </p:sp>
      <p:sp>
        <p:nvSpPr>
          <p:cNvPr id="20" name="Text Box 7">
            <a:extLst>
              <a:ext uri="{FF2B5EF4-FFF2-40B4-BE49-F238E27FC236}">
                <a16:creationId xmlns:a16="http://schemas.microsoft.com/office/drawing/2014/main" id="{EAC6074E-F5C4-4BAA-8BFA-0261E58C04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4275" y="3543300"/>
            <a:ext cx="7620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93</a:t>
            </a:r>
          </a:p>
        </p:txBody>
      </p:sp>
      <p:sp>
        <p:nvSpPr>
          <p:cNvPr id="21" name="Text Box 7">
            <a:extLst>
              <a:ext uri="{FF2B5EF4-FFF2-40B4-BE49-F238E27FC236}">
                <a16:creationId xmlns:a16="http://schemas.microsoft.com/office/drawing/2014/main" id="{42372214-0BDA-4100-89D7-C28B6B64F5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39988" y="3989388"/>
            <a:ext cx="762000" cy="37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  <a:defRPr/>
            </a:pPr>
            <a:r>
              <a:rPr lang="fr-FR" sz="1846" dirty="0">
                <a:solidFill>
                  <a:schemeClr val="tx1"/>
                </a:solidFill>
                <a:latin typeface="Calibri" pitchFamily="34" charset="0"/>
              </a:rPr>
              <a:t>94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A9D98489-95B5-44B4-AE0D-33A797A560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1916A811-000F-41B1-AA60-2D15CB527F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D426DE3-7F5B-4C31-B229-4F0AC7EACB6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89091" name="Group 3">
            <a:extLst>
              <a:ext uri="{FF2B5EF4-FFF2-40B4-BE49-F238E27FC236}">
                <a16:creationId xmlns:a16="http://schemas.microsoft.com/office/drawing/2014/main" id="{151033F2-7101-4540-A7B7-921AC6084978}"/>
              </a:ext>
            </a:extLst>
          </p:cNvPr>
          <p:cNvGraphicFramePr>
            <a:graphicFrameLocks noGrp="1"/>
          </p:cNvGraphicFramePr>
          <p:nvPr/>
        </p:nvGraphicFramePr>
        <p:xfrm>
          <a:off x="1447800" y="2946400"/>
          <a:ext cx="6096000" cy="1549400"/>
        </p:xfrm>
        <a:graphic>
          <a:graphicData uri="http://schemas.openxmlformats.org/drawingml/2006/table">
            <a:tbl>
              <a:tblPr/>
              <a:tblGrid>
                <a:gridCol w="20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36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 N° de Région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Département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N° d’ordre régional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58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07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8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4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 sz="2000"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>
                          <a:solidFill>
                            <a:srgbClr val="2D4E77"/>
                          </a:solidFill>
                          <a:latin typeface="Calibri" panose="020F050202020403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fr-FR" altLang="fr-FR" sz="3600" b="0" i="0" u="none" strike="noStrike" cap="none" normalizeH="0" baseline="0">
                          <a:ln>
                            <a:noFill/>
                          </a:ln>
                          <a:solidFill>
                            <a:srgbClr val="2D4E77"/>
                          </a:solidFill>
                          <a:effectLst/>
                          <a:latin typeface="Calibri" panose="020F0502020204030204" pitchFamily="34" charset="0"/>
                        </a:rPr>
                        <a:t>0999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18" name="Rectangle 17">
            <a:extLst>
              <a:ext uri="{FF2B5EF4-FFF2-40B4-BE49-F238E27FC236}">
                <a16:creationId xmlns:a16="http://schemas.microsoft.com/office/drawing/2014/main" id="{055336B5-3BDD-4883-BC78-A5D86D9471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941888"/>
            <a:ext cx="60483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Tous les Comités régionaux ont leur propre numéro</a:t>
            </a:r>
          </a:p>
          <a:p>
            <a:pPr eaLnBrk="1" hangingPunct="1"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d’identification fédérale.</a:t>
            </a:r>
          </a:p>
        </p:txBody>
      </p:sp>
      <p:sp>
        <p:nvSpPr>
          <p:cNvPr id="25619" name="Text Box 19">
            <a:extLst>
              <a:ext uri="{FF2B5EF4-FFF2-40B4-BE49-F238E27FC236}">
                <a16:creationId xmlns:a16="http://schemas.microsoft.com/office/drawing/2014/main" id="{8BF2E23F-DDBB-4FB0-9A6B-E4B3A2FE3F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916113"/>
            <a:ext cx="66230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Les clubs sont tous numérotés comme suit :</a:t>
            </a:r>
          </a:p>
        </p:txBody>
      </p:sp>
      <p:sp>
        <p:nvSpPr>
          <p:cNvPr id="25620" name="Text Box 21">
            <a:extLst>
              <a:ext uri="{FF2B5EF4-FFF2-40B4-BE49-F238E27FC236}">
                <a16:creationId xmlns:a16="http://schemas.microsoft.com/office/drawing/2014/main" id="{D1E4E22B-9B6A-4F87-862D-E242A55B1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2401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12702646-C63B-4942-B01F-89F1527F54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8B4566A3-745F-408C-BDA3-04CCF25DF0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BCBC93-70AF-4D2E-BC38-ADABC9F0508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Text Box 5">
            <a:extLst>
              <a:ext uri="{FF2B5EF4-FFF2-40B4-BE49-F238E27FC236}">
                <a16:creationId xmlns:a16="http://schemas.microsoft.com/office/drawing/2014/main" id="{B08B4B9B-D84C-497C-BD8E-2B08BC1E04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924175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3CC57EA6-E44A-4180-9C2C-F4B6BEBD41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88754CE5-94A6-4930-9006-B445C63EAA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9669000-9FB0-48AD-8763-C488D028904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ADEA52B3-2181-4900-8829-0B9DDDAAE5A1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1258888" y="2997200"/>
            <a:ext cx="7634287" cy="2763838"/>
          </a:xfrm>
          <a:noFill/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Création : </a:t>
            </a:r>
            <a:r>
              <a:rPr lang="fr-FR" altLang="fr-FR" sz="2400">
                <a:solidFill>
                  <a:schemeClr val="tx2"/>
                </a:solidFill>
              </a:rPr>
              <a:t>1948</a:t>
            </a:r>
            <a:r>
              <a:rPr lang="fr-FR" altLang="fr-FR" sz="2400" b="1">
                <a:solidFill>
                  <a:schemeClr val="tx2"/>
                </a:solidFill>
              </a:rPr>
              <a:t> (nom actuel en 1955)</a:t>
            </a:r>
          </a:p>
          <a:p>
            <a:pPr marL="0" lvl="1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Siège social : </a:t>
            </a:r>
            <a:r>
              <a:rPr lang="fr-FR" altLang="fr-FR" sz="2400">
                <a:solidFill>
                  <a:schemeClr val="tx2"/>
                </a:solidFill>
              </a:rPr>
              <a:t>MARSEILLE</a:t>
            </a:r>
            <a:r>
              <a:rPr lang="fr-FR" altLang="fr-FR" sz="2400" b="1">
                <a:solidFill>
                  <a:schemeClr val="tx2"/>
                </a:solidFill>
              </a:rPr>
              <a:t> </a:t>
            </a:r>
          </a:p>
          <a:p>
            <a:pPr marL="0" lvl="1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Cellule de base : </a:t>
            </a:r>
            <a:r>
              <a:rPr lang="fr-FR" altLang="fr-FR" sz="2400">
                <a:solidFill>
                  <a:schemeClr val="tx2"/>
                </a:solidFill>
              </a:rPr>
              <a:t>le CLUB </a:t>
            </a:r>
            <a:r>
              <a:rPr lang="fr-FR" altLang="fr-FR" sz="2400" b="1">
                <a:solidFill>
                  <a:schemeClr val="tx2"/>
                </a:solidFill>
              </a:rPr>
              <a:t>(environ 2200 clubs et 300 SCA )</a:t>
            </a:r>
          </a:p>
          <a:p>
            <a:pPr marL="0" lvl="1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Pratiquants : </a:t>
            </a:r>
            <a:r>
              <a:rPr lang="fr-FR" altLang="fr-FR" sz="2400">
                <a:solidFill>
                  <a:schemeClr val="tx2"/>
                </a:solidFill>
              </a:rPr>
              <a:t>les licenciés </a:t>
            </a:r>
          </a:p>
          <a:p>
            <a:pPr marL="0" lvl="1" indent="0" eaLnBrk="1" hangingPunct="1">
              <a:buFont typeface="Arial" panose="020B0604020202020204" pitchFamily="34" charset="0"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(environ 145 000 et 68 000 brevets et certifications par an)</a:t>
            </a:r>
          </a:p>
        </p:txBody>
      </p:sp>
      <p:sp>
        <p:nvSpPr>
          <p:cNvPr id="8197" name="Flèche droite 5">
            <a:extLst>
              <a:ext uri="{FF2B5EF4-FFF2-40B4-BE49-F238E27FC236}">
                <a16:creationId xmlns:a16="http://schemas.microsoft.com/office/drawing/2014/main" id="{E34618AB-FA34-445B-9919-3E98880A83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141663"/>
            <a:ext cx="690562" cy="268287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8" name="Flèche droite 6">
            <a:extLst>
              <a:ext uri="{FF2B5EF4-FFF2-40B4-BE49-F238E27FC236}">
                <a16:creationId xmlns:a16="http://schemas.microsoft.com/office/drawing/2014/main" id="{958EE1CF-4497-485A-859E-EA338EDD7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573463"/>
            <a:ext cx="688975" cy="269875"/>
          </a:xfrm>
          <a:prstGeom prst="rightArrow">
            <a:avLst>
              <a:gd name="adj1" fmla="val 50000"/>
              <a:gd name="adj2" fmla="val 49664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9" name="Flèche droite 7">
            <a:extLst>
              <a:ext uri="{FF2B5EF4-FFF2-40B4-BE49-F238E27FC236}">
                <a16:creationId xmlns:a16="http://schemas.microsoft.com/office/drawing/2014/main" id="{51B71C82-A0ED-4610-9D45-571047D89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005263"/>
            <a:ext cx="690562" cy="268287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200" name="Flèche droite 8">
            <a:extLst>
              <a:ext uri="{FF2B5EF4-FFF2-40B4-BE49-F238E27FC236}">
                <a16:creationId xmlns:a16="http://schemas.microsoft.com/office/drawing/2014/main" id="{60EE11EC-0A18-4E78-A33B-1C1EEF0379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437063"/>
            <a:ext cx="690562" cy="268287"/>
          </a:xfrm>
          <a:prstGeom prst="rightArrow">
            <a:avLst>
              <a:gd name="adj1" fmla="val 50000"/>
              <a:gd name="adj2" fmla="val 50073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201" name="Text Box 10">
            <a:extLst>
              <a:ext uri="{FF2B5EF4-FFF2-40B4-BE49-F238E27FC236}">
                <a16:creationId xmlns:a16="http://schemas.microsoft.com/office/drawing/2014/main" id="{321A3E5A-86AE-48B5-B85F-0F61CB94A0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24018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</a:t>
            </a:r>
          </a:p>
        </p:txBody>
      </p:sp>
      <p:sp>
        <p:nvSpPr>
          <p:cNvPr id="8202" name="Rectangle 11">
            <a:extLst>
              <a:ext uri="{FF2B5EF4-FFF2-40B4-BE49-F238E27FC236}">
                <a16:creationId xmlns:a16="http://schemas.microsoft.com/office/drawing/2014/main" id="{2BEB39C9-4E7A-425D-BF8C-5E75B7C999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78000"/>
            <a:ext cx="354806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>
                <a:solidFill>
                  <a:schemeClr val="bg1"/>
                </a:solidFill>
              </a:rPr>
              <a:t>Fédération délégataire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space réservé du pied de page 1">
            <a:extLst>
              <a:ext uri="{FF2B5EF4-FFF2-40B4-BE49-F238E27FC236}">
                <a16:creationId xmlns:a16="http://schemas.microsoft.com/office/drawing/2014/main" id="{6B200FA0-2095-4002-B277-B507AE4920B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900874E9-C69F-44DB-B194-7C05EE40EF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C62FA46-35BF-498D-9B98-FE895A2C00D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5C9E2838-00E8-4825-85A7-67880A4979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1857375"/>
            <a:ext cx="2819400" cy="850900"/>
          </a:xfrm>
          <a:prstGeom prst="rect">
            <a:avLst/>
          </a:prstGeom>
          <a:solidFill>
            <a:srgbClr val="66CCFF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Comité Directeur National (CDN)</a:t>
            </a:r>
          </a:p>
        </p:txBody>
      </p:sp>
      <p:grpSp>
        <p:nvGrpSpPr>
          <p:cNvPr id="9221" name="Group 4">
            <a:extLst>
              <a:ext uri="{FF2B5EF4-FFF2-40B4-BE49-F238E27FC236}">
                <a16:creationId xmlns:a16="http://schemas.microsoft.com/office/drawing/2014/main" id="{C50FF1BA-EDA0-4DA3-BF36-89070217DAEC}"/>
              </a:ext>
            </a:extLst>
          </p:cNvPr>
          <p:cNvGrpSpPr>
            <a:grpSpLocks/>
          </p:cNvGrpSpPr>
          <p:nvPr/>
        </p:nvGrpSpPr>
        <p:grpSpPr bwMode="auto">
          <a:xfrm>
            <a:off x="971550" y="2720975"/>
            <a:ext cx="3695700" cy="2546350"/>
            <a:chOff x="528" y="1841"/>
            <a:chExt cx="2328" cy="1908"/>
          </a:xfrm>
        </p:grpSpPr>
        <p:sp>
          <p:nvSpPr>
            <p:cNvPr id="9236" name="Text Box 5">
              <a:extLst>
                <a:ext uri="{FF2B5EF4-FFF2-40B4-BE49-F238E27FC236}">
                  <a16:creationId xmlns:a16="http://schemas.microsoft.com/office/drawing/2014/main" id="{9900527F-6326-4E3E-ACF6-4740627BC8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28" y="3111"/>
              <a:ext cx="1776" cy="638"/>
            </a:xfrm>
            <a:prstGeom prst="rect">
              <a:avLst/>
            </a:prstGeom>
            <a:solidFill>
              <a:srgbClr val="00FF00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400">
                  <a:solidFill>
                    <a:schemeClr val="tx1"/>
                  </a:solidFill>
                </a:rPr>
                <a:t>Les Commissions Nationales</a:t>
              </a:r>
            </a:p>
          </p:txBody>
        </p:sp>
        <p:cxnSp>
          <p:nvCxnSpPr>
            <p:cNvPr id="9237" name="AutoShape 6">
              <a:extLst>
                <a:ext uri="{FF2B5EF4-FFF2-40B4-BE49-F238E27FC236}">
                  <a16:creationId xmlns:a16="http://schemas.microsoft.com/office/drawing/2014/main" id="{7F90AEA7-07A8-4576-B870-C7FEDF4D6B82}"/>
                </a:ext>
              </a:extLst>
            </p:cNvPr>
            <p:cNvCxnSpPr>
              <a:cxnSpLocks noChangeShapeType="1"/>
              <a:stCxn id="9220" idx="2"/>
              <a:endCxn id="9236" idx="0"/>
            </p:cNvCxnSpPr>
            <p:nvPr/>
          </p:nvCxnSpPr>
          <p:spPr bwMode="auto">
            <a:xfrm rot="5400000">
              <a:off x="1505" y="1752"/>
              <a:ext cx="1262" cy="1440"/>
            </a:xfrm>
            <a:prstGeom prst="bentConnector3">
              <a:avLst>
                <a:gd name="adj1" fmla="val 12991"/>
              </a:avLst>
            </a:prstGeom>
            <a:noFill/>
            <a:ln w="28575">
              <a:solidFill>
                <a:schemeClr val="accent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2" name="Group 7">
            <a:extLst>
              <a:ext uri="{FF2B5EF4-FFF2-40B4-BE49-F238E27FC236}">
                <a16:creationId xmlns:a16="http://schemas.microsoft.com/office/drawing/2014/main" id="{7AACF20A-87AC-4B2D-846B-A6938EC5E7B1}"/>
              </a:ext>
            </a:extLst>
          </p:cNvPr>
          <p:cNvGrpSpPr>
            <a:grpSpLocks/>
          </p:cNvGrpSpPr>
          <p:nvPr/>
        </p:nvGrpSpPr>
        <p:grpSpPr bwMode="auto">
          <a:xfrm>
            <a:off x="3265488" y="2720975"/>
            <a:ext cx="2819400" cy="1497013"/>
            <a:chOff x="1968" y="1841"/>
            <a:chExt cx="1776" cy="943"/>
          </a:xfrm>
        </p:grpSpPr>
        <p:sp>
          <p:nvSpPr>
            <p:cNvPr id="9234" name="Text Box 8">
              <a:extLst>
                <a:ext uri="{FF2B5EF4-FFF2-40B4-BE49-F238E27FC236}">
                  <a16:creationId xmlns:a16="http://schemas.microsoft.com/office/drawing/2014/main" id="{506A6D15-4F11-4B75-81C7-4A09F21B1B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8" y="2225"/>
              <a:ext cx="1776" cy="559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2400">
                  <a:solidFill>
                    <a:schemeClr val="tx1"/>
                  </a:solidFill>
                </a:rPr>
                <a:t>F.F.E.S.S.M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2400">
                  <a:solidFill>
                    <a:schemeClr val="tx1"/>
                  </a:solidFill>
                </a:rPr>
                <a:t>Le siège fédéral</a:t>
              </a:r>
            </a:p>
          </p:txBody>
        </p:sp>
        <p:cxnSp>
          <p:nvCxnSpPr>
            <p:cNvPr id="9235" name="AutoShape 9">
              <a:extLst>
                <a:ext uri="{FF2B5EF4-FFF2-40B4-BE49-F238E27FC236}">
                  <a16:creationId xmlns:a16="http://schemas.microsoft.com/office/drawing/2014/main" id="{2C15911C-322E-4F8F-A893-6D3B68CB00BB}"/>
                </a:ext>
              </a:extLst>
            </p:cNvPr>
            <p:cNvCxnSpPr>
              <a:cxnSpLocks noChangeShapeType="1"/>
              <a:stCxn id="9220" idx="2"/>
              <a:endCxn id="9234" idx="0"/>
            </p:cNvCxnSpPr>
            <p:nvPr/>
          </p:nvCxnSpPr>
          <p:spPr bwMode="auto">
            <a:xfrm>
              <a:off x="2856" y="1841"/>
              <a:ext cx="0" cy="375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3" name="Group 10">
            <a:extLst>
              <a:ext uri="{FF2B5EF4-FFF2-40B4-BE49-F238E27FC236}">
                <a16:creationId xmlns:a16="http://schemas.microsoft.com/office/drawing/2014/main" id="{84883F20-4B4E-4A2A-B349-0C1DD5E2CDE0}"/>
              </a:ext>
            </a:extLst>
          </p:cNvPr>
          <p:cNvGrpSpPr>
            <a:grpSpLocks/>
          </p:cNvGrpSpPr>
          <p:nvPr/>
        </p:nvGrpSpPr>
        <p:grpSpPr bwMode="auto">
          <a:xfrm>
            <a:off x="6156325" y="2217738"/>
            <a:ext cx="2270125" cy="395287"/>
            <a:chOff x="3753" y="1440"/>
            <a:chExt cx="1431" cy="249"/>
          </a:xfrm>
        </p:grpSpPr>
        <p:sp>
          <p:nvSpPr>
            <p:cNvPr id="9232" name="Text Box 11">
              <a:extLst>
                <a:ext uri="{FF2B5EF4-FFF2-40B4-BE49-F238E27FC236}">
                  <a16:creationId xmlns:a16="http://schemas.microsoft.com/office/drawing/2014/main" id="{100A4C85-C454-4B08-B929-A496A0B625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1440"/>
              <a:ext cx="1008" cy="249"/>
            </a:xfrm>
            <a:prstGeom prst="rect">
              <a:avLst/>
            </a:prstGeom>
            <a:solidFill>
              <a:srgbClr val="993366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800">
                  <a:solidFill>
                    <a:schemeClr val="tx1"/>
                  </a:solidFill>
                </a:rPr>
                <a:t>Le Bureau</a:t>
              </a:r>
            </a:p>
          </p:txBody>
        </p:sp>
        <p:cxnSp>
          <p:nvCxnSpPr>
            <p:cNvPr id="9233" name="AutoShape 12">
              <a:extLst>
                <a:ext uri="{FF2B5EF4-FFF2-40B4-BE49-F238E27FC236}">
                  <a16:creationId xmlns:a16="http://schemas.microsoft.com/office/drawing/2014/main" id="{DBAA515C-B1E1-4EF0-ACA3-2864E78A0F5F}"/>
                </a:ext>
              </a:extLst>
            </p:cNvPr>
            <p:cNvCxnSpPr>
              <a:cxnSpLocks noChangeShapeType="1"/>
              <a:stCxn id="9220" idx="3"/>
              <a:endCxn id="9232" idx="1"/>
            </p:cNvCxnSpPr>
            <p:nvPr/>
          </p:nvCxnSpPr>
          <p:spPr bwMode="auto">
            <a:xfrm>
              <a:off x="3753" y="1564"/>
              <a:ext cx="414" cy="1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4" name="Group 13">
            <a:extLst>
              <a:ext uri="{FF2B5EF4-FFF2-40B4-BE49-F238E27FC236}">
                <a16:creationId xmlns:a16="http://schemas.microsoft.com/office/drawing/2014/main" id="{BE843771-347B-49E4-B1DA-DFD8F3499616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928813"/>
            <a:ext cx="2576512" cy="669925"/>
            <a:chOff x="336" y="1354"/>
            <a:chExt cx="1623" cy="422"/>
          </a:xfrm>
        </p:grpSpPr>
        <p:sp>
          <p:nvSpPr>
            <p:cNvPr id="9230" name="Text Box 14">
              <a:extLst>
                <a:ext uri="{FF2B5EF4-FFF2-40B4-BE49-F238E27FC236}">
                  <a16:creationId xmlns:a16="http://schemas.microsoft.com/office/drawing/2014/main" id="{C6AF5F22-FD2E-440F-9D31-BAD4D4721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36" y="1354"/>
              <a:ext cx="1008" cy="422"/>
            </a:xfrm>
            <a:prstGeom prst="rect">
              <a:avLst/>
            </a:prstGeom>
            <a:solidFill>
              <a:schemeClr val="bg2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800">
                  <a:solidFill>
                    <a:schemeClr val="tx1"/>
                  </a:solidFill>
                </a:rPr>
                <a:t>Le Conseil des Anciens</a:t>
              </a:r>
            </a:p>
          </p:txBody>
        </p:sp>
        <p:cxnSp>
          <p:nvCxnSpPr>
            <p:cNvPr id="9231" name="AutoShape 15">
              <a:extLst>
                <a:ext uri="{FF2B5EF4-FFF2-40B4-BE49-F238E27FC236}">
                  <a16:creationId xmlns:a16="http://schemas.microsoft.com/office/drawing/2014/main" id="{95EBF905-C847-4230-8902-9A61266C7631}"/>
                </a:ext>
              </a:extLst>
            </p:cNvPr>
            <p:cNvCxnSpPr>
              <a:cxnSpLocks noChangeShapeType="1"/>
              <a:stCxn id="9220" idx="1"/>
              <a:endCxn id="9230" idx="3"/>
            </p:cNvCxnSpPr>
            <p:nvPr/>
          </p:nvCxnSpPr>
          <p:spPr bwMode="auto">
            <a:xfrm flipH="1">
              <a:off x="1353" y="1564"/>
              <a:ext cx="606" cy="1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9225" name="Group 16">
            <a:extLst>
              <a:ext uri="{FF2B5EF4-FFF2-40B4-BE49-F238E27FC236}">
                <a16:creationId xmlns:a16="http://schemas.microsoft.com/office/drawing/2014/main" id="{687B8C9D-AAB5-4E83-8E2C-002681A4F7B3}"/>
              </a:ext>
            </a:extLst>
          </p:cNvPr>
          <p:cNvGrpSpPr>
            <a:grpSpLocks/>
          </p:cNvGrpSpPr>
          <p:nvPr/>
        </p:nvGrpSpPr>
        <p:grpSpPr bwMode="auto">
          <a:xfrm>
            <a:off x="6140450" y="3419475"/>
            <a:ext cx="2498725" cy="669925"/>
            <a:chOff x="3753" y="2291"/>
            <a:chExt cx="1575" cy="422"/>
          </a:xfrm>
        </p:grpSpPr>
        <p:sp>
          <p:nvSpPr>
            <p:cNvPr id="9228" name="Text Box 17">
              <a:extLst>
                <a:ext uri="{FF2B5EF4-FFF2-40B4-BE49-F238E27FC236}">
                  <a16:creationId xmlns:a16="http://schemas.microsoft.com/office/drawing/2014/main" id="{DBADCFF9-F301-4DBD-9595-1EDD00E9CC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80" y="2291"/>
              <a:ext cx="1248" cy="422"/>
            </a:xfrm>
            <a:prstGeom prst="rect">
              <a:avLst/>
            </a:prstGeom>
            <a:solidFill>
              <a:srgbClr val="FF9900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800">
                  <a:solidFill>
                    <a:schemeClr val="tx1"/>
                  </a:solidFill>
                </a:rPr>
                <a:t>Administration fédérale</a:t>
              </a:r>
            </a:p>
          </p:txBody>
        </p:sp>
        <p:cxnSp>
          <p:nvCxnSpPr>
            <p:cNvPr id="9229" name="AutoShape 18">
              <a:extLst>
                <a:ext uri="{FF2B5EF4-FFF2-40B4-BE49-F238E27FC236}">
                  <a16:creationId xmlns:a16="http://schemas.microsoft.com/office/drawing/2014/main" id="{CCED9435-8194-49B9-A362-C994C938707B}"/>
                </a:ext>
              </a:extLst>
            </p:cNvPr>
            <p:cNvCxnSpPr>
              <a:cxnSpLocks noChangeShapeType="1"/>
              <a:stCxn id="9234" idx="3"/>
              <a:endCxn id="9228" idx="1"/>
            </p:cNvCxnSpPr>
            <p:nvPr/>
          </p:nvCxnSpPr>
          <p:spPr bwMode="auto">
            <a:xfrm flipV="1">
              <a:off x="3753" y="2502"/>
              <a:ext cx="318" cy="3"/>
            </a:xfrm>
            <a:prstGeom prst="straightConnector1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9226" name="Text Box 24">
            <a:extLst>
              <a:ext uri="{FF2B5EF4-FFF2-40B4-BE49-F238E27FC236}">
                <a16:creationId xmlns:a16="http://schemas.microsoft.com/office/drawing/2014/main" id="{32B11483-497A-4E6D-BBF3-146B1756B1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5516563"/>
            <a:ext cx="87137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Tous les 4 ans, l’Assemblée Générale des Clubs élit le nouveau CDN et Président</a:t>
            </a:r>
          </a:p>
        </p:txBody>
      </p:sp>
      <p:sp>
        <p:nvSpPr>
          <p:cNvPr id="9227" name="Text Box 22">
            <a:extLst>
              <a:ext uri="{FF2B5EF4-FFF2-40B4-BE49-F238E27FC236}">
                <a16:creationId xmlns:a16="http://schemas.microsoft.com/office/drawing/2014/main" id="{9A09CE4A-FF95-4596-95A8-FB776634ED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5486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Organisation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266" name="AutoShape 18">
            <a:extLst>
              <a:ext uri="{FF2B5EF4-FFF2-40B4-BE49-F238E27FC236}">
                <a16:creationId xmlns:a16="http://schemas.microsoft.com/office/drawing/2014/main" id="{D84DC242-63DD-4D26-90C2-79CE51EE991F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7951788" y="4418013"/>
            <a:ext cx="0" cy="307975"/>
          </a:xfrm>
          <a:prstGeom prst="straightConnector1">
            <a:avLst/>
          </a:prstGeom>
          <a:noFill/>
          <a:ln w="28575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67" name="AutoShape 25">
            <a:extLst>
              <a:ext uri="{FF2B5EF4-FFF2-40B4-BE49-F238E27FC236}">
                <a16:creationId xmlns:a16="http://schemas.microsoft.com/office/drawing/2014/main" id="{4AB285A4-0031-464F-9659-0754B25B9099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7893050" y="2097088"/>
            <a:ext cx="12700" cy="287337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68" name="AutoShape 25">
            <a:extLst>
              <a:ext uri="{FF2B5EF4-FFF2-40B4-BE49-F238E27FC236}">
                <a16:creationId xmlns:a16="http://schemas.microsoft.com/office/drawing/2014/main" id="{49524C46-AF9C-46A8-A92D-9226C68A272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5732463" y="2101850"/>
            <a:ext cx="12700" cy="287338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" name="Espace réservé du pied de page 1">
            <a:extLst>
              <a:ext uri="{FF2B5EF4-FFF2-40B4-BE49-F238E27FC236}">
                <a16:creationId xmlns:a16="http://schemas.microsoft.com/office/drawing/2014/main" id="{3828B396-93A5-4C5B-9C67-19C51432633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70" name="Espace réservé du numéro de diapositive 2">
            <a:extLst>
              <a:ext uri="{FF2B5EF4-FFF2-40B4-BE49-F238E27FC236}">
                <a16:creationId xmlns:a16="http://schemas.microsoft.com/office/drawing/2014/main" id="{BB9A8EEB-BEBF-48B7-B6C2-25D9A3ADB8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F9BD71D-9A83-43CF-87D1-81A9FBC32CB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71" name="Text Box 2">
            <a:extLst>
              <a:ext uri="{FF2B5EF4-FFF2-40B4-BE49-F238E27FC236}">
                <a16:creationId xmlns:a16="http://schemas.microsoft.com/office/drawing/2014/main" id="{89A8C6A8-FE3F-43F2-9782-61427363C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1714500"/>
            <a:ext cx="1828800" cy="365125"/>
          </a:xfrm>
          <a:prstGeom prst="rect">
            <a:avLst/>
          </a:prstGeom>
          <a:solidFill>
            <a:srgbClr val="CCCC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SPORTIVES</a:t>
            </a:r>
          </a:p>
        </p:txBody>
      </p:sp>
      <p:sp>
        <p:nvSpPr>
          <p:cNvPr id="11272" name="Text Box 3">
            <a:extLst>
              <a:ext uri="{FF2B5EF4-FFF2-40B4-BE49-F238E27FC236}">
                <a16:creationId xmlns:a16="http://schemas.microsoft.com/office/drawing/2014/main" id="{30F40CA4-1DD0-4AA6-8C51-8DC6DEDBCA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25" y="1722438"/>
            <a:ext cx="1828800" cy="365125"/>
          </a:xfrm>
          <a:prstGeom prst="rect">
            <a:avLst/>
          </a:prstGeom>
          <a:solidFill>
            <a:srgbClr val="CCCC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CULTURELLES</a:t>
            </a:r>
          </a:p>
        </p:txBody>
      </p:sp>
      <p:sp>
        <p:nvSpPr>
          <p:cNvPr id="11273" name="Text Box 4">
            <a:extLst>
              <a:ext uri="{FF2B5EF4-FFF2-40B4-BE49-F238E27FC236}">
                <a16:creationId xmlns:a16="http://schemas.microsoft.com/office/drawing/2014/main" id="{5DD7061E-D632-47E2-8D3C-3CB15E9396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350" y="2236788"/>
            <a:ext cx="1828800" cy="5857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Plongée scaphandre</a:t>
            </a:r>
          </a:p>
        </p:txBody>
      </p:sp>
      <p:cxnSp>
        <p:nvCxnSpPr>
          <p:cNvPr id="11274" name="AutoShape 6">
            <a:extLst>
              <a:ext uri="{FF2B5EF4-FFF2-40B4-BE49-F238E27FC236}">
                <a16:creationId xmlns:a16="http://schemas.microsoft.com/office/drawing/2014/main" id="{10E11854-3927-40DB-ABC6-4545D3A2A6E4}"/>
              </a:ext>
            </a:extLst>
          </p:cNvPr>
          <p:cNvCxnSpPr>
            <a:cxnSpLocks noChangeShapeType="1"/>
            <a:stCxn id="11272" idx="2"/>
            <a:endCxn id="11278" idx="0"/>
          </p:cNvCxnSpPr>
          <p:nvPr/>
        </p:nvCxnSpPr>
        <p:spPr bwMode="auto">
          <a:xfrm>
            <a:off x="1330325" y="2101850"/>
            <a:ext cx="17463" cy="325438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75" name="Text Box 8">
            <a:extLst>
              <a:ext uri="{FF2B5EF4-FFF2-40B4-BE49-F238E27FC236}">
                <a16:creationId xmlns:a16="http://schemas.microsoft.com/office/drawing/2014/main" id="{49125D75-2EC4-43EE-A638-A00625715D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3233738"/>
            <a:ext cx="1828800" cy="609600"/>
          </a:xfrm>
          <a:prstGeom prst="rect">
            <a:avLst/>
          </a:prstGeom>
          <a:solidFill>
            <a:srgbClr val="FF99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Audiovisuelle (photo et vidéo)</a:t>
            </a:r>
          </a:p>
        </p:txBody>
      </p:sp>
      <p:sp>
        <p:nvSpPr>
          <p:cNvPr id="11276" name="Text Box 9">
            <a:extLst>
              <a:ext uri="{FF2B5EF4-FFF2-40B4-BE49-F238E27FC236}">
                <a16:creationId xmlns:a16="http://schemas.microsoft.com/office/drawing/2014/main" id="{94C8FD96-8675-404B-BCD3-9085EF11B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4025900"/>
            <a:ext cx="1828800" cy="609600"/>
          </a:xfrm>
          <a:prstGeom prst="rect">
            <a:avLst/>
          </a:prstGeom>
          <a:solidFill>
            <a:srgbClr val="FF99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Environnement et Biologie</a:t>
            </a:r>
          </a:p>
        </p:txBody>
      </p:sp>
      <p:sp>
        <p:nvSpPr>
          <p:cNvPr id="11277" name="Text Box 10">
            <a:extLst>
              <a:ext uri="{FF2B5EF4-FFF2-40B4-BE49-F238E27FC236}">
                <a16:creationId xmlns:a16="http://schemas.microsoft.com/office/drawing/2014/main" id="{1E42B67B-009D-45DA-A124-43BA04BE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4818063"/>
            <a:ext cx="1828800" cy="609600"/>
          </a:xfrm>
          <a:prstGeom prst="rect">
            <a:avLst/>
          </a:prstGeom>
          <a:solidFill>
            <a:srgbClr val="FF99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Plongée Souterraine</a:t>
            </a:r>
          </a:p>
        </p:txBody>
      </p:sp>
      <p:sp>
        <p:nvSpPr>
          <p:cNvPr id="11278" name="Text Box 11">
            <a:extLst>
              <a:ext uri="{FF2B5EF4-FFF2-40B4-BE49-F238E27FC236}">
                <a16:creationId xmlns:a16="http://schemas.microsoft.com/office/drawing/2014/main" id="{4D7D5AEC-1097-4B0A-8496-46D141E66D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388" y="2441575"/>
            <a:ext cx="1828800" cy="609600"/>
          </a:xfrm>
          <a:prstGeom prst="rect">
            <a:avLst/>
          </a:prstGeom>
          <a:solidFill>
            <a:srgbClr val="FF99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Archéologie subaquatique</a:t>
            </a:r>
          </a:p>
        </p:txBody>
      </p:sp>
      <p:cxnSp>
        <p:nvCxnSpPr>
          <p:cNvPr id="11279" name="AutoShape 12">
            <a:extLst>
              <a:ext uri="{FF2B5EF4-FFF2-40B4-BE49-F238E27FC236}">
                <a16:creationId xmlns:a16="http://schemas.microsoft.com/office/drawing/2014/main" id="{20BE9B18-4C4F-4170-BE66-1DA2B65D4DC5}"/>
              </a:ext>
            </a:extLst>
          </p:cNvPr>
          <p:cNvCxnSpPr>
            <a:cxnSpLocks noChangeShapeType="1"/>
            <a:stCxn id="11275" idx="2"/>
            <a:endCxn id="11276" idx="0"/>
          </p:cNvCxnSpPr>
          <p:nvPr/>
        </p:nvCxnSpPr>
        <p:spPr bwMode="auto">
          <a:xfrm>
            <a:off x="1347788" y="3857625"/>
            <a:ext cx="0" cy="153988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0" name="AutoShape 13">
            <a:extLst>
              <a:ext uri="{FF2B5EF4-FFF2-40B4-BE49-F238E27FC236}">
                <a16:creationId xmlns:a16="http://schemas.microsoft.com/office/drawing/2014/main" id="{F9422C8D-2C89-4CBF-94B0-53BE4390837B}"/>
              </a:ext>
            </a:extLst>
          </p:cNvPr>
          <p:cNvCxnSpPr>
            <a:cxnSpLocks noChangeShapeType="1"/>
            <a:stCxn id="11276" idx="2"/>
            <a:endCxn id="11277" idx="0"/>
          </p:cNvCxnSpPr>
          <p:nvPr/>
        </p:nvCxnSpPr>
        <p:spPr bwMode="auto">
          <a:xfrm>
            <a:off x="1347788" y="4649788"/>
            <a:ext cx="0" cy="153987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1" name="AutoShape 14">
            <a:extLst>
              <a:ext uri="{FF2B5EF4-FFF2-40B4-BE49-F238E27FC236}">
                <a16:creationId xmlns:a16="http://schemas.microsoft.com/office/drawing/2014/main" id="{C4E07D90-E068-4902-B3C9-4AEF88FBDAB8}"/>
              </a:ext>
            </a:extLst>
          </p:cNvPr>
          <p:cNvCxnSpPr>
            <a:cxnSpLocks noChangeShapeType="1"/>
            <a:stCxn id="11278" idx="2"/>
            <a:endCxn id="11275" idx="0"/>
          </p:cNvCxnSpPr>
          <p:nvPr/>
        </p:nvCxnSpPr>
        <p:spPr bwMode="auto">
          <a:xfrm>
            <a:off x="1347788" y="3065463"/>
            <a:ext cx="0" cy="153987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2" name="Text Box 16">
            <a:extLst>
              <a:ext uri="{FF2B5EF4-FFF2-40B4-BE49-F238E27FC236}">
                <a16:creationId xmlns:a16="http://schemas.microsoft.com/office/drawing/2014/main" id="{F57DBB4B-A45D-4B74-99EA-25F887243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2188" y="2986088"/>
            <a:ext cx="1828800" cy="609600"/>
          </a:xfrm>
          <a:prstGeom prst="rect">
            <a:avLst/>
          </a:prstGeom>
          <a:solidFill>
            <a:srgbClr val="FF0066"/>
          </a:solidFill>
          <a:ln w="2857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Médicale et prévention</a:t>
            </a:r>
          </a:p>
        </p:txBody>
      </p:sp>
      <p:sp>
        <p:nvSpPr>
          <p:cNvPr id="11283" name="Text Box 17">
            <a:extLst>
              <a:ext uri="{FF2B5EF4-FFF2-40B4-BE49-F238E27FC236}">
                <a16:creationId xmlns:a16="http://schemas.microsoft.com/office/drawing/2014/main" id="{A366AAE2-E7B4-4BA7-8996-16A83B28A0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2188" y="2284413"/>
            <a:ext cx="1828800" cy="365125"/>
          </a:xfrm>
          <a:prstGeom prst="rect">
            <a:avLst/>
          </a:prstGeom>
          <a:solidFill>
            <a:srgbClr val="FF0066"/>
          </a:solidFill>
          <a:ln w="28575">
            <a:solidFill>
              <a:srgbClr val="CC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Juridique</a:t>
            </a:r>
          </a:p>
        </p:txBody>
      </p:sp>
      <p:cxnSp>
        <p:nvCxnSpPr>
          <p:cNvPr id="11284" name="AutoShape 18">
            <a:extLst>
              <a:ext uri="{FF2B5EF4-FFF2-40B4-BE49-F238E27FC236}">
                <a16:creationId xmlns:a16="http://schemas.microsoft.com/office/drawing/2014/main" id="{BC449947-1D46-4B80-97C4-1B41AE6556A8}"/>
              </a:ext>
            </a:extLst>
          </p:cNvPr>
          <p:cNvCxnSpPr>
            <a:cxnSpLocks noChangeShapeType="1"/>
            <a:stCxn id="11283" idx="2"/>
            <a:endCxn id="11282" idx="0"/>
          </p:cNvCxnSpPr>
          <p:nvPr/>
        </p:nvCxnSpPr>
        <p:spPr bwMode="auto">
          <a:xfrm>
            <a:off x="5716588" y="2663825"/>
            <a:ext cx="0" cy="307975"/>
          </a:xfrm>
          <a:prstGeom prst="straightConnector1">
            <a:avLst/>
          </a:prstGeom>
          <a:noFill/>
          <a:ln w="28575">
            <a:solidFill>
              <a:srgbClr val="CC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85" name="AutoShape 25">
            <a:extLst>
              <a:ext uri="{FF2B5EF4-FFF2-40B4-BE49-F238E27FC236}">
                <a16:creationId xmlns:a16="http://schemas.microsoft.com/office/drawing/2014/main" id="{A49DA1FA-B40E-4107-BFF4-A175B552A68C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3457575" y="2082800"/>
            <a:ext cx="12700" cy="287338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86" name="Text Box 26">
            <a:extLst>
              <a:ext uri="{FF2B5EF4-FFF2-40B4-BE49-F238E27FC236}">
                <a16:creationId xmlns:a16="http://schemas.microsoft.com/office/drawing/2014/main" id="{A313BB17-5789-4554-9AC2-FE78042836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514725"/>
            <a:ext cx="1828800" cy="365125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Nage avec palmes</a:t>
            </a:r>
          </a:p>
        </p:txBody>
      </p:sp>
      <p:sp>
        <p:nvSpPr>
          <p:cNvPr id="11287" name="Text Box 27">
            <a:extLst>
              <a:ext uri="{FF2B5EF4-FFF2-40B4-BE49-F238E27FC236}">
                <a16:creationId xmlns:a16="http://schemas.microsoft.com/office/drawing/2014/main" id="{9DF7B287-D0C4-4D99-BB07-BCBE0CD90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4810125"/>
            <a:ext cx="1828800" cy="365125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Pêche s/marine</a:t>
            </a:r>
          </a:p>
        </p:txBody>
      </p:sp>
      <p:sp>
        <p:nvSpPr>
          <p:cNvPr id="11288" name="Text Box 28">
            <a:extLst>
              <a:ext uri="{FF2B5EF4-FFF2-40B4-BE49-F238E27FC236}">
                <a16:creationId xmlns:a16="http://schemas.microsoft.com/office/drawing/2014/main" id="{0E6CFFE3-8836-49F5-A3F4-BE3B08FF1C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217738"/>
            <a:ext cx="1828800" cy="609600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Hockey subaquatique</a:t>
            </a:r>
          </a:p>
        </p:txBody>
      </p:sp>
      <p:sp>
        <p:nvSpPr>
          <p:cNvPr id="11289" name="Text Box 29">
            <a:extLst>
              <a:ext uri="{FF2B5EF4-FFF2-40B4-BE49-F238E27FC236}">
                <a16:creationId xmlns:a16="http://schemas.microsoft.com/office/drawing/2014/main" id="{355FF49F-CDC0-4D0F-8366-789728A5DC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5241925"/>
            <a:ext cx="1828800" cy="609600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Tir sur cible subaquatique</a:t>
            </a:r>
          </a:p>
        </p:txBody>
      </p:sp>
      <p:sp>
        <p:nvSpPr>
          <p:cNvPr id="11290" name="Text Box 30">
            <a:extLst>
              <a:ext uri="{FF2B5EF4-FFF2-40B4-BE49-F238E27FC236}">
                <a16:creationId xmlns:a16="http://schemas.microsoft.com/office/drawing/2014/main" id="{7D1D3A20-5033-487A-86CE-9A9773248A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865438"/>
            <a:ext cx="1828800" cy="365125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Nage en eau vive</a:t>
            </a:r>
          </a:p>
        </p:txBody>
      </p:sp>
      <p:sp>
        <p:nvSpPr>
          <p:cNvPr id="11291" name="Text Box 31">
            <a:extLst>
              <a:ext uri="{FF2B5EF4-FFF2-40B4-BE49-F238E27FC236}">
                <a16:creationId xmlns:a16="http://schemas.microsoft.com/office/drawing/2014/main" id="{3839D5BE-E38C-4041-BE70-36A7908F1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4162425"/>
            <a:ext cx="1828800" cy="609600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Plongée sportive (*) </a:t>
            </a:r>
          </a:p>
        </p:txBody>
      </p:sp>
      <p:cxnSp>
        <p:nvCxnSpPr>
          <p:cNvPr id="11292" name="AutoShape 32">
            <a:extLst>
              <a:ext uri="{FF2B5EF4-FFF2-40B4-BE49-F238E27FC236}">
                <a16:creationId xmlns:a16="http://schemas.microsoft.com/office/drawing/2014/main" id="{1DA8EABC-6390-419E-938C-D18ADB90DC23}"/>
              </a:ext>
            </a:extLst>
          </p:cNvPr>
          <p:cNvCxnSpPr>
            <a:cxnSpLocks noChangeShapeType="1"/>
            <a:stCxn id="11288" idx="2"/>
            <a:endCxn id="11290" idx="0"/>
          </p:cNvCxnSpPr>
          <p:nvPr/>
        </p:nvCxnSpPr>
        <p:spPr bwMode="auto">
          <a:xfrm>
            <a:off x="3470275" y="2841625"/>
            <a:ext cx="0" cy="9525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3" name="AutoShape 33">
            <a:extLst>
              <a:ext uri="{FF2B5EF4-FFF2-40B4-BE49-F238E27FC236}">
                <a16:creationId xmlns:a16="http://schemas.microsoft.com/office/drawing/2014/main" id="{F135773C-46BD-4076-9887-F11621181465}"/>
              </a:ext>
            </a:extLst>
          </p:cNvPr>
          <p:cNvCxnSpPr>
            <a:cxnSpLocks noChangeShapeType="1"/>
            <a:stCxn id="11290" idx="2"/>
            <a:endCxn id="11286" idx="0"/>
          </p:cNvCxnSpPr>
          <p:nvPr/>
        </p:nvCxnSpPr>
        <p:spPr bwMode="auto">
          <a:xfrm>
            <a:off x="3470275" y="3244850"/>
            <a:ext cx="0" cy="255588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4" name="AutoShape 34">
            <a:extLst>
              <a:ext uri="{FF2B5EF4-FFF2-40B4-BE49-F238E27FC236}">
                <a16:creationId xmlns:a16="http://schemas.microsoft.com/office/drawing/2014/main" id="{4F96A4B4-A2B5-4C89-81A4-B8D878492004}"/>
              </a:ext>
            </a:extLst>
          </p:cNvPr>
          <p:cNvCxnSpPr>
            <a:cxnSpLocks noChangeShapeType="1"/>
            <a:stCxn id="11286" idx="2"/>
            <a:endCxn id="11291" idx="0"/>
          </p:cNvCxnSpPr>
          <p:nvPr/>
        </p:nvCxnSpPr>
        <p:spPr bwMode="auto">
          <a:xfrm>
            <a:off x="3470275" y="3894138"/>
            <a:ext cx="0" cy="254000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5" name="AutoShape 35">
            <a:extLst>
              <a:ext uri="{FF2B5EF4-FFF2-40B4-BE49-F238E27FC236}">
                <a16:creationId xmlns:a16="http://schemas.microsoft.com/office/drawing/2014/main" id="{C87ADBDF-A12F-4BCD-B659-95BFA0AAAA0E}"/>
              </a:ext>
            </a:extLst>
          </p:cNvPr>
          <p:cNvCxnSpPr>
            <a:cxnSpLocks noChangeShapeType="1"/>
            <a:stCxn id="11291" idx="2"/>
            <a:endCxn id="11287" idx="0"/>
          </p:cNvCxnSpPr>
          <p:nvPr/>
        </p:nvCxnSpPr>
        <p:spPr bwMode="auto">
          <a:xfrm>
            <a:off x="3470275" y="4786313"/>
            <a:ext cx="0" cy="9525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296" name="AutoShape 36">
            <a:extLst>
              <a:ext uri="{FF2B5EF4-FFF2-40B4-BE49-F238E27FC236}">
                <a16:creationId xmlns:a16="http://schemas.microsoft.com/office/drawing/2014/main" id="{C7CCAF84-BC45-469D-9309-E8E8C39BE039}"/>
              </a:ext>
            </a:extLst>
          </p:cNvPr>
          <p:cNvCxnSpPr>
            <a:cxnSpLocks noChangeShapeType="1"/>
            <a:stCxn id="11287" idx="2"/>
            <a:endCxn id="11289" idx="0"/>
          </p:cNvCxnSpPr>
          <p:nvPr/>
        </p:nvCxnSpPr>
        <p:spPr bwMode="auto">
          <a:xfrm>
            <a:off x="3470275" y="5189538"/>
            <a:ext cx="0" cy="38100"/>
          </a:xfrm>
          <a:prstGeom prst="straightConnector1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297" name="Text Box 37">
            <a:extLst>
              <a:ext uri="{FF2B5EF4-FFF2-40B4-BE49-F238E27FC236}">
                <a16:creationId xmlns:a16="http://schemas.microsoft.com/office/drawing/2014/main" id="{2DD4CBED-5CD6-41F6-A7A3-4343CE3E64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413" y="5919788"/>
            <a:ext cx="1828800" cy="365125"/>
          </a:xfrm>
          <a:prstGeom prst="rect">
            <a:avLst/>
          </a:prstGeom>
          <a:solidFill>
            <a:srgbClr val="00FF00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Apnée</a:t>
            </a:r>
          </a:p>
        </p:txBody>
      </p:sp>
      <p:sp>
        <p:nvSpPr>
          <p:cNvPr id="11298" name="Text Box 29">
            <a:extLst>
              <a:ext uri="{FF2B5EF4-FFF2-40B4-BE49-F238E27FC236}">
                <a16:creationId xmlns:a16="http://schemas.microsoft.com/office/drawing/2014/main" id="{DAEE84C4-AE80-42EF-9AA5-1668A08E9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4619625"/>
            <a:ext cx="1828800" cy="609600"/>
          </a:xfrm>
          <a:prstGeom prst="rect">
            <a:avLst/>
          </a:prstGeom>
          <a:solidFill>
            <a:srgbClr val="00CCFF"/>
          </a:solidFill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Randonnée subaquatique</a:t>
            </a:r>
          </a:p>
        </p:txBody>
      </p:sp>
      <p:sp>
        <p:nvSpPr>
          <p:cNvPr id="11299" name="Text Box 39">
            <a:extLst>
              <a:ext uri="{FF2B5EF4-FFF2-40B4-BE49-F238E27FC236}">
                <a16:creationId xmlns:a16="http://schemas.microsoft.com/office/drawing/2014/main" id="{5192F832-94DC-415A-A324-2BEC652A62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463" y="3827463"/>
            <a:ext cx="2089150" cy="593725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Activité hors commission</a:t>
            </a:r>
          </a:p>
        </p:txBody>
      </p:sp>
      <p:sp>
        <p:nvSpPr>
          <p:cNvPr id="11300" name="ZoneTexte 1">
            <a:extLst>
              <a:ext uri="{FF2B5EF4-FFF2-40B4-BE49-F238E27FC236}">
                <a16:creationId xmlns:a16="http://schemas.microsoft.com/office/drawing/2014/main" id="{30A977EB-02F0-4A62-9740-1CD37E8F00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5851525"/>
            <a:ext cx="36004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200">
                <a:solidFill>
                  <a:schemeClr val="tx2"/>
                </a:solidFill>
              </a:rPr>
              <a:t>(*) Regroupe l’orientation et la plongée sportive en piscine (PSP) – 10/2014</a:t>
            </a:r>
          </a:p>
        </p:txBody>
      </p:sp>
      <p:sp>
        <p:nvSpPr>
          <p:cNvPr id="11301" name="Text Box 2">
            <a:extLst>
              <a:ext uri="{FF2B5EF4-FFF2-40B4-BE49-F238E27FC236}">
                <a16:creationId xmlns:a16="http://schemas.microsoft.com/office/drawing/2014/main" id="{A0E208CC-E744-4711-A1A0-0FD7211EEE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0763" y="1733550"/>
            <a:ext cx="1828800" cy="338138"/>
          </a:xfrm>
          <a:prstGeom prst="rect">
            <a:avLst/>
          </a:prstGeom>
          <a:solidFill>
            <a:srgbClr val="CCCC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TRANSVERSES</a:t>
            </a:r>
          </a:p>
        </p:txBody>
      </p:sp>
      <p:sp>
        <p:nvSpPr>
          <p:cNvPr id="11302" name="Text Box 35">
            <a:extLst>
              <a:ext uri="{FF2B5EF4-FFF2-40B4-BE49-F238E27FC236}">
                <a16:creationId xmlns:a16="http://schemas.microsoft.com/office/drawing/2014/main" id="{37E4FD79-1110-40F9-A37D-3B7C18BF7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5543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Commissions</a:t>
            </a:r>
          </a:p>
        </p:txBody>
      </p:sp>
      <p:sp>
        <p:nvSpPr>
          <p:cNvPr id="11303" name="Text Box 2">
            <a:extLst>
              <a:ext uri="{FF2B5EF4-FFF2-40B4-BE49-F238E27FC236}">
                <a16:creationId xmlns:a16="http://schemas.microsoft.com/office/drawing/2014/main" id="{41C2E285-7B58-4A09-948B-06EC54B063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1350" y="1728788"/>
            <a:ext cx="1828800" cy="338137"/>
          </a:xfrm>
          <a:prstGeom prst="rect">
            <a:avLst/>
          </a:prstGeom>
          <a:solidFill>
            <a:srgbClr val="CCCC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TECHNIQUE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pied de page 1">
            <a:extLst>
              <a:ext uri="{FF2B5EF4-FFF2-40B4-BE49-F238E27FC236}">
                <a16:creationId xmlns:a16="http://schemas.microsoft.com/office/drawing/2014/main" id="{672AD352-1595-440E-B0BE-A64B40F441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BC79EF0A-5786-4EA6-8BC2-D4604BCCAB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76883B2-965D-4430-840B-3511484B21D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2">
            <a:extLst>
              <a:ext uri="{FF2B5EF4-FFF2-40B4-BE49-F238E27FC236}">
                <a16:creationId xmlns:a16="http://schemas.microsoft.com/office/drawing/2014/main" id="{CBD965BB-0AA2-4573-8CC2-FD494C6271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1752600"/>
            <a:ext cx="3962400" cy="887413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Siège fédéral</a:t>
            </a:r>
          </a:p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de la FFESSM</a:t>
            </a:r>
          </a:p>
        </p:txBody>
      </p:sp>
      <p:sp>
        <p:nvSpPr>
          <p:cNvPr id="13317" name="Text Box 3">
            <a:extLst>
              <a:ext uri="{FF2B5EF4-FFF2-40B4-BE49-F238E27FC236}">
                <a16:creationId xmlns:a16="http://schemas.microsoft.com/office/drawing/2014/main" id="{C36E450A-84A1-4916-A50E-0CF2FCFBE7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81200" y="3074988"/>
            <a:ext cx="3962400" cy="395287"/>
          </a:xfrm>
          <a:prstGeom prst="rect">
            <a:avLst/>
          </a:prstGeom>
          <a:solidFill>
            <a:schemeClr val="accent2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Comité Régional</a:t>
            </a:r>
          </a:p>
        </p:txBody>
      </p:sp>
      <p:grpSp>
        <p:nvGrpSpPr>
          <p:cNvPr id="2" name="Group 4">
            <a:extLst>
              <a:ext uri="{FF2B5EF4-FFF2-40B4-BE49-F238E27FC236}">
                <a16:creationId xmlns:a16="http://schemas.microsoft.com/office/drawing/2014/main" id="{6B63F9FB-A54D-4991-9365-5DE9EAE5CF8F}"/>
              </a:ext>
            </a:extLst>
          </p:cNvPr>
          <p:cNvGrpSpPr>
            <a:grpSpLocks/>
          </p:cNvGrpSpPr>
          <p:nvPr/>
        </p:nvGrpSpPr>
        <p:grpSpPr bwMode="auto">
          <a:xfrm>
            <a:off x="1828800" y="4495800"/>
            <a:ext cx="4267200" cy="1371600"/>
            <a:chOff x="1152" y="2976"/>
            <a:chExt cx="2688" cy="864"/>
          </a:xfrm>
          <a:solidFill>
            <a:schemeClr val="accent2"/>
          </a:solidFill>
        </p:grpSpPr>
        <p:sp>
          <p:nvSpPr>
            <p:cNvPr id="7183" name="Rectangle 5">
              <a:extLst>
                <a:ext uri="{FF2B5EF4-FFF2-40B4-BE49-F238E27FC236}">
                  <a16:creationId xmlns:a16="http://schemas.microsoft.com/office/drawing/2014/main" id="{4F2A4BBC-DBA7-46C7-8B43-0D200E5D9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52" y="2976"/>
              <a:ext cx="2688" cy="864"/>
            </a:xfrm>
            <a:prstGeom prst="rect">
              <a:avLst/>
            </a:prstGeom>
            <a:grp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defRPr/>
              </a:pPr>
              <a:endParaRPr lang="fr-FR" altLang="fr-FR">
                <a:solidFill>
                  <a:schemeClr val="tx1"/>
                </a:solidFill>
                <a:latin typeface="Calibri" pitchFamily="34" charset="0"/>
              </a:endParaRPr>
            </a:p>
          </p:txBody>
        </p:sp>
        <p:grpSp>
          <p:nvGrpSpPr>
            <p:cNvPr id="3" name="Group 6">
              <a:extLst>
                <a:ext uri="{FF2B5EF4-FFF2-40B4-BE49-F238E27FC236}">
                  <a16:creationId xmlns:a16="http://schemas.microsoft.com/office/drawing/2014/main" id="{FD7976E9-FCD2-4DE7-ADAB-287EE2F40B2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48" y="3072"/>
              <a:ext cx="2496" cy="596"/>
              <a:chOff x="1248" y="2575"/>
              <a:chExt cx="2496" cy="596"/>
            </a:xfrm>
            <a:grpFill/>
          </p:grpSpPr>
          <p:grpSp>
            <p:nvGrpSpPr>
              <p:cNvPr id="4" name="Group 7">
                <a:extLst>
                  <a:ext uri="{FF2B5EF4-FFF2-40B4-BE49-F238E27FC236}">
                    <a16:creationId xmlns:a16="http://schemas.microsoft.com/office/drawing/2014/main" id="{C4FE7B37-3B53-48F9-B07D-F7C09666B02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48" y="2911"/>
                <a:ext cx="2496" cy="260"/>
                <a:chOff x="624" y="3696"/>
                <a:chExt cx="2496" cy="260"/>
              </a:xfrm>
              <a:grpFill/>
            </p:grpSpPr>
            <p:pic>
              <p:nvPicPr>
                <p:cNvPr id="7187" name="Picture 8" descr="AN00022A">
                  <a:extLst>
                    <a:ext uri="{FF2B5EF4-FFF2-40B4-BE49-F238E27FC236}">
                      <a16:creationId xmlns:a16="http://schemas.microsoft.com/office/drawing/2014/main" id="{2941613B-BC37-47B5-85DB-FE79F31A3318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624" y="3696"/>
                  <a:ext cx="456" cy="26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88" name="Picture 9" descr="AN00022A">
                  <a:extLst>
                    <a:ext uri="{FF2B5EF4-FFF2-40B4-BE49-F238E27FC236}">
                      <a16:creationId xmlns:a16="http://schemas.microsoft.com/office/drawing/2014/main" id="{07762404-EA07-43AA-9C75-3A0E57FB6F0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128" y="3696"/>
                  <a:ext cx="456" cy="26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89" name="Picture 10" descr="AN00022A">
                  <a:extLst>
                    <a:ext uri="{FF2B5EF4-FFF2-40B4-BE49-F238E27FC236}">
                      <a16:creationId xmlns:a16="http://schemas.microsoft.com/office/drawing/2014/main" id="{0B43693C-3B8F-4E3D-BF65-7E7A0205EE39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1632" y="3696"/>
                  <a:ext cx="456" cy="26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0" name="Picture 11" descr="AN00022A">
                  <a:extLst>
                    <a:ext uri="{FF2B5EF4-FFF2-40B4-BE49-F238E27FC236}">
                      <a16:creationId xmlns:a16="http://schemas.microsoft.com/office/drawing/2014/main" id="{18D1EA90-65A4-41BD-A41D-BCD17CAC8F4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136" y="3696"/>
                  <a:ext cx="456" cy="26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7191" name="Picture 12" descr="AN00022A">
                  <a:extLst>
                    <a:ext uri="{FF2B5EF4-FFF2-40B4-BE49-F238E27FC236}">
                      <a16:creationId xmlns:a16="http://schemas.microsoft.com/office/drawing/2014/main" id="{4E4CC577-2331-45D6-BB02-4E45F6A41F1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664" y="3696"/>
                  <a:ext cx="456" cy="260"/>
                </a:xfrm>
                <a:prstGeom prst="rect">
                  <a:avLst/>
                </a:prstGeom>
                <a:grp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7186" name="Text Box 13">
                <a:extLst>
                  <a:ext uri="{FF2B5EF4-FFF2-40B4-BE49-F238E27FC236}">
                    <a16:creationId xmlns:a16="http://schemas.microsoft.com/office/drawing/2014/main" id="{8A42BF5A-C0D2-4930-AB63-7A4B07C016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96" y="2575"/>
                <a:ext cx="2400" cy="288"/>
              </a:xfrm>
              <a:prstGeom prst="rect">
                <a:avLst/>
              </a:prstGeom>
              <a:grpFill/>
              <a:ln w="2857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fr-FR" altLang="fr-FR" sz="2400">
                    <a:solidFill>
                      <a:schemeClr val="tx1"/>
                    </a:solidFill>
                    <a:latin typeface="Calibri" pitchFamily="34" charset="0"/>
                  </a:rPr>
                  <a:t>Les Clubs de la région</a:t>
                </a:r>
              </a:p>
            </p:txBody>
          </p:sp>
        </p:grpSp>
      </p:grpSp>
      <p:cxnSp>
        <p:nvCxnSpPr>
          <p:cNvPr id="13319" name="AutoShape 14">
            <a:extLst>
              <a:ext uri="{FF2B5EF4-FFF2-40B4-BE49-F238E27FC236}">
                <a16:creationId xmlns:a16="http://schemas.microsoft.com/office/drawing/2014/main" id="{740ECC25-FED9-4830-85EE-399FC2F5719E}"/>
              </a:ext>
            </a:extLst>
          </p:cNvPr>
          <p:cNvCxnSpPr>
            <a:cxnSpLocks noChangeShapeType="1"/>
            <a:stCxn id="13316" idx="2"/>
            <a:endCxn id="13317" idx="0"/>
          </p:cNvCxnSpPr>
          <p:nvPr/>
        </p:nvCxnSpPr>
        <p:spPr bwMode="auto">
          <a:xfrm>
            <a:off x="3962400" y="2640013"/>
            <a:ext cx="0" cy="43497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320" name="AutoShape 15">
            <a:extLst>
              <a:ext uri="{FF2B5EF4-FFF2-40B4-BE49-F238E27FC236}">
                <a16:creationId xmlns:a16="http://schemas.microsoft.com/office/drawing/2014/main" id="{760E0C9F-1284-421C-8A43-D804F5D09FC1}"/>
              </a:ext>
            </a:extLst>
          </p:cNvPr>
          <p:cNvCxnSpPr>
            <a:cxnSpLocks noChangeShapeType="1"/>
            <a:stCxn id="13317" idx="2"/>
          </p:cNvCxnSpPr>
          <p:nvPr/>
        </p:nvCxnSpPr>
        <p:spPr bwMode="auto">
          <a:xfrm>
            <a:off x="3962400" y="3470275"/>
            <a:ext cx="0" cy="1025525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1" name="Text Box 16">
            <a:extLst>
              <a:ext uri="{FF2B5EF4-FFF2-40B4-BE49-F238E27FC236}">
                <a16:creationId xmlns:a16="http://schemas.microsoft.com/office/drawing/2014/main" id="{EAEAE4D5-C6F4-4565-A625-FF95DAF313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688" y="3860800"/>
            <a:ext cx="2133600" cy="669925"/>
          </a:xfrm>
          <a:prstGeom prst="rect">
            <a:avLst/>
          </a:prstGeom>
          <a:solidFill>
            <a:srgbClr val="FF0000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Comité Départemental</a:t>
            </a:r>
          </a:p>
        </p:txBody>
      </p:sp>
      <p:grpSp>
        <p:nvGrpSpPr>
          <p:cNvPr id="13322" name="Group 17">
            <a:extLst>
              <a:ext uri="{FF2B5EF4-FFF2-40B4-BE49-F238E27FC236}">
                <a16:creationId xmlns:a16="http://schemas.microsoft.com/office/drawing/2014/main" id="{FA18B13D-80C6-47B1-8B3B-3A7CD1128816}"/>
              </a:ext>
            </a:extLst>
          </p:cNvPr>
          <p:cNvGrpSpPr>
            <a:grpSpLocks/>
          </p:cNvGrpSpPr>
          <p:nvPr/>
        </p:nvGrpSpPr>
        <p:grpSpPr bwMode="auto">
          <a:xfrm>
            <a:off x="611188" y="2205038"/>
            <a:ext cx="1357312" cy="2984500"/>
            <a:chOff x="384" y="1528"/>
            <a:chExt cx="855" cy="1880"/>
          </a:xfrm>
        </p:grpSpPr>
        <p:cxnSp>
          <p:nvCxnSpPr>
            <p:cNvPr id="13325" name="AutoShape 18">
              <a:extLst>
                <a:ext uri="{FF2B5EF4-FFF2-40B4-BE49-F238E27FC236}">
                  <a16:creationId xmlns:a16="http://schemas.microsoft.com/office/drawing/2014/main" id="{D3CAF31A-1801-4590-8A14-27A9C9E3F900}"/>
                </a:ext>
              </a:extLst>
            </p:cNvPr>
            <p:cNvCxnSpPr>
              <a:cxnSpLocks noChangeShapeType="1"/>
              <a:stCxn id="13316" idx="1"/>
            </p:cNvCxnSpPr>
            <p:nvPr/>
          </p:nvCxnSpPr>
          <p:spPr bwMode="auto">
            <a:xfrm rot="10800000" flipV="1">
              <a:off x="1143" y="1528"/>
              <a:ext cx="96" cy="1880"/>
            </a:xfrm>
            <a:prstGeom prst="bentConnector3">
              <a:avLst>
                <a:gd name="adj1" fmla="val 24062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3326" name="Text Box 19">
              <a:extLst>
                <a:ext uri="{FF2B5EF4-FFF2-40B4-BE49-F238E27FC236}">
                  <a16:creationId xmlns:a16="http://schemas.microsoft.com/office/drawing/2014/main" id="{8F2B1488-AB2B-497E-9468-995FCD13A3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" y="2203"/>
              <a:ext cx="624" cy="341"/>
            </a:xfrm>
            <a:prstGeom prst="rect">
              <a:avLst/>
            </a:prstGeom>
            <a:solidFill>
              <a:srgbClr val="FF0000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200">
                  <a:solidFill>
                    <a:schemeClr val="tx1"/>
                  </a:solidFill>
                </a:rPr>
                <a:t>Directives</a:t>
              </a:r>
            </a:p>
            <a:p>
              <a:pPr algn="ctr" eaLnBrk="1" hangingPunct="1">
                <a:lnSpc>
                  <a:spcPct val="8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1200">
                  <a:solidFill>
                    <a:schemeClr val="tx1"/>
                  </a:solidFill>
                </a:rPr>
                <a:t>générales</a:t>
              </a:r>
            </a:p>
          </p:txBody>
        </p:sp>
      </p:grpSp>
      <p:cxnSp>
        <p:nvCxnSpPr>
          <p:cNvPr id="13323" name="AutoShape 21">
            <a:extLst>
              <a:ext uri="{FF2B5EF4-FFF2-40B4-BE49-F238E27FC236}">
                <a16:creationId xmlns:a16="http://schemas.microsoft.com/office/drawing/2014/main" id="{1BF42C2F-4E02-40CD-95D5-8BF52B722052}"/>
              </a:ext>
            </a:extLst>
          </p:cNvPr>
          <p:cNvCxnSpPr>
            <a:cxnSpLocks noChangeShapeType="1"/>
          </p:cNvCxnSpPr>
          <p:nvPr/>
        </p:nvCxnSpPr>
        <p:spPr bwMode="auto">
          <a:xfrm flipH="1">
            <a:off x="6084888" y="4581525"/>
            <a:ext cx="1008062" cy="576263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324" name="Text Box 15">
            <a:extLst>
              <a:ext uri="{FF2B5EF4-FFF2-40B4-BE49-F238E27FC236}">
                <a16:creationId xmlns:a16="http://schemas.microsoft.com/office/drawing/2014/main" id="{ED2C7681-1EAE-454B-A6DA-4652315A7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6302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Déconcentration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75164C0-8675-483A-8A53-D94907F39CA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3E436BB8-3089-4718-8AED-1095E54DAA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1398E2B-2145-4347-9804-CF51EF9AB74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45">
            <a:extLst>
              <a:ext uri="{FF2B5EF4-FFF2-40B4-BE49-F238E27FC236}">
                <a16:creationId xmlns:a16="http://schemas.microsoft.com/office/drawing/2014/main" id="{71E1CAB5-F5A3-4108-9E7A-46027C1C3C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400" y="279400"/>
            <a:ext cx="6705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Comités régionaux</a:t>
            </a:r>
          </a:p>
        </p:txBody>
      </p:sp>
      <p:pic>
        <p:nvPicPr>
          <p:cNvPr id="15365" name="Image 2">
            <a:extLst>
              <a:ext uri="{FF2B5EF4-FFF2-40B4-BE49-F238E27FC236}">
                <a16:creationId xmlns:a16="http://schemas.microsoft.com/office/drawing/2014/main" id="{416C5992-86D2-4ABF-B3E5-D8C5364663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1573213"/>
            <a:ext cx="4989513" cy="474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36">
            <a:extLst>
              <a:ext uri="{FF2B5EF4-FFF2-40B4-BE49-F238E27FC236}">
                <a16:creationId xmlns:a16="http://schemas.microsoft.com/office/drawing/2014/main" id="{5FF3BE73-F05F-428D-A438-8A77E03A465B}"/>
              </a:ext>
            </a:extLst>
          </p:cNvPr>
          <p:cNvSpPr txBox="1">
            <a:spLocks noChangeArrowheads="1"/>
          </p:cNvSpPr>
          <p:nvPr/>
        </p:nvSpPr>
        <p:spPr bwMode="auto">
          <a:xfrm rot="2227771">
            <a:off x="5865813" y="1982788"/>
            <a:ext cx="2624137" cy="369887"/>
          </a:xfrm>
          <a:prstGeom prst="rect">
            <a:avLst/>
          </a:prstGeom>
          <a:solidFill>
            <a:srgbClr val="FFFF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13 comités en 2017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pied de page 1">
            <a:extLst>
              <a:ext uri="{FF2B5EF4-FFF2-40B4-BE49-F238E27FC236}">
                <a16:creationId xmlns:a16="http://schemas.microsoft.com/office/drawing/2014/main" id="{825E4374-2CE8-49D2-B5D7-5A33AC6A19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C9321C1C-ED21-4171-9293-225CD1FF5C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33F3E1C-1DAB-41D2-9CAD-534588CA27B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Freeform 3">
            <a:extLst>
              <a:ext uri="{FF2B5EF4-FFF2-40B4-BE49-F238E27FC236}">
                <a16:creationId xmlns:a16="http://schemas.microsoft.com/office/drawing/2014/main" id="{3B74FEB6-4F02-440C-B506-A1D3DA97F6BB}"/>
              </a:ext>
            </a:extLst>
          </p:cNvPr>
          <p:cNvSpPr>
            <a:spLocks/>
          </p:cNvSpPr>
          <p:nvPr/>
        </p:nvSpPr>
        <p:spPr bwMode="auto">
          <a:xfrm>
            <a:off x="539750" y="1724025"/>
            <a:ext cx="1730375" cy="1857375"/>
          </a:xfrm>
          <a:custGeom>
            <a:avLst/>
            <a:gdLst>
              <a:gd name="T0" fmla="*/ 2147483646 w 2057"/>
              <a:gd name="T1" fmla="*/ 2147483646 h 1910"/>
              <a:gd name="T2" fmla="*/ 2147483646 w 2057"/>
              <a:gd name="T3" fmla="*/ 2147483646 h 1910"/>
              <a:gd name="T4" fmla="*/ 2147483646 w 2057"/>
              <a:gd name="T5" fmla="*/ 2147483646 h 1910"/>
              <a:gd name="T6" fmla="*/ 2147483646 w 2057"/>
              <a:gd name="T7" fmla="*/ 2147483646 h 1910"/>
              <a:gd name="T8" fmla="*/ 2147483646 w 2057"/>
              <a:gd name="T9" fmla="*/ 2147483646 h 1910"/>
              <a:gd name="T10" fmla="*/ 2147483646 w 2057"/>
              <a:gd name="T11" fmla="*/ 2147483646 h 1910"/>
              <a:gd name="T12" fmla="*/ 2147483646 w 2057"/>
              <a:gd name="T13" fmla="*/ 2147483646 h 1910"/>
              <a:gd name="T14" fmla="*/ 2147483646 w 2057"/>
              <a:gd name="T15" fmla="*/ 2147483646 h 1910"/>
              <a:gd name="T16" fmla="*/ 2147483646 w 2057"/>
              <a:gd name="T17" fmla="*/ 2147483646 h 1910"/>
              <a:gd name="T18" fmla="*/ 2147483646 w 2057"/>
              <a:gd name="T19" fmla="*/ 2147483646 h 1910"/>
              <a:gd name="T20" fmla="*/ 2147483646 w 2057"/>
              <a:gd name="T21" fmla="*/ 2147483646 h 1910"/>
              <a:gd name="T22" fmla="*/ 2147483646 w 2057"/>
              <a:gd name="T23" fmla="*/ 2147483646 h 1910"/>
              <a:gd name="T24" fmla="*/ 2147483646 w 2057"/>
              <a:gd name="T25" fmla="*/ 2147483646 h 1910"/>
              <a:gd name="T26" fmla="*/ 2147483646 w 2057"/>
              <a:gd name="T27" fmla="*/ 2147483646 h 1910"/>
              <a:gd name="T28" fmla="*/ 2147483646 w 2057"/>
              <a:gd name="T29" fmla="*/ 2147483646 h 1910"/>
              <a:gd name="T30" fmla="*/ 2147483646 w 2057"/>
              <a:gd name="T31" fmla="*/ 2147483646 h 1910"/>
              <a:gd name="T32" fmla="*/ 2147483646 w 2057"/>
              <a:gd name="T33" fmla="*/ 2147483646 h 1910"/>
              <a:gd name="T34" fmla="*/ 2147483646 w 2057"/>
              <a:gd name="T35" fmla="*/ 2147483646 h 1910"/>
              <a:gd name="T36" fmla="*/ 2147483646 w 2057"/>
              <a:gd name="T37" fmla="*/ 2147483646 h 1910"/>
              <a:gd name="T38" fmla="*/ 2147483646 w 2057"/>
              <a:gd name="T39" fmla="*/ 0 h 1910"/>
              <a:gd name="T40" fmla="*/ 2147483646 w 2057"/>
              <a:gd name="T41" fmla="*/ 2147483646 h 1910"/>
              <a:gd name="T42" fmla="*/ 2147483646 w 2057"/>
              <a:gd name="T43" fmla="*/ 2147483646 h 1910"/>
              <a:gd name="T44" fmla="*/ 2147483646 w 2057"/>
              <a:gd name="T45" fmla="*/ 2147483646 h 1910"/>
              <a:gd name="T46" fmla="*/ 2147483646 w 2057"/>
              <a:gd name="T47" fmla="*/ 2147483646 h 1910"/>
              <a:gd name="T48" fmla="*/ 2147483646 w 2057"/>
              <a:gd name="T49" fmla="*/ 2147483646 h 1910"/>
              <a:gd name="T50" fmla="*/ 2147483646 w 2057"/>
              <a:gd name="T51" fmla="*/ 2147483646 h 1910"/>
              <a:gd name="T52" fmla="*/ 2147483646 w 2057"/>
              <a:gd name="T53" fmla="*/ 2147483646 h 1910"/>
              <a:gd name="T54" fmla="*/ 2147483646 w 2057"/>
              <a:gd name="T55" fmla="*/ 2147483646 h 1910"/>
              <a:gd name="T56" fmla="*/ 2147483646 w 2057"/>
              <a:gd name="T57" fmla="*/ 2147483646 h 1910"/>
              <a:gd name="T58" fmla="*/ 2147483646 w 2057"/>
              <a:gd name="T59" fmla="*/ 2147483646 h 1910"/>
              <a:gd name="T60" fmla="*/ 2147483646 w 2057"/>
              <a:gd name="T61" fmla="*/ 2147483646 h 1910"/>
              <a:gd name="T62" fmla="*/ 2147483646 w 2057"/>
              <a:gd name="T63" fmla="*/ 2147483646 h 1910"/>
              <a:gd name="T64" fmla="*/ 2147483646 w 2057"/>
              <a:gd name="T65" fmla="*/ 2147483646 h 1910"/>
              <a:gd name="T66" fmla="*/ 2147483646 w 2057"/>
              <a:gd name="T67" fmla="*/ 2147483646 h 1910"/>
              <a:gd name="T68" fmla="*/ 2147483646 w 2057"/>
              <a:gd name="T69" fmla="*/ 2147483646 h 1910"/>
              <a:gd name="T70" fmla="*/ 2147483646 w 2057"/>
              <a:gd name="T71" fmla="*/ 2147483646 h 1910"/>
              <a:gd name="T72" fmla="*/ 2147483646 w 2057"/>
              <a:gd name="T73" fmla="*/ 2147483646 h 1910"/>
              <a:gd name="T74" fmla="*/ 2147483646 w 2057"/>
              <a:gd name="T75" fmla="*/ 2147483646 h 1910"/>
              <a:gd name="T76" fmla="*/ 2147483646 w 2057"/>
              <a:gd name="T77" fmla="*/ 2147483646 h 1910"/>
              <a:gd name="T78" fmla="*/ 2147483646 w 2057"/>
              <a:gd name="T79" fmla="*/ 2147483646 h 1910"/>
              <a:gd name="T80" fmla="*/ 2147483646 w 2057"/>
              <a:gd name="T81" fmla="*/ 2147483646 h 1910"/>
              <a:gd name="T82" fmla="*/ 2147483646 w 2057"/>
              <a:gd name="T83" fmla="*/ 2147483646 h 1910"/>
              <a:gd name="T84" fmla="*/ 2147483646 w 2057"/>
              <a:gd name="T85" fmla="*/ 2147483646 h 1910"/>
              <a:gd name="T86" fmla="*/ 2147483646 w 2057"/>
              <a:gd name="T87" fmla="*/ 2147483646 h 1910"/>
              <a:gd name="T88" fmla="*/ 0 w 2057"/>
              <a:gd name="T89" fmla="*/ 2147483646 h 1910"/>
              <a:gd name="T90" fmla="*/ 2147483646 w 2057"/>
              <a:gd name="T91" fmla="*/ 2147483646 h 191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057" h="1910">
                <a:moveTo>
                  <a:pt x="9" y="978"/>
                </a:moveTo>
                <a:cubicBezTo>
                  <a:pt x="22" y="885"/>
                  <a:pt x="31" y="745"/>
                  <a:pt x="119" y="685"/>
                </a:cubicBezTo>
                <a:cubicBezTo>
                  <a:pt x="181" y="592"/>
                  <a:pt x="82" y="731"/>
                  <a:pt x="173" y="640"/>
                </a:cubicBezTo>
                <a:cubicBezTo>
                  <a:pt x="196" y="617"/>
                  <a:pt x="204" y="580"/>
                  <a:pt x="228" y="557"/>
                </a:cubicBezTo>
                <a:cubicBezTo>
                  <a:pt x="272" y="514"/>
                  <a:pt x="314" y="476"/>
                  <a:pt x="375" y="457"/>
                </a:cubicBezTo>
                <a:cubicBezTo>
                  <a:pt x="411" y="475"/>
                  <a:pt x="439" y="500"/>
                  <a:pt x="475" y="512"/>
                </a:cubicBezTo>
                <a:cubicBezTo>
                  <a:pt x="495" y="541"/>
                  <a:pt x="510" y="556"/>
                  <a:pt x="539" y="576"/>
                </a:cubicBezTo>
                <a:cubicBezTo>
                  <a:pt x="557" y="605"/>
                  <a:pt x="564" y="640"/>
                  <a:pt x="585" y="667"/>
                </a:cubicBezTo>
                <a:cubicBezTo>
                  <a:pt x="597" y="683"/>
                  <a:pt x="618" y="689"/>
                  <a:pt x="631" y="704"/>
                </a:cubicBezTo>
                <a:cubicBezTo>
                  <a:pt x="695" y="776"/>
                  <a:pt x="667" y="785"/>
                  <a:pt x="749" y="841"/>
                </a:cubicBezTo>
                <a:cubicBezTo>
                  <a:pt x="768" y="854"/>
                  <a:pt x="770" y="869"/>
                  <a:pt x="795" y="877"/>
                </a:cubicBezTo>
                <a:cubicBezTo>
                  <a:pt x="825" y="886"/>
                  <a:pt x="856" y="890"/>
                  <a:pt x="887" y="896"/>
                </a:cubicBezTo>
                <a:cubicBezTo>
                  <a:pt x="1126" y="886"/>
                  <a:pt x="1103" y="942"/>
                  <a:pt x="1133" y="786"/>
                </a:cubicBezTo>
                <a:cubicBezTo>
                  <a:pt x="1123" y="756"/>
                  <a:pt x="1088" y="704"/>
                  <a:pt x="1088" y="704"/>
                </a:cubicBezTo>
                <a:cubicBezTo>
                  <a:pt x="1082" y="684"/>
                  <a:pt x="1062" y="670"/>
                  <a:pt x="1060" y="649"/>
                </a:cubicBezTo>
                <a:cubicBezTo>
                  <a:pt x="1051" y="546"/>
                  <a:pt x="1059" y="441"/>
                  <a:pt x="1051" y="338"/>
                </a:cubicBezTo>
                <a:cubicBezTo>
                  <a:pt x="1050" y="319"/>
                  <a:pt x="1039" y="301"/>
                  <a:pt x="1033" y="283"/>
                </a:cubicBezTo>
                <a:cubicBezTo>
                  <a:pt x="1030" y="274"/>
                  <a:pt x="1024" y="256"/>
                  <a:pt x="1024" y="256"/>
                </a:cubicBezTo>
                <a:cubicBezTo>
                  <a:pt x="1038" y="177"/>
                  <a:pt x="1030" y="69"/>
                  <a:pt x="1115" y="27"/>
                </a:cubicBezTo>
                <a:cubicBezTo>
                  <a:pt x="1138" y="16"/>
                  <a:pt x="1164" y="10"/>
                  <a:pt x="1188" y="0"/>
                </a:cubicBezTo>
                <a:cubicBezTo>
                  <a:pt x="1228" y="3"/>
                  <a:pt x="1268" y="0"/>
                  <a:pt x="1307" y="9"/>
                </a:cubicBezTo>
                <a:cubicBezTo>
                  <a:pt x="1366" y="23"/>
                  <a:pt x="1425" y="142"/>
                  <a:pt x="1435" y="201"/>
                </a:cubicBezTo>
                <a:cubicBezTo>
                  <a:pt x="1452" y="307"/>
                  <a:pt x="1476" y="414"/>
                  <a:pt x="1536" y="503"/>
                </a:cubicBezTo>
                <a:cubicBezTo>
                  <a:pt x="1560" y="539"/>
                  <a:pt x="1563" y="588"/>
                  <a:pt x="1591" y="621"/>
                </a:cubicBezTo>
                <a:cubicBezTo>
                  <a:pt x="1669" y="714"/>
                  <a:pt x="1795" y="787"/>
                  <a:pt x="1911" y="823"/>
                </a:cubicBezTo>
                <a:cubicBezTo>
                  <a:pt x="1928" y="828"/>
                  <a:pt x="1947" y="829"/>
                  <a:pt x="1965" y="832"/>
                </a:cubicBezTo>
                <a:cubicBezTo>
                  <a:pt x="1996" y="838"/>
                  <a:pt x="2057" y="850"/>
                  <a:pt x="2057" y="850"/>
                </a:cubicBezTo>
                <a:cubicBezTo>
                  <a:pt x="2027" y="940"/>
                  <a:pt x="1902" y="966"/>
                  <a:pt x="1819" y="978"/>
                </a:cubicBezTo>
                <a:cubicBezTo>
                  <a:pt x="1776" y="1007"/>
                  <a:pt x="1740" y="1053"/>
                  <a:pt x="1691" y="1069"/>
                </a:cubicBezTo>
                <a:cubicBezTo>
                  <a:pt x="1655" y="1125"/>
                  <a:pt x="1682" y="1091"/>
                  <a:pt x="1591" y="1152"/>
                </a:cubicBezTo>
                <a:cubicBezTo>
                  <a:pt x="1570" y="1166"/>
                  <a:pt x="1549" y="1196"/>
                  <a:pt x="1527" y="1207"/>
                </a:cubicBezTo>
                <a:cubicBezTo>
                  <a:pt x="1489" y="1226"/>
                  <a:pt x="1450" y="1228"/>
                  <a:pt x="1408" y="1234"/>
                </a:cubicBezTo>
                <a:cubicBezTo>
                  <a:pt x="1402" y="1233"/>
                  <a:pt x="1241" y="1220"/>
                  <a:pt x="1225" y="1216"/>
                </a:cubicBezTo>
                <a:cubicBezTo>
                  <a:pt x="1128" y="1193"/>
                  <a:pt x="1053" y="1137"/>
                  <a:pt x="960" y="1106"/>
                </a:cubicBezTo>
                <a:cubicBezTo>
                  <a:pt x="765" y="1119"/>
                  <a:pt x="799" y="1090"/>
                  <a:pt x="823" y="1298"/>
                </a:cubicBezTo>
                <a:cubicBezTo>
                  <a:pt x="820" y="1374"/>
                  <a:pt x="821" y="1451"/>
                  <a:pt x="813" y="1527"/>
                </a:cubicBezTo>
                <a:cubicBezTo>
                  <a:pt x="809" y="1570"/>
                  <a:pt x="794" y="1612"/>
                  <a:pt x="786" y="1655"/>
                </a:cubicBezTo>
                <a:cubicBezTo>
                  <a:pt x="766" y="1759"/>
                  <a:pt x="744" y="1863"/>
                  <a:pt x="631" y="1901"/>
                </a:cubicBezTo>
                <a:cubicBezTo>
                  <a:pt x="499" y="1893"/>
                  <a:pt x="361" y="1910"/>
                  <a:pt x="237" y="1865"/>
                </a:cubicBezTo>
                <a:cubicBezTo>
                  <a:pt x="205" y="1853"/>
                  <a:pt x="207" y="1808"/>
                  <a:pt x="155" y="1783"/>
                </a:cubicBezTo>
                <a:cubicBezTo>
                  <a:pt x="146" y="1768"/>
                  <a:pt x="134" y="1754"/>
                  <a:pt x="128" y="1737"/>
                </a:cubicBezTo>
                <a:cubicBezTo>
                  <a:pt x="100" y="1666"/>
                  <a:pt x="140" y="1711"/>
                  <a:pt x="100" y="1673"/>
                </a:cubicBezTo>
                <a:cubicBezTo>
                  <a:pt x="72" y="1504"/>
                  <a:pt x="116" y="1727"/>
                  <a:pt x="64" y="1572"/>
                </a:cubicBezTo>
                <a:cubicBezTo>
                  <a:pt x="50" y="1531"/>
                  <a:pt x="28" y="1411"/>
                  <a:pt x="18" y="1362"/>
                </a:cubicBezTo>
                <a:cubicBezTo>
                  <a:pt x="15" y="1258"/>
                  <a:pt x="0" y="1155"/>
                  <a:pt x="0" y="1051"/>
                </a:cubicBezTo>
                <a:cubicBezTo>
                  <a:pt x="0" y="1026"/>
                  <a:pt x="9" y="1003"/>
                  <a:pt x="9" y="978"/>
                </a:cubicBezTo>
                <a:close/>
              </a:path>
            </a:pathLst>
          </a:custGeom>
          <a:solidFill>
            <a:srgbClr val="008000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sp>
        <p:nvSpPr>
          <p:cNvPr id="16389" name="Freeform 4">
            <a:extLst>
              <a:ext uri="{FF2B5EF4-FFF2-40B4-BE49-F238E27FC236}">
                <a16:creationId xmlns:a16="http://schemas.microsoft.com/office/drawing/2014/main" id="{9FDCE979-E37F-4A9B-A4AA-94233D09B957}"/>
              </a:ext>
            </a:extLst>
          </p:cNvPr>
          <p:cNvSpPr>
            <a:spLocks/>
          </p:cNvSpPr>
          <p:nvPr/>
        </p:nvSpPr>
        <p:spPr bwMode="auto">
          <a:xfrm>
            <a:off x="609600" y="4054475"/>
            <a:ext cx="1295400" cy="1736725"/>
          </a:xfrm>
          <a:custGeom>
            <a:avLst/>
            <a:gdLst>
              <a:gd name="T0" fmla="*/ 2147483646 w 932"/>
              <a:gd name="T1" fmla="*/ 2147483646 h 1384"/>
              <a:gd name="T2" fmla="*/ 2147483646 w 932"/>
              <a:gd name="T3" fmla="*/ 2147483646 h 1384"/>
              <a:gd name="T4" fmla="*/ 2147483646 w 932"/>
              <a:gd name="T5" fmla="*/ 2147483646 h 1384"/>
              <a:gd name="T6" fmla="*/ 2147483646 w 932"/>
              <a:gd name="T7" fmla="*/ 2147483646 h 1384"/>
              <a:gd name="T8" fmla="*/ 2147483646 w 932"/>
              <a:gd name="T9" fmla="*/ 2147483646 h 1384"/>
              <a:gd name="T10" fmla="*/ 2147483646 w 932"/>
              <a:gd name="T11" fmla="*/ 2147483646 h 1384"/>
              <a:gd name="T12" fmla="*/ 2147483646 w 932"/>
              <a:gd name="T13" fmla="*/ 2147483646 h 1384"/>
              <a:gd name="T14" fmla="*/ 2147483646 w 932"/>
              <a:gd name="T15" fmla="*/ 2147483646 h 1384"/>
              <a:gd name="T16" fmla="*/ 2147483646 w 932"/>
              <a:gd name="T17" fmla="*/ 2147483646 h 1384"/>
              <a:gd name="T18" fmla="*/ 2147483646 w 932"/>
              <a:gd name="T19" fmla="*/ 2147483646 h 1384"/>
              <a:gd name="T20" fmla="*/ 2147483646 w 932"/>
              <a:gd name="T21" fmla="*/ 2147483646 h 1384"/>
              <a:gd name="T22" fmla="*/ 2147483646 w 932"/>
              <a:gd name="T23" fmla="*/ 2147483646 h 1384"/>
              <a:gd name="T24" fmla="*/ 2147483646 w 932"/>
              <a:gd name="T25" fmla="*/ 2147483646 h 1384"/>
              <a:gd name="T26" fmla="*/ 2147483646 w 932"/>
              <a:gd name="T27" fmla="*/ 2147483646 h 1384"/>
              <a:gd name="T28" fmla="*/ 2147483646 w 932"/>
              <a:gd name="T29" fmla="*/ 2147483646 h 1384"/>
              <a:gd name="T30" fmla="*/ 2147483646 w 932"/>
              <a:gd name="T31" fmla="*/ 2147483646 h 1384"/>
              <a:gd name="T32" fmla="*/ 2147483646 w 932"/>
              <a:gd name="T33" fmla="*/ 2147483646 h 1384"/>
              <a:gd name="T34" fmla="*/ 2147483646 w 932"/>
              <a:gd name="T35" fmla="*/ 2147483646 h 1384"/>
              <a:gd name="T36" fmla="*/ 2147483646 w 932"/>
              <a:gd name="T37" fmla="*/ 2147483646 h 1384"/>
              <a:gd name="T38" fmla="*/ 2147483646 w 932"/>
              <a:gd name="T39" fmla="*/ 2147483646 h 1384"/>
              <a:gd name="T40" fmla="*/ 2147483646 w 932"/>
              <a:gd name="T41" fmla="*/ 2147483646 h 1384"/>
              <a:gd name="T42" fmla="*/ 2147483646 w 932"/>
              <a:gd name="T43" fmla="*/ 2147483646 h 1384"/>
              <a:gd name="T44" fmla="*/ 2147483646 w 932"/>
              <a:gd name="T45" fmla="*/ 2147483646 h 1384"/>
              <a:gd name="T46" fmla="*/ 2147483646 w 932"/>
              <a:gd name="T47" fmla="*/ 2147483646 h 1384"/>
              <a:gd name="T48" fmla="*/ 2147483646 w 932"/>
              <a:gd name="T49" fmla="*/ 2147483646 h 1384"/>
              <a:gd name="T50" fmla="*/ 0 w 932"/>
              <a:gd name="T51" fmla="*/ 2147483646 h 1384"/>
              <a:gd name="T52" fmla="*/ 2147483646 w 932"/>
              <a:gd name="T53" fmla="*/ 2147483646 h 1384"/>
              <a:gd name="T54" fmla="*/ 2147483646 w 932"/>
              <a:gd name="T55" fmla="*/ 2147483646 h 1384"/>
              <a:gd name="T56" fmla="*/ 2147483646 w 932"/>
              <a:gd name="T57" fmla="*/ 2147483646 h 1384"/>
              <a:gd name="T58" fmla="*/ 2147483646 w 932"/>
              <a:gd name="T59" fmla="*/ 2147483646 h 1384"/>
              <a:gd name="T60" fmla="*/ 2147483646 w 932"/>
              <a:gd name="T61" fmla="*/ 2147483646 h 1384"/>
              <a:gd name="T62" fmla="*/ 2147483646 w 932"/>
              <a:gd name="T63" fmla="*/ 2147483646 h 1384"/>
              <a:gd name="T64" fmla="*/ 2147483646 w 932"/>
              <a:gd name="T65" fmla="*/ 2147483646 h 1384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932" h="1384">
                <a:moveTo>
                  <a:pt x="302" y="470"/>
                </a:moveTo>
                <a:cubicBezTo>
                  <a:pt x="223" y="445"/>
                  <a:pt x="142" y="432"/>
                  <a:pt x="64" y="406"/>
                </a:cubicBezTo>
                <a:cubicBezTo>
                  <a:pt x="41" y="371"/>
                  <a:pt x="41" y="335"/>
                  <a:pt x="27" y="296"/>
                </a:cubicBezTo>
                <a:cubicBezTo>
                  <a:pt x="30" y="232"/>
                  <a:pt x="29" y="168"/>
                  <a:pt x="37" y="104"/>
                </a:cubicBezTo>
                <a:cubicBezTo>
                  <a:pt x="40" y="78"/>
                  <a:pt x="73" y="67"/>
                  <a:pt x="91" y="59"/>
                </a:cubicBezTo>
                <a:cubicBezTo>
                  <a:pt x="162" y="27"/>
                  <a:pt x="223" y="20"/>
                  <a:pt x="302" y="13"/>
                </a:cubicBezTo>
                <a:cubicBezTo>
                  <a:pt x="367" y="0"/>
                  <a:pt x="430" y="2"/>
                  <a:pt x="494" y="22"/>
                </a:cubicBezTo>
                <a:cubicBezTo>
                  <a:pt x="523" y="42"/>
                  <a:pt x="538" y="57"/>
                  <a:pt x="558" y="86"/>
                </a:cubicBezTo>
                <a:cubicBezTo>
                  <a:pt x="573" y="132"/>
                  <a:pt x="600" y="175"/>
                  <a:pt x="613" y="223"/>
                </a:cubicBezTo>
                <a:cubicBezTo>
                  <a:pt x="630" y="288"/>
                  <a:pt x="633" y="358"/>
                  <a:pt x="640" y="424"/>
                </a:cubicBezTo>
                <a:cubicBezTo>
                  <a:pt x="633" y="526"/>
                  <a:pt x="654" y="551"/>
                  <a:pt x="594" y="607"/>
                </a:cubicBezTo>
                <a:cubicBezTo>
                  <a:pt x="563" y="703"/>
                  <a:pt x="598" y="717"/>
                  <a:pt x="667" y="763"/>
                </a:cubicBezTo>
                <a:cubicBezTo>
                  <a:pt x="676" y="769"/>
                  <a:pt x="686" y="775"/>
                  <a:pt x="695" y="781"/>
                </a:cubicBezTo>
                <a:cubicBezTo>
                  <a:pt x="711" y="791"/>
                  <a:pt x="750" y="799"/>
                  <a:pt x="750" y="799"/>
                </a:cubicBezTo>
                <a:cubicBezTo>
                  <a:pt x="842" y="860"/>
                  <a:pt x="880" y="944"/>
                  <a:pt x="914" y="1046"/>
                </a:cubicBezTo>
                <a:cubicBezTo>
                  <a:pt x="932" y="1158"/>
                  <a:pt x="900" y="1308"/>
                  <a:pt x="777" y="1348"/>
                </a:cubicBezTo>
                <a:cubicBezTo>
                  <a:pt x="768" y="1354"/>
                  <a:pt x="760" y="1362"/>
                  <a:pt x="750" y="1366"/>
                </a:cubicBezTo>
                <a:cubicBezTo>
                  <a:pt x="732" y="1374"/>
                  <a:pt x="695" y="1384"/>
                  <a:pt x="695" y="1384"/>
                </a:cubicBezTo>
                <a:cubicBezTo>
                  <a:pt x="659" y="1372"/>
                  <a:pt x="627" y="1369"/>
                  <a:pt x="594" y="1348"/>
                </a:cubicBezTo>
                <a:cubicBezTo>
                  <a:pt x="562" y="1297"/>
                  <a:pt x="565" y="1243"/>
                  <a:pt x="539" y="1192"/>
                </a:cubicBezTo>
                <a:cubicBezTo>
                  <a:pt x="506" y="1128"/>
                  <a:pt x="385" y="1091"/>
                  <a:pt x="320" y="1073"/>
                </a:cubicBezTo>
                <a:cubicBezTo>
                  <a:pt x="302" y="1076"/>
                  <a:pt x="280" y="1072"/>
                  <a:pt x="265" y="1083"/>
                </a:cubicBezTo>
                <a:cubicBezTo>
                  <a:pt x="257" y="1089"/>
                  <a:pt x="301" y="1087"/>
                  <a:pt x="293" y="1092"/>
                </a:cubicBezTo>
                <a:cubicBezTo>
                  <a:pt x="283" y="1098"/>
                  <a:pt x="196" y="1115"/>
                  <a:pt x="174" y="1119"/>
                </a:cubicBezTo>
                <a:cubicBezTo>
                  <a:pt x="124" y="1112"/>
                  <a:pt x="80" y="1111"/>
                  <a:pt x="37" y="1083"/>
                </a:cubicBezTo>
                <a:cubicBezTo>
                  <a:pt x="26" y="1053"/>
                  <a:pt x="10" y="1030"/>
                  <a:pt x="0" y="1000"/>
                </a:cubicBezTo>
                <a:cubicBezTo>
                  <a:pt x="3" y="973"/>
                  <a:pt x="5" y="945"/>
                  <a:pt x="9" y="918"/>
                </a:cubicBezTo>
                <a:cubicBezTo>
                  <a:pt x="11" y="909"/>
                  <a:pt x="10" y="897"/>
                  <a:pt x="18" y="891"/>
                </a:cubicBezTo>
                <a:cubicBezTo>
                  <a:pt x="34" y="880"/>
                  <a:pt x="57" y="882"/>
                  <a:pt x="73" y="872"/>
                </a:cubicBezTo>
                <a:cubicBezTo>
                  <a:pt x="152" y="821"/>
                  <a:pt x="270" y="832"/>
                  <a:pt x="357" y="827"/>
                </a:cubicBezTo>
                <a:cubicBezTo>
                  <a:pt x="422" y="781"/>
                  <a:pt x="395" y="719"/>
                  <a:pt x="338" y="680"/>
                </a:cubicBezTo>
                <a:cubicBezTo>
                  <a:pt x="311" y="638"/>
                  <a:pt x="290" y="605"/>
                  <a:pt x="256" y="571"/>
                </a:cubicBezTo>
                <a:cubicBezTo>
                  <a:pt x="267" y="536"/>
                  <a:pt x="286" y="503"/>
                  <a:pt x="302" y="470"/>
                </a:cubicBezTo>
                <a:close/>
              </a:path>
            </a:pathLst>
          </a:custGeom>
          <a:solidFill>
            <a:srgbClr val="CCCC00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6390" name="Group 5">
            <a:extLst>
              <a:ext uri="{FF2B5EF4-FFF2-40B4-BE49-F238E27FC236}">
                <a16:creationId xmlns:a16="http://schemas.microsoft.com/office/drawing/2014/main" id="{098B6DB7-6212-40AD-9729-3DF4728F85B6}"/>
              </a:ext>
            </a:extLst>
          </p:cNvPr>
          <p:cNvGrpSpPr>
            <a:grpSpLocks/>
          </p:cNvGrpSpPr>
          <p:nvPr/>
        </p:nvGrpSpPr>
        <p:grpSpPr bwMode="auto">
          <a:xfrm>
            <a:off x="1454150" y="4054475"/>
            <a:ext cx="2578100" cy="762000"/>
            <a:chOff x="916" y="2554"/>
            <a:chExt cx="1624" cy="480"/>
          </a:xfrm>
        </p:grpSpPr>
        <p:sp>
          <p:nvSpPr>
            <p:cNvPr id="16439" name="Text Box 6">
              <a:extLst>
                <a:ext uri="{FF2B5EF4-FFF2-40B4-BE49-F238E27FC236}">
                  <a16:creationId xmlns:a16="http://schemas.microsoft.com/office/drawing/2014/main" id="{2D0B9E08-8C52-4DD6-B164-D5B0704A7A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00" y="2554"/>
              <a:ext cx="14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tx1"/>
                  </a:solidFill>
                </a:rPr>
                <a:t>MARTINIQUE</a:t>
              </a:r>
            </a:p>
          </p:txBody>
        </p:sp>
        <p:cxnSp>
          <p:nvCxnSpPr>
            <p:cNvPr id="16440" name="AutoShape 7">
              <a:extLst>
                <a:ext uri="{FF2B5EF4-FFF2-40B4-BE49-F238E27FC236}">
                  <a16:creationId xmlns:a16="http://schemas.microsoft.com/office/drawing/2014/main" id="{31AE72D5-B22C-4E85-9348-57108E0EE949}"/>
                </a:ext>
              </a:extLst>
            </p:cNvPr>
            <p:cNvCxnSpPr>
              <a:cxnSpLocks noChangeShapeType="1"/>
              <a:stCxn id="16439" idx="1"/>
              <a:endCxn id="16389" idx="10"/>
            </p:cNvCxnSpPr>
            <p:nvPr/>
          </p:nvCxnSpPr>
          <p:spPr bwMode="auto">
            <a:xfrm flipH="1">
              <a:off x="916" y="2660"/>
              <a:ext cx="184" cy="374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391" name="Group 8">
            <a:extLst>
              <a:ext uri="{FF2B5EF4-FFF2-40B4-BE49-F238E27FC236}">
                <a16:creationId xmlns:a16="http://schemas.microsoft.com/office/drawing/2014/main" id="{EEE7EE27-B4D9-4EEC-BE75-628DD81A6557}"/>
              </a:ext>
            </a:extLst>
          </p:cNvPr>
          <p:cNvGrpSpPr>
            <a:grpSpLocks/>
          </p:cNvGrpSpPr>
          <p:nvPr/>
        </p:nvGrpSpPr>
        <p:grpSpPr bwMode="auto">
          <a:xfrm>
            <a:off x="1231900" y="3005138"/>
            <a:ext cx="2882900" cy="441325"/>
            <a:chOff x="776" y="1893"/>
            <a:chExt cx="1816" cy="278"/>
          </a:xfrm>
        </p:grpSpPr>
        <p:sp>
          <p:nvSpPr>
            <p:cNvPr id="16437" name="Text Box 9">
              <a:extLst>
                <a:ext uri="{FF2B5EF4-FFF2-40B4-BE49-F238E27FC236}">
                  <a16:creationId xmlns:a16="http://schemas.microsoft.com/office/drawing/2014/main" id="{4568A6CD-35EA-4EC1-B9A6-AA09EF0091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52" y="1959"/>
              <a:ext cx="14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tx1"/>
                  </a:solidFill>
                </a:rPr>
                <a:t>GUADELOUPE</a:t>
              </a:r>
            </a:p>
          </p:txBody>
        </p:sp>
        <p:cxnSp>
          <p:nvCxnSpPr>
            <p:cNvPr id="16438" name="AutoShape 10">
              <a:extLst>
                <a:ext uri="{FF2B5EF4-FFF2-40B4-BE49-F238E27FC236}">
                  <a16:creationId xmlns:a16="http://schemas.microsoft.com/office/drawing/2014/main" id="{F0D4B9E6-36F6-41E2-B92A-14B06E684010}"/>
                </a:ext>
              </a:extLst>
            </p:cNvPr>
            <p:cNvCxnSpPr>
              <a:cxnSpLocks noChangeShapeType="1"/>
              <a:endCxn id="16388" idx="34"/>
            </p:cNvCxnSpPr>
            <p:nvPr/>
          </p:nvCxnSpPr>
          <p:spPr bwMode="auto">
            <a:xfrm flipH="1" flipV="1">
              <a:off x="776" y="1893"/>
              <a:ext cx="376" cy="17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392" name="Group 11">
            <a:extLst>
              <a:ext uri="{FF2B5EF4-FFF2-40B4-BE49-F238E27FC236}">
                <a16:creationId xmlns:a16="http://schemas.microsoft.com/office/drawing/2014/main" id="{95136543-58CE-40BC-BC3C-C9211008B674}"/>
              </a:ext>
            </a:extLst>
          </p:cNvPr>
          <p:cNvGrpSpPr>
            <a:grpSpLocks/>
          </p:cNvGrpSpPr>
          <p:nvPr/>
        </p:nvGrpSpPr>
        <p:grpSpPr bwMode="auto">
          <a:xfrm>
            <a:off x="6172200" y="3251200"/>
            <a:ext cx="685800" cy="685800"/>
            <a:chOff x="4272" y="2736"/>
            <a:chExt cx="432" cy="432"/>
          </a:xfrm>
        </p:grpSpPr>
        <p:sp>
          <p:nvSpPr>
            <p:cNvPr id="16433" name="Freeform 12">
              <a:extLst>
                <a:ext uri="{FF2B5EF4-FFF2-40B4-BE49-F238E27FC236}">
                  <a16:creationId xmlns:a16="http://schemas.microsoft.com/office/drawing/2014/main" id="{CC33DCB1-D776-46E7-AD0D-D89316EE09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3" y="3008"/>
              <a:ext cx="131" cy="160"/>
            </a:xfrm>
            <a:custGeom>
              <a:avLst/>
              <a:gdLst>
                <a:gd name="T0" fmla="*/ 73 w 131"/>
                <a:gd name="T1" fmla="*/ 140 h 160"/>
                <a:gd name="T2" fmla="*/ 0 w 131"/>
                <a:gd name="T3" fmla="*/ 39 h 160"/>
                <a:gd name="T4" fmla="*/ 101 w 131"/>
                <a:gd name="T5" fmla="*/ 12 h 160"/>
                <a:gd name="T6" fmla="*/ 128 w 131"/>
                <a:gd name="T7" fmla="*/ 39 h 160"/>
                <a:gd name="T8" fmla="*/ 119 w 131"/>
                <a:gd name="T9" fmla="*/ 76 h 160"/>
                <a:gd name="T10" fmla="*/ 101 w 131"/>
                <a:gd name="T11" fmla="*/ 131 h 160"/>
                <a:gd name="T12" fmla="*/ 73 w 131"/>
                <a:gd name="T13" fmla="*/ 140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160">
                  <a:moveTo>
                    <a:pt x="73" y="140"/>
                  </a:moveTo>
                  <a:cubicBezTo>
                    <a:pt x="0" y="103"/>
                    <a:pt x="15" y="114"/>
                    <a:pt x="0" y="39"/>
                  </a:cubicBezTo>
                  <a:cubicBezTo>
                    <a:pt x="39" y="0"/>
                    <a:pt x="47" y="1"/>
                    <a:pt x="101" y="12"/>
                  </a:cubicBezTo>
                  <a:cubicBezTo>
                    <a:pt x="110" y="21"/>
                    <a:pt x="125" y="27"/>
                    <a:pt x="128" y="39"/>
                  </a:cubicBezTo>
                  <a:cubicBezTo>
                    <a:pt x="131" y="51"/>
                    <a:pt x="123" y="64"/>
                    <a:pt x="119" y="76"/>
                  </a:cubicBezTo>
                  <a:cubicBezTo>
                    <a:pt x="114" y="95"/>
                    <a:pt x="117" y="121"/>
                    <a:pt x="101" y="131"/>
                  </a:cubicBezTo>
                  <a:cubicBezTo>
                    <a:pt x="70" y="151"/>
                    <a:pt x="73" y="160"/>
                    <a:pt x="73" y="140"/>
                  </a:cubicBezTo>
                  <a:close/>
                </a:path>
              </a:pathLst>
            </a:custGeom>
            <a:solidFill>
              <a:srgbClr val="CC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34" name="Freeform 13">
              <a:extLst>
                <a:ext uri="{FF2B5EF4-FFF2-40B4-BE49-F238E27FC236}">
                  <a16:creationId xmlns:a16="http://schemas.microsoft.com/office/drawing/2014/main" id="{570CF4F2-FC4B-48F1-BC67-28721B17A81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72" y="2763"/>
              <a:ext cx="179" cy="261"/>
            </a:xfrm>
            <a:custGeom>
              <a:avLst/>
              <a:gdLst>
                <a:gd name="T0" fmla="*/ 478 w 131"/>
                <a:gd name="T1" fmla="*/ 2634 h 160"/>
                <a:gd name="T2" fmla="*/ 0 w 131"/>
                <a:gd name="T3" fmla="*/ 737 h 160"/>
                <a:gd name="T4" fmla="*/ 659 w 131"/>
                <a:gd name="T5" fmla="*/ 235 h 160"/>
                <a:gd name="T6" fmla="*/ 835 w 131"/>
                <a:gd name="T7" fmla="*/ 737 h 160"/>
                <a:gd name="T8" fmla="*/ 779 w 131"/>
                <a:gd name="T9" fmla="*/ 1432 h 160"/>
                <a:gd name="T10" fmla="*/ 659 w 131"/>
                <a:gd name="T11" fmla="*/ 2470 h 160"/>
                <a:gd name="T12" fmla="*/ 478 w 131"/>
                <a:gd name="T13" fmla="*/ 2634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160">
                  <a:moveTo>
                    <a:pt x="73" y="140"/>
                  </a:moveTo>
                  <a:cubicBezTo>
                    <a:pt x="0" y="103"/>
                    <a:pt x="15" y="114"/>
                    <a:pt x="0" y="39"/>
                  </a:cubicBezTo>
                  <a:cubicBezTo>
                    <a:pt x="39" y="0"/>
                    <a:pt x="47" y="1"/>
                    <a:pt x="101" y="12"/>
                  </a:cubicBezTo>
                  <a:cubicBezTo>
                    <a:pt x="110" y="21"/>
                    <a:pt x="125" y="27"/>
                    <a:pt x="128" y="39"/>
                  </a:cubicBezTo>
                  <a:cubicBezTo>
                    <a:pt x="131" y="51"/>
                    <a:pt x="123" y="64"/>
                    <a:pt x="119" y="76"/>
                  </a:cubicBezTo>
                  <a:cubicBezTo>
                    <a:pt x="114" y="95"/>
                    <a:pt x="117" y="121"/>
                    <a:pt x="101" y="131"/>
                  </a:cubicBezTo>
                  <a:cubicBezTo>
                    <a:pt x="70" y="151"/>
                    <a:pt x="73" y="160"/>
                    <a:pt x="73" y="140"/>
                  </a:cubicBezTo>
                  <a:close/>
                </a:path>
              </a:pathLst>
            </a:custGeom>
            <a:solidFill>
              <a:srgbClr val="CC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35" name="Freeform 14">
              <a:extLst>
                <a:ext uri="{FF2B5EF4-FFF2-40B4-BE49-F238E27FC236}">
                  <a16:creationId xmlns:a16="http://schemas.microsoft.com/office/drawing/2014/main" id="{1B41B14B-0A36-4D9E-873E-3560C66E891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" y="2736"/>
              <a:ext cx="192" cy="187"/>
            </a:xfrm>
            <a:custGeom>
              <a:avLst/>
              <a:gdLst>
                <a:gd name="T0" fmla="*/ 724 w 131"/>
                <a:gd name="T1" fmla="*/ 358 h 160"/>
                <a:gd name="T2" fmla="*/ 0 w 131"/>
                <a:gd name="T3" fmla="*/ 101 h 160"/>
                <a:gd name="T4" fmla="*/ 1001 w 131"/>
                <a:gd name="T5" fmla="*/ 30 h 160"/>
                <a:gd name="T6" fmla="*/ 1277 w 131"/>
                <a:gd name="T7" fmla="*/ 101 h 160"/>
                <a:gd name="T8" fmla="*/ 1177 w 131"/>
                <a:gd name="T9" fmla="*/ 195 h 160"/>
                <a:gd name="T10" fmla="*/ 1001 w 131"/>
                <a:gd name="T11" fmla="*/ 333 h 160"/>
                <a:gd name="T12" fmla="*/ 724 w 131"/>
                <a:gd name="T13" fmla="*/ 358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160">
                  <a:moveTo>
                    <a:pt x="73" y="140"/>
                  </a:moveTo>
                  <a:cubicBezTo>
                    <a:pt x="0" y="103"/>
                    <a:pt x="15" y="114"/>
                    <a:pt x="0" y="39"/>
                  </a:cubicBezTo>
                  <a:cubicBezTo>
                    <a:pt x="39" y="0"/>
                    <a:pt x="47" y="1"/>
                    <a:pt x="101" y="12"/>
                  </a:cubicBezTo>
                  <a:cubicBezTo>
                    <a:pt x="110" y="21"/>
                    <a:pt x="125" y="27"/>
                    <a:pt x="128" y="39"/>
                  </a:cubicBezTo>
                  <a:cubicBezTo>
                    <a:pt x="131" y="51"/>
                    <a:pt x="123" y="64"/>
                    <a:pt x="119" y="76"/>
                  </a:cubicBezTo>
                  <a:cubicBezTo>
                    <a:pt x="114" y="95"/>
                    <a:pt x="117" y="121"/>
                    <a:pt x="101" y="131"/>
                  </a:cubicBezTo>
                  <a:cubicBezTo>
                    <a:pt x="70" y="151"/>
                    <a:pt x="73" y="160"/>
                    <a:pt x="73" y="140"/>
                  </a:cubicBezTo>
                  <a:close/>
                </a:path>
              </a:pathLst>
            </a:custGeom>
            <a:solidFill>
              <a:srgbClr val="CC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36" name="Freeform 15">
              <a:extLst>
                <a:ext uri="{FF2B5EF4-FFF2-40B4-BE49-F238E27FC236}">
                  <a16:creationId xmlns:a16="http://schemas.microsoft.com/office/drawing/2014/main" id="{EA159CB4-1CA6-4F33-B42F-9B68001A7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2" y="2955"/>
              <a:ext cx="192" cy="213"/>
            </a:xfrm>
            <a:custGeom>
              <a:avLst/>
              <a:gdLst>
                <a:gd name="T0" fmla="*/ 724 w 131"/>
                <a:gd name="T1" fmla="*/ 777 h 160"/>
                <a:gd name="T2" fmla="*/ 0 w 131"/>
                <a:gd name="T3" fmla="*/ 216 h 160"/>
                <a:gd name="T4" fmla="*/ 1001 w 131"/>
                <a:gd name="T5" fmla="*/ 65 h 160"/>
                <a:gd name="T6" fmla="*/ 1277 w 131"/>
                <a:gd name="T7" fmla="*/ 216 h 160"/>
                <a:gd name="T8" fmla="*/ 1177 w 131"/>
                <a:gd name="T9" fmla="*/ 421 h 160"/>
                <a:gd name="T10" fmla="*/ 1001 w 131"/>
                <a:gd name="T11" fmla="*/ 728 h 160"/>
                <a:gd name="T12" fmla="*/ 724 w 131"/>
                <a:gd name="T13" fmla="*/ 777 h 16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1" h="160">
                  <a:moveTo>
                    <a:pt x="73" y="140"/>
                  </a:moveTo>
                  <a:cubicBezTo>
                    <a:pt x="0" y="103"/>
                    <a:pt x="15" y="114"/>
                    <a:pt x="0" y="39"/>
                  </a:cubicBezTo>
                  <a:cubicBezTo>
                    <a:pt x="39" y="0"/>
                    <a:pt x="47" y="1"/>
                    <a:pt x="101" y="12"/>
                  </a:cubicBezTo>
                  <a:cubicBezTo>
                    <a:pt x="110" y="21"/>
                    <a:pt x="125" y="27"/>
                    <a:pt x="128" y="39"/>
                  </a:cubicBezTo>
                  <a:cubicBezTo>
                    <a:pt x="131" y="51"/>
                    <a:pt x="123" y="64"/>
                    <a:pt x="119" y="76"/>
                  </a:cubicBezTo>
                  <a:cubicBezTo>
                    <a:pt x="114" y="95"/>
                    <a:pt x="117" y="121"/>
                    <a:pt x="101" y="131"/>
                  </a:cubicBezTo>
                  <a:cubicBezTo>
                    <a:pt x="70" y="151"/>
                    <a:pt x="73" y="160"/>
                    <a:pt x="73" y="140"/>
                  </a:cubicBezTo>
                  <a:close/>
                </a:path>
              </a:pathLst>
            </a:custGeom>
            <a:solidFill>
              <a:srgbClr val="CCCC00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45791" dir="3378596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6393" name="Group 16">
            <a:extLst>
              <a:ext uri="{FF2B5EF4-FFF2-40B4-BE49-F238E27FC236}">
                <a16:creationId xmlns:a16="http://schemas.microsoft.com/office/drawing/2014/main" id="{480E0666-A0A2-4613-8873-4F3D1D30308F}"/>
              </a:ext>
            </a:extLst>
          </p:cNvPr>
          <p:cNvGrpSpPr>
            <a:grpSpLocks/>
          </p:cNvGrpSpPr>
          <p:nvPr/>
        </p:nvGrpSpPr>
        <p:grpSpPr bwMode="auto">
          <a:xfrm>
            <a:off x="6538913" y="3681413"/>
            <a:ext cx="2757487" cy="433387"/>
            <a:chOff x="4119" y="2319"/>
            <a:chExt cx="1737" cy="273"/>
          </a:xfrm>
        </p:grpSpPr>
        <p:sp>
          <p:nvSpPr>
            <p:cNvPr id="16431" name="Text Box 17">
              <a:extLst>
                <a:ext uri="{FF2B5EF4-FFF2-40B4-BE49-F238E27FC236}">
                  <a16:creationId xmlns:a16="http://schemas.microsoft.com/office/drawing/2014/main" id="{F35D32D1-DF30-4091-A82F-82CB9219F9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16" y="2380"/>
              <a:ext cx="14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tx1"/>
                  </a:solidFill>
                </a:rPr>
                <a:t>CLUBS ISOLES</a:t>
              </a:r>
            </a:p>
          </p:txBody>
        </p:sp>
        <p:cxnSp>
          <p:nvCxnSpPr>
            <p:cNvPr id="16432" name="AutoShape 18">
              <a:extLst>
                <a:ext uri="{FF2B5EF4-FFF2-40B4-BE49-F238E27FC236}">
                  <a16:creationId xmlns:a16="http://schemas.microsoft.com/office/drawing/2014/main" id="{C83CBC8B-1295-439C-B88B-738C5EB22C20}"/>
                </a:ext>
              </a:extLst>
            </p:cNvPr>
            <p:cNvCxnSpPr>
              <a:cxnSpLocks noChangeShapeType="1"/>
              <a:stCxn id="16431" idx="1"/>
              <a:endCxn id="16436" idx="1"/>
            </p:cNvCxnSpPr>
            <p:nvPr/>
          </p:nvCxnSpPr>
          <p:spPr bwMode="auto">
            <a:xfrm flipH="1" flipV="1">
              <a:off x="4119" y="2319"/>
              <a:ext cx="297" cy="16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94" name="Freeform 41">
            <a:extLst>
              <a:ext uri="{FF2B5EF4-FFF2-40B4-BE49-F238E27FC236}">
                <a16:creationId xmlns:a16="http://schemas.microsoft.com/office/drawing/2014/main" id="{B1F3825B-4EE4-4F53-92F0-65C1A738D43C}"/>
              </a:ext>
            </a:extLst>
          </p:cNvPr>
          <p:cNvSpPr>
            <a:spLocks/>
          </p:cNvSpPr>
          <p:nvPr/>
        </p:nvSpPr>
        <p:spPr bwMode="auto">
          <a:xfrm>
            <a:off x="3200400" y="4343400"/>
            <a:ext cx="1525588" cy="1312863"/>
          </a:xfrm>
          <a:custGeom>
            <a:avLst/>
            <a:gdLst>
              <a:gd name="T0" fmla="*/ 2147483646 w 961"/>
              <a:gd name="T1" fmla="*/ 2147483646 h 827"/>
              <a:gd name="T2" fmla="*/ 2147483646 w 961"/>
              <a:gd name="T3" fmla="*/ 2147483646 h 827"/>
              <a:gd name="T4" fmla="*/ 2147483646 w 961"/>
              <a:gd name="T5" fmla="*/ 2147483646 h 827"/>
              <a:gd name="T6" fmla="*/ 2147483646 w 961"/>
              <a:gd name="T7" fmla="*/ 2147483646 h 827"/>
              <a:gd name="T8" fmla="*/ 2147483646 w 961"/>
              <a:gd name="T9" fmla="*/ 2147483646 h 827"/>
              <a:gd name="T10" fmla="*/ 2147483646 w 961"/>
              <a:gd name="T11" fmla="*/ 2147483646 h 827"/>
              <a:gd name="T12" fmla="*/ 2147483646 w 961"/>
              <a:gd name="T13" fmla="*/ 2147483646 h 827"/>
              <a:gd name="T14" fmla="*/ 2147483646 w 961"/>
              <a:gd name="T15" fmla="*/ 2147483646 h 827"/>
              <a:gd name="T16" fmla="*/ 2147483646 w 961"/>
              <a:gd name="T17" fmla="*/ 2147483646 h 827"/>
              <a:gd name="T18" fmla="*/ 2147483646 w 961"/>
              <a:gd name="T19" fmla="*/ 2147483646 h 827"/>
              <a:gd name="T20" fmla="*/ 2147483646 w 961"/>
              <a:gd name="T21" fmla="*/ 2147483646 h 827"/>
              <a:gd name="T22" fmla="*/ 2147483646 w 961"/>
              <a:gd name="T23" fmla="*/ 2147483646 h 827"/>
              <a:gd name="T24" fmla="*/ 2147483646 w 961"/>
              <a:gd name="T25" fmla="*/ 2147483646 h 827"/>
              <a:gd name="T26" fmla="*/ 2147483646 w 961"/>
              <a:gd name="T27" fmla="*/ 2147483646 h 827"/>
              <a:gd name="T28" fmla="*/ 2147483646 w 961"/>
              <a:gd name="T29" fmla="*/ 2147483646 h 827"/>
              <a:gd name="T30" fmla="*/ 2147483646 w 961"/>
              <a:gd name="T31" fmla="*/ 2147483646 h 827"/>
              <a:gd name="T32" fmla="*/ 2147483646 w 961"/>
              <a:gd name="T33" fmla="*/ 2147483646 h 827"/>
              <a:gd name="T34" fmla="*/ 2147483646 w 961"/>
              <a:gd name="T35" fmla="*/ 2147483646 h 827"/>
              <a:gd name="T36" fmla="*/ 2147483646 w 961"/>
              <a:gd name="T37" fmla="*/ 2147483646 h 827"/>
              <a:gd name="T38" fmla="*/ 2147483646 w 961"/>
              <a:gd name="T39" fmla="*/ 2147483646 h 827"/>
              <a:gd name="T40" fmla="*/ 2147483646 w 961"/>
              <a:gd name="T41" fmla="*/ 2147483646 h 827"/>
              <a:gd name="T42" fmla="*/ 2147483646 w 961"/>
              <a:gd name="T43" fmla="*/ 2147483646 h 827"/>
              <a:gd name="T44" fmla="*/ 2147483646 w 961"/>
              <a:gd name="T45" fmla="*/ 2147483646 h 827"/>
              <a:gd name="T46" fmla="*/ 2147483646 w 961"/>
              <a:gd name="T47" fmla="*/ 2147483646 h 827"/>
              <a:gd name="T48" fmla="*/ 2147483646 w 961"/>
              <a:gd name="T49" fmla="*/ 2147483646 h 827"/>
              <a:gd name="T50" fmla="*/ 2147483646 w 961"/>
              <a:gd name="T51" fmla="*/ 2147483646 h 82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961" h="827">
                <a:moveTo>
                  <a:pt x="101" y="471"/>
                </a:moveTo>
                <a:cubicBezTo>
                  <a:pt x="70" y="450"/>
                  <a:pt x="46" y="443"/>
                  <a:pt x="19" y="416"/>
                </a:cubicBezTo>
                <a:cubicBezTo>
                  <a:pt x="9" y="354"/>
                  <a:pt x="0" y="327"/>
                  <a:pt x="64" y="306"/>
                </a:cubicBezTo>
                <a:cubicBezTo>
                  <a:pt x="78" y="293"/>
                  <a:pt x="101" y="287"/>
                  <a:pt x="110" y="270"/>
                </a:cubicBezTo>
                <a:cubicBezTo>
                  <a:pt x="123" y="245"/>
                  <a:pt x="108" y="207"/>
                  <a:pt x="128" y="187"/>
                </a:cubicBezTo>
                <a:cubicBezTo>
                  <a:pt x="157" y="158"/>
                  <a:pt x="192" y="144"/>
                  <a:pt x="220" y="114"/>
                </a:cubicBezTo>
                <a:cubicBezTo>
                  <a:pt x="236" y="66"/>
                  <a:pt x="253" y="60"/>
                  <a:pt x="302" y="50"/>
                </a:cubicBezTo>
                <a:cubicBezTo>
                  <a:pt x="353" y="0"/>
                  <a:pt x="376" y="12"/>
                  <a:pt x="458" y="5"/>
                </a:cubicBezTo>
                <a:cubicBezTo>
                  <a:pt x="538" y="12"/>
                  <a:pt x="608" y="28"/>
                  <a:pt x="686" y="41"/>
                </a:cubicBezTo>
                <a:cubicBezTo>
                  <a:pt x="711" y="80"/>
                  <a:pt x="748" y="98"/>
                  <a:pt x="787" y="123"/>
                </a:cubicBezTo>
                <a:cubicBezTo>
                  <a:pt x="810" y="138"/>
                  <a:pt x="822" y="168"/>
                  <a:pt x="842" y="187"/>
                </a:cubicBezTo>
                <a:cubicBezTo>
                  <a:pt x="866" y="262"/>
                  <a:pt x="830" y="169"/>
                  <a:pt x="878" y="233"/>
                </a:cubicBezTo>
                <a:cubicBezTo>
                  <a:pt x="909" y="275"/>
                  <a:pt x="913" y="327"/>
                  <a:pt x="942" y="370"/>
                </a:cubicBezTo>
                <a:cubicBezTo>
                  <a:pt x="961" y="428"/>
                  <a:pt x="951" y="386"/>
                  <a:pt x="942" y="489"/>
                </a:cubicBezTo>
                <a:cubicBezTo>
                  <a:pt x="938" y="536"/>
                  <a:pt x="940" y="625"/>
                  <a:pt x="906" y="672"/>
                </a:cubicBezTo>
                <a:cubicBezTo>
                  <a:pt x="893" y="690"/>
                  <a:pt x="833" y="706"/>
                  <a:pt x="823" y="709"/>
                </a:cubicBezTo>
                <a:cubicBezTo>
                  <a:pt x="805" y="715"/>
                  <a:pt x="768" y="727"/>
                  <a:pt x="768" y="727"/>
                </a:cubicBezTo>
                <a:cubicBezTo>
                  <a:pt x="731" y="751"/>
                  <a:pt x="694" y="745"/>
                  <a:pt x="659" y="773"/>
                </a:cubicBezTo>
                <a:cubicBezTo>
                  <a:pt x="635" y="792"/>
                  <a:pt x="586" y="827"/>
                  <a:pt x="586" y="827"/>
                </a:cubicBezTo>
                <a:cubicBezTo>
                  <a:pt x="553" y="816"/>
                  <a:pt x="531" y="818"/>
                  <a:pt x="512" y="791"/>
                </a:cubicBezTo>
                <a:cubicBezTo>
                  <a:pt x="494" y="766"/>
                  <a:pt x="485" y="718"/>
                  <a:pt x="458" y="699"/>
                </a:cubicBezTo>
                <a:cubicBezTo>
                  <a:pt x="434" y="683"/>
                  <a:pt x="408" y="669"/>
                  <a:pt x="384" y="654"/>
                </a:cubicBezTo>
                <a:cubicBezTo>
                  <a:pt x="375" y="648"/>
                  <a:pt x="367" y="638"/>
                  <a:pt x="357" y="635"/>
                </a:cubicBezTo>
                <a:cubicBezTo>
                  <a:pt x="339" y="629"/>
                  <a:pt x="302" y="617"/>
                  <a:pt x="302" y="617"/>
                </a:cubicBezTo>
                <a:cubicBezTo>
                  <a:pt x="283" y="560"/>
                  <a:pt x="238" y="552"/>
                  <a:pt x="183" y="544"/>
                </a:cubicBezTo>
                <a:cubicBezTo>
                  <a:pt x="141" y="530"/>
                  <a:pt x="115" y="514"/>
                  <a:pt x="101" y="471"/>
                </a:cubicBezTo>
                <a:close/>
              </a:path>
            </a:pathLst>
          </a:custGeom>
          <a:solidFill>
            <a:srgbClr val="FF9900"/>
          </a:solidFill>
          <a:ln w="38100" cap="flat" cmpd="sng">
            <a:solidFill>
              <a:schemeClr val="tx2"/>
            </a:solidFill>
            <a:prstDash val="solid"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6395" name="Group 42">
            <a:extLst>
              <a:ext uri="{FF2B5EF4-FFF2-40B4-BE49-F238E27FC236}">
                <a16:creationId xmlns:a16="http://schemas.microsoft.com/office/drawing/2014/main" id="{F6A204B5-C97F-40CE-972D-9ADDAC702F51}"/>
              </a:ext>
            </a:extLst>
          </p:cNvPr>
          <p:cNvGrpSpPr>
            <a:grpSpLocks/>
          </p:cNvGrpSpPr>
          <p:nvPr/>
        </p:nvGrpSpPr>
        <p:grpSpPr bwMode="auto">
          <a:xfrm>
            <a:off x="2667000" y="4953000"/>
            <a:ext cx="2286000" cy="1138238"/>
            <a:chOff x="1680" y="3120"/>
            <a:chExt cx="1440" cy="717"/>
          </a:xfrm>
        </p:grpSpPr>
        <p:sp>
          <p:nvSpPr>
            <p:cNvPr id="16429" name="Text Box 43">
              <a:extLst>
                <a:ext uri="{FF2B5EF4-FFF2-40B4-BE49-F238E27FC236}">
                  <a16:creationId xmlns:a16="http://schemas.microsoft.com/office/drawing/2014/main" id="{F602A744-8EB5-4729-B7D9-F0B22A4A4C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80" y="3625"/>
              <a:ext cx="144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tx1"/>
                  </a:solidFill>
                </a:rPr>
                <a:t>LA REUNION</a:t>
              </a:r>
            </a:p>
          </p:txBody>
        </p:sp>
        <p:cxnSp>
          <p:nvCxnSpPr>
            <p:cNvPr id="16430" name="AutoShape 44">
              <a:extLst>
                <a:ext uri="{FF2B5EF4-FFF2-40B4-BE49-F238E27FC236}">
                  <a16:creationId xmlns:a16="http://schemas.microsoft.com/office/drawing/2014/main" id="{3FE0634C-4255-45BD-A96F-CDD2452CC9F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400" y="3120"/>
              <a:ext cx="117" cy="457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6396" name="Group 57">
            <a:extLst>
              <a:ext uri="{FF2B5EF4-FFF2-40B4-BE49-F238E27FC236}">
                <a16:creationId xmlns:a16="http://schemas.microsoft.com/office/drawing/2014/main" id="{BDA9EF58-7435-4774-A0F1-68B8E9F01D00}"/>
              </a:ext>
            </a:extLst>
          </p:cNvPr>
          <p:cNvGrpSpPr>
            <a:grpSpLocks/>
          </p:cNvGrpSpPr>
          <p:nvPr/>
        </p:nvGrpSpPr>
        <p:grpSpPr bwMode="auto">
          <a:xfrm>
            <a:off x="5233988" y="4371975"/>
            <a:ext cx="3657600" cy="1828800"/>
            <a:chOff x="3360" y="2880"/>
            <a:chExt cx="2304" cy="1152"/>
          </a:xfrm>
        </p:grpSpPr>
        <p:grpSp>
          <p:nvGrpSpPr>
            <p:cNvPr id="16407" name="Group 19">
              <a:extLst>
                <a:ext uri="{FF2B5EF4-FFF2-40B4-BE49-F238E27FC236}">
                  <a16:creationId xmlns:a16="http://schemas.microsoft.com/office/drawing/2014/main" id="{C278DEDB-C2F6-4AA8-A829-7F9C6B85D56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28" y="3504"/>
              <a:ext cx="1488" cy="528"/>
              <a:chOff x="4128" y="3504"/>
              <a:chExt cx="1488" cy="528"/>
            </a:xfrm>
          </p:grpSpPr>
          <p:sp>
            <p:nvSpPr>
              <p:cNvPr id="16427" name="Text Box 20">
                <a:extLst>
                  <a:ext uri="{FF2B5EF4-FFF2-40B4-BE49-F238E27FC236}">
                    <a16:creationId xmlns:a16="http://schemas.microsoft.com/office/drawing/2014/main" id="{44D648C5-7B8F-4DD2-9647-DF1BE2257B7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704" y="3820"/>
                <a:ext cx="912" cy="2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fr-FR" altLang="fr-FR" sz="1600">
                    <a:solidFill>
                      <a:schemeClr val="tx1"/>
                    </a:solidFill>
                  </a:rPr>
                  <a:t>POLYNESIE</a:t>
                </a:r>
              </a:p>
            </p:txBody>
          </p:sp>
          <p:sp>
            <p:nvSpPr>
              <p:cNvPr id="16428" name="Line 21">
                <a:extLst>
                  <a:ext uri="{FF2B5EF4-FFF2-40B4-BE49-F238E27FC236}">
                    <a16:creationId xmlns:a16="http://schemas.microsoft.com/office/drawing/2014/main" id="{DF3D941D-E9F6-4B2E-8D42-EDC715008F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128" y="3504"/>
                <a:ext cx="576" cy="38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16408" name="Group 22">
              <a:extLst>
                <a:ext uri="{FF2B5EF4-FFF2-40B4-BE49-F238E27FC236}">
                  <a16:creationId xmlns:a16="http://schemas.microsoft.com/office/drawing/2014/main" id="{E6C2F48E-4A6F-475C-B9F2-C99AAECE69D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60" y="2880"/>
              <a:ext cx="2256" cy="1104"/>
              <a:chOff x="3360" y="2880"/>
              <a:chExt cx="2256" cy="1104"/>
            </a:xfrm>
          </p:grpSpPr>
          <p:sp>
            <p:nvSpPr>
              <p:cNvPr id="16410" name="Rectangle 23">
                <a:extLst>
                  <a:ext uri="{FF2B5EF4-FFF2-40B4-BE49-F238E27FC236}">
                    <a16:creationId xmlns:a16="http://schemas.microsoft.com/office/drawing/2014/main" id="{F6E077D1-421C-4395-AE45-255D7143D6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0" y="2880"/>
                <a:ext cx="2256" cy="1104"/>
              </a:xfrm>
              <a:prstGeom prst="rect">
                <a:avLst/>
              </a:prstGeom>
              <a:noFill/>
              <a:ln w="12700">
                <a:solidFill>
                  <a:schemeClr val="hlink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411" name="Group 24">
                <a:extLst>
                  <a:ext uri="{FF2B5EF4-FFF2-40B4-BE49-F238E27FC236}">
                    <a16:creationId xmlns:a16="http://schemas.microsoft.com/office/drawing/2014/main" id="{6602C8AB-5B89-4785-A3E4-235034B798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428" y="2976"/>
                <a:ext cx="1525" cy="881"/>
                <a:chOff x="3428" y="2976"/>
                <a:chExt cx="1525" cy="881"/>
              </a:xfrm>
            </p:grpSpPr>
            <p:sp>
              <p:nvSpPr>
                <p:cNvPr id="16412" name="AutoShape 25">
                  <a:extLst>
                    <a:ext uri="{FF2B5EF4-FFF2-40B4-BE49-F238E27FC236}">
                      <a16:creationId xmlns:a16="http://schemas.microsoft.com/office/drawing/2014/main" id="{EF7C01AD-6260-4C3B-9B60-60CF793C2B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409" y="3552"/>
                  <a:ext cx="48" cy="9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CC99"/>
                </a:solidFill>
                <a:ln w="28575">
                  <a:solidFill>
                    <a:srgbClr val="CC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2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13" name="Freeform 26">
                  <a:extLst>
                    <a:ext uri="{FF2B5EF4-FFF2-40B4-BE49-F238E27FC236}">
                      <a16:creationId xmlns:a16="http://schemas.microsoft.com/office/drawing/2014/main" id="{4E31284A-CB8C-4FB0-A3B6-9E28A514DE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2455588" flipV="1">
                  <a:off x="3792" y="2976"/>
                  <a:ext cx="112" cy="192"/>
                </a:xfrm>
                <a:custGeom>
                  <a:avLst/>
                  <a:gdLst>
                    <a:gd name="T0" fmla="*/ 0 w 838"/>
                    <a:gd name="T1" fmla="*/ 0 h 810"/>
                    <a:gd name="T2" fmla="*/ 0 w 838"/>
                    <a:gd name="T3" fmla="*/ 0 h 810"/>
                    <a:gd name="T4" fmla="*/ 0 w 838"/>
                    <a:gd name="T5" fmla="*/ 0 h 810"/>
                    <a:gd name="T6" fmla="*/ 0 w 838"/>
                    <a:gd name="T7" fmla="*/ 0 h 810"/>
                    <a:gd name="T8" fmla="*/ 0 w 838"/>
                    <a:gd name="T9" fmla="*/ 0 h 810"/>
                    <a:gd name="T10" fmla="*/ 0 w 838"/>
                    <a:gd name="T11" fmla="*/ 0 h 810"/>
                    <a:gd name="T12" fmla="*/ 0 w 838"/>
                    <a:gd name="T13" fmla="*/ 0 h 810"/>
                    <a:gd name="T14" fmla="*/ 0 w 838"/>
                    <a:gd name="T15" fmla="*/ 0 h 810"/>
                    <a:gd name="T16" fmla="*/ 0 w 838"/>
                    <a:gd name="T17" fmla="*/ 0 h 810"/>
                    <a:gd name="T18" fmla="*/ 0 w 838"/>
                    <a:gd name="T19" fmla="*/ 0 h 810"/>
                    <a:gd name="T20" fmla="*/ 0 w 838"/>
                    <a:gd name="T21" fmla="*/ 0 h 810"/>
                    <a:gd name="T22" fmla="*/ 0 w 838"/>
                    <a:gd name="T23" fmla="*/ 0 h 810"/>
                    <a:gd name="T24" fmla="*/ 0 w 838"/>
                    <a:gd name="T25" fmla="*/ 0 h 810"/>
                    <a:gd name="T26" fmla="*/ 0 w 838"/>
                    <a:gd name="T27" fmla="*/ 0 h 810"/>
                    <a:gd name="T28" fmla="*/ 0 w 838"/>
                    <a:gd name="T29" fmla="*/ 0 h 810"/>
                    <a:gd name="T30" fmla="*/ 0 w 838"/>
                    <a:gd name="T31" fmla="*/ 0 h 810"/>
                    <a:gd name="T32" fmla="*/ 0 w 838"/>
                    <a:gd name="T33" fmla="*/ 0 h 810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838" h="810">
                      <a:moveTo>
                        <a:pt x="110" y="104"/>
                      </a:moveTo>
                      <a:cubicBezTo>
                        <a:pt x="82" y="132"/>
                        <a:pt x="64" y="167"/>
                        <a:pt x="37" y="196"/>
                      </a:cubicBezTo>
                      <a:cubicBezTo>
                        <a:pt x="23" y="233"/>
                        <a:pt x="8" y="256"/>
                        <a:pt x="0" y="296"/>
                      </a:cubicBezTo>
                      <a:cubicBezTo>
                        <a:pt x="13" y="434"/>
                        <a:pt x="30" y="690"/>
                        <a:pt x="201" y="744"/>
                      </a:cubicBezTo>
                      <a:cubicBezTo>
                        <a:pt x="277" y="768"/>
                        <a:pt x="354" y="783"/>
                        <a:pt x="430" y="808"/>
                      </a:cubicBezTo>
                      <a:cubicBezTo>
                        <a:pt x="521" y="799"/>
                        <a:pt x="617" y="810"/>
                        <a:pt x="704" y="781"/>
                      </a:cubicBezTo>
                      <a:cubicBezTo>
                        <a:pt x="732" y="771"/>
                        <a:pt x="800" y="642"/>
                        <a:pt x="805" y="635"/>
                      </a:cubicBezTo>
                      <a:cubicBezTo>
                        <a:pt x="811" y="604"/>
                        <a:pt x="830" y="575"/>
                        <a:pt x="832" y="543"/>
                      </a:cubicBezTo>
                      <a:cubicBezTo>
                        <a:pt x="838" y="440"/>
                        <a:pt x="809" y="320"/>
                        <a:pt x="777" y="223"/>
                      </a:cubicBezTo>
                      <a:cubicBezTo>
                        <a:pt x="769" y="198"/>
                        <a:pt x="770" y="167"/>
                        <a:pt x="750" y="150"/>
                      </a:cubicBezTo>
                      <a:cubicBezTo>
                        <a:pt x="731" y="134"/>
                        <a:pt x="707" y="125"/>
                        <a:pt x="686" y="113"/>
                      </a:cubicBezTo>
                      <a:cubicBezTo>
                        <a:pt x="616" y="14"/>
                        <a:pt x="431" y="15"/>
                        <a:pt x="329" y="4"/>
                      </a:cubicBezTo>
                      <a:cubicBezTo>
                        <a:pt x="280" y="7"/>
                        <a:pt x="230" y="0"/>
                        <a:pt x="183" y="13"/>
                      </a:cubicBezTo>
                      <a:cubicBezTo>
                        <a:pt x="169" y="17"/>
                        <a:pt x="129" y="66"/>
                        <a:pt x="119" y="86"/>
                      </a:cubicBezTo>
                      <a:cubicBezTo>
                        <a:pt x="115" y="94"/>
                        <a:pt x="115" y="105"/>
                        <a:pt x="110" y="113"/>
                      </a:cubicBezTo>
                      <a:cubicBezTo>
                        <a:pt x="105" y="121"/>
                        <a:pt x="91" y="141"/>
                        <a:pt x="91" y="132"/>
                      </a:cubicBezTo>
                      <a:cubicBezTo>
                        <a:pt x="91" y="121"/>
                        <a:pt x="104" y="113"/>
                        <a:pt x="110" y="10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14" name="Freeform 27">
                  <a:extLst>
                    <a:ext uri="{FF2B5EF4-FFF2-40B4-BE49-F238E27FC236}">
                      <a16:creationId xmlns:a16="http://schemas.microsoft.com/office/drawing/2014/main" id="{6B66FA96-6E87-4F1F-9D0E-1971A7EDB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287"/>
                  <a:ext cx="224" cy="169"/>
                </a:xfrm>
                <a:custGeom>
                  <a:avLst/>
                  <a:gdLst>
                    <a:gd name="T0" fmla="*/ 85 w 219"/>
                    <a:gd name="T1" fmla="*/ 0 h 201"/>
                    <a:gd name="T2" fmla="*/ 0 w 219"/>
                    <a:gd name="T3" fmla="*/ 29 h 201"/>
                    <a:gd name="T4" fmla="*/ 74 w 219"/>
                    <a:gd name="T5" fmla="*/ 71 h 201"/>
                    <a:gd name="T6" fmla="*/ 103 w 219"/>
                    <a:gd name="T7" fmla="*/ 61 h 201"/>
                    <a:gd name="T8" fmla="*/ 146 w 219"/>
                    <a:gd name="T9" fmla="*/ 49 h 201"/>
                    <a:gd name="T10" fmla="*/ 250 w 219"/>
                    <a:gd name="T11" fmla="*/ 58 h 201"/>
                    <a:gd name="T12" fmla="*/ 146 w 219"/>
                    <a:gd name="T13" fmla="*/ 0 h 201"/>
                    <a:gd name="T14" fmla="*/ 85 w 219"/>
                    <a:gd name="T15" fmla="*/ 0 h 20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219" h="201">
                      <a:moveTo>
                        <a:pt x="73" y="0"/>
                      </a:moveTo>
                      <a:cubicBezTo>
                        <a:pt x="30" y="14"/>
                        <a:pt x="14" y="40"/>
                        <a:pt x="0" y="82"/>
                      </a:cubicBezTo>
                      <a:cubicBezTo>
                        <a:pt x="16" y="146"/>
                        <a:pt x="8" y="163"/>
                        <a:pt x="64" y="201"/>
                      </a:cubicBezTo>
                      <a:cubicBezTo>
                        <a:pt x="73" y="192"/>
                        <a:pt x="84" y="185"/>
                        <a:pt x="91" y="174"/>
                      </a:cubicBezTo>
                      <a:cubicBezTo>
                        <a:pt x="119" y="132"/>
                        <a:pt x="77" y="154"/>
                        <a:pt x="128" y="137"/>
                      </a:cubicBezTo>
                      <a:cubicBezTo>
                        <a:pt x="178" y="171"/>
                        <a:pt x="153" y="179"/>
                        <a:pt x="219" y="164"/>
                      </a:cubicBezTo>
                      <a:cubicBezTo>
                        <a:pt x="202" y="79"/>
                        <a:pt x="219" y="30"/>
                        <a:pt x="128" y="0"/>
                      </a:cubicBezTo>
                      <a:cubicBezTo>
                        <a:pt x="92" y="12"/>
                        <a:pt x="110" y="12"/>
                        <a:pt x="7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2021404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15" name="Freeform 28">
                  <a:extLst>
                    <a:ext uri="{FF2B5EF4-FFF2-40B4-BE49-F238E27FC236}">
                      <a16:creationId xmlns:a16="http://schemas.microsoft.com/office/drawing/2014/main" id="{1326567F-8427-426C-8EC8-8A13F7E772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10681732">
                  <a:off x="3888" y="3504"/>
                  <a:ext cx="354" cy="353"/>
                </a:xfrm>
                <a:custGeom>
                  <a:avLst/>
                  <a:gdLst>
                    <a:gd name="T0" fmla="*/ 65 w 430"/>
                    <a:gd name="T1" fmla="*/ 15 h 513"/>
                    <a:gd name="T2" fmla="*/ 59 w 430"/>
                    <a:gd name="T3" fmla="*/ 5 h 513"/>
                    <a:gd name="T4" fmla="*/ 37 w 430"/>
                    <a:gd name="T5" fmla="*/ 1 h 513"/>
                    <a:gd name="T6" fmla="*/ 0 w 430"/>
                    <a:gd name="T7" fmla="*/ 7 h 513"/>
                    <a:gd name="T8" fmla="*/ 40 w 430"/>
                    <a:gd name="T9" fmla="*/ 21 h 513"/>
                    <a:gd name="T10" fmla="*/ 31 w 430"/>
                    <a:gd name="T11" fmla="*/ 27 h 513"/>
                    <a:gd name="T12" fmla="*/ 46 w 430"/>
                    <a:gd name="T13" fmla="*/ 43 h 513"/>
                    <a:gd name="T14" fmla="*/ 59 w 430"/>
                    <a:gd name="T15" fmla="*/ 46 h 513"/>
                    <a:gd name="T16" fmla="*/ 94 w 430"/>
                    <a:gd name="T17" fmla="*/ 54 h 513"/>
                    <a:gd name="T18" fmla="*/ 119 w 430"/>
                    <a:gd name="T19" fmla="*/ 51 h 513"/>
                    <a:gd name="T20" fmla="*/ 131 w 430"/>
                    <a:gd name="T21" fmla="*/ 42 h 513"/>
                    <a:gd name="T22" fmla="*/ 134 w 430"/>
                    <a:gd name="T23" fmla="*/ 39 h 513"/>
                    <a:gd name="T24" fmla="*/ 100 w 430"/>
                    <a:gd name="T25" fmla="*/ 15 h 513"/>
                    <a:gd name="T26" fmla="*/ 80 w 430"/>
                    <a:gd name="T27" fmla="*/ 17 h 513"/>
                    <a:gd name="T28" fmla="*/ 71 w 430"/>
                    <a:gd name="T29" fmla="*/ 17 h 513"/>
                    <a:gd name="T30" fmla="*/ 65 w 430"/>
                    <a:gd name="T31" fmla="*/ 15 h 513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30" h="513">
                      <a:moveTo>
                        <a:pt x="210" y="147"/>
                      </a:moveTo>
                      <a:cubicBezTo>
                        <a:pt x="209" y="138"/>
                        <a:pt x="205" y="69"/>
                        <a:pt x="192" y="47"/>
                      </a:cubicBezTo>
                      <a:cubicBezTo>
                        <a:pt x="178" y="24"/>
                        <a:pt x="119" y="10"/>
                        <a:pt x="119" y="10"/>
                      </a:cubicBezTo>
                      <a:cubicBezTo>
                        <a:pt x="40" y="18"/>
                        <a:pt x="22" y="0"/>
                        <a:pt x="0" y="65"/>
                      </a:cubicBezTo>
                      <a:cubicBezTo>
                        <a:pt x="22" y="154"/>
                        <a:pt x="45" y="173"/>
                        <a:pt x="128" y="193"/>
                      </a:cubicBezTo>
                      <a:cubicBezTo>
                        <a:pt x="121" y="213"/>
                        <a:pt x="102" y="227"/>
                        <a:pt x="100" y="248"/>
                      </a:cubicBezTo>
                      <a:cubicBezTo>
                        <a:pt x="96" y="293"/>
                        <a:pt x="104" y="376"/>
                        <a:pt x="146" y="412"/>
                      </a:cubicBezTo>
                      <a:cubicBezTo>
                        <a:pt x="160" y="424"/>
                        <a:pt x="178" y="429"/>
                        <a:pt x="192" y="440"/>
                      </a:cubicBezTo>
                      <a:cubicBezTo>
                        <a:pt x="236" y="476"/>
                        <a:pt x="248" y="495"/>
                        <a:pt x="301" y="513"/>
                      </a:cubicBezTo>
                      <a:cubicBezTo>
                        <a:pt x="367" y="491"/>
                        <a:pt x="340" y="506"/>
                        <a:pt x="384" y="476"/>
                      </a:cubicBezTo>
                      <a:cubicBezTo>
                        <a:pt x="413" y="433"/>
                        <a:pt x="398" y="460"/>
                        <a:pt x="420" y="394"/>
                      </a:cubicBezTo>
                      <a:cubicBezTo>
                        <a:pt x="423" y="385"/>
                        <a:pt x="429" y="367"/>
                        <a:pt x="429" y="367"/>
                      </a:cubicBezTo>
                      <a:cubicBezTo>
                        <a:pt x="421" y="263"/>
                        <a:pt x="430" y="184"/>
                        <a:pt x="320" y="147"/>
                      </a:cubicBezTo>
                      <a:cubicBezTo>
                        <a:pt x="299" y="150"/>
                        <a:pt x="277" y="152"/>
                        <a:pt x="256" y="156"/>
                      </a:cubicBezTo>
                      <a:cubicBezTo>
                        <a:pt x="246" y="158"/>
                        <a:pt x="238" y="168"/>
                        <a:pt x="228" y="166"/>
                      </a:cubicBezTo>
                      <a:cubicBezTo>
                        <a:pt x="219" y="164"/>
                        <a:pt x="216" y="153"/>
                        <a:pt x="210" y="14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16" name="Freeform 29">
                  <a:extLst>
                    <a:ext uri="{FF2B5EF4-FFF2-40B4-BE49-F238E27FC236}">
                      <a16:creationId xmlns:a16="http://schemas.microsoft.com/office/drawing/2014/main" id="{BE0E3F74-A70A-4160-B75E-C561FA5DBA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52" y="2976"/>
                  <a:ext cx="136" cy="205"/>
                </a:xfrm>
                <a:custGeom>
                  <a:avLst/>
                  <a:gdLst>
                    <a:gd name="T0" fmla="*/ 87 w 136"/>
                    <a:gd name="T1" fmla="*/ 180 h 205"/>
                    <a:gd name="T2" fmla="*/ 4 w 136"/>
                    <a:gd name="T3" fmla="*/ 89 h 205"/>
                    <a:gd name="T4" fmla="*/ 50 w 136"/>
                    <a:gd name="T5" fmla="*/ 43 h 205"/>
                    <a:gd name="T6" fmla="*/ 87 w 136"/>
                    <a:gd name="T7" fmla="*/ 98 h 205"/>
                    <a:gd name="T8" fmla="*/ 105 w 136"/>
                    <a:gd name="T9" fmla="*/ 125 h 205"/>
                    <a:gd name="T10" fmla="*/ 87 w 136"/>
                    <a:gd name="T11" fmla="*/ 180 h 205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36" h="205">
                      <a:moveTo>
                        <a:pt x="87" y="180"/>
                      </a:moveTo>
                      <a:cubicBezTo>
                        <a:pt x="62" y="145"/>
                        <a:pt x="29" y="125"/>
                        <a:pt x="4" y="89"/>
                      </a:cubicBezTo>
                      <a:cubicBezTo>
                        <a:pt x="8" y="65"/>
                        <a:pt x="0" y="0"/>
                        <a:pt x="50" y="43"/>
                      </a:cubicBezTo>
                      <a:cubicBezTo>
                        <a:pt x="67" y="57"/>
                        <a:pt x="75" y="80"/>
                        <a:pt x="87" y="98"/>
                      </a:cubicBezTo>
                      <a:cubicBezTo>
                        <a:pt x="93" y="107"/>
                        <a:pt x="105" y="125"/>
                        <a:pt x="105" y="125"/>
                      </a:cubicBezTo>
                      <a:cubicBezTo>
                        <a:pt x="112" y="146"/>
                        <a:pt x="136" y="205"/>
                        <a:pt x="87" y="18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17" name="Freeform 30">
                  <a:extLst>
                    <a:ext uri="{FF2B5EF4-FFF2-40B4-BE49-F238E27FC236}">
                      <a16:creationId xmlns:a16="http://schemas.microsoft.com/office/drawing/2014/main" id="{261352E1-8586-4DB3-B715-32F1B87D2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8" y="3242"/>
                  <a:ext cx="124" cy="118"/>
                </a:xfrm>
                <a:custGeom>
                  <a:avLst/>
                  <a:gdLst>
                    <a:gd name="T0" fmla="*/ 78 w 124"/>
                    <a:gd name="T1" fmla="*/ 118 h 118"/>
                    <a:gd name="T2" fmla="*/ 23 w 124"/>
                    <a:gd name="T3" fmla="*/ 91 h 118"/>
                    <a:gd name="T4" fmla="*/ 41 w 124"/>
                    <a:gd name="T5" fmla="*/ 9 h 118"/>
                    <a:gd name="T6" fmla="*/ 69 w 124"/>
                    <a:gd name="T7" fmla="*/ 0 h 118"/>
                    <a:gd name="T8" fmla="*/ 124 w 124"/>
                    <a:gd name="T9" fmla="*/ 54 h 118"/>
                    <a:gd name="T10" fmla="*/ 115 w 124"/>
                    <a:gd name="T11" fmla="*/ 91 h 118"/>
                    <a:gd name="T12" fmla="*/ 87 w 124"/>
                    <a:gd name="T13" fmla="*/ 100 h 118"/>
                    <a:gd name="T14" fmla="*/ 78 w 124"/>
                    <a:gd name="T15" fmla="*/ 118 h 11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24" h="118">
                      <a:moveTo>
                        <a:pt x="78" y="118"/>
                      </a:moveTo>
                      <a:cubicBezTo>
                        <a:pt x="60" y="109"/>
                        <a:pt x="39" y="104"/>
                        <a:pt x="23" y="91"/>
                      </a:cubicBezTo>
                      <a:cubicBezTo>
                        <a:pt x="0" y="72"/>
                        <a:pt x="24" y="22"/>
                        <a:pt x="41" y="9"/>
                      </a:cubicBezTo>
                      <a:cubicBezTo>
                        <a:pt x="49" y="3"/>
                        <a:pt x="60" y="3"/>
                        <a:pt x="69" y="0"/>
                      </a:cubicBezTo>
                      <a:cubicBezTo>
                        <a:pt x="104" y="12"/>
                        <a:pt x="112" y="19"/>
                        <a:pt x="124" y="54"/>
                      </a:cubicBezTo>
                      <a:cubicBezTo>
                        <a:pt x="121" y="66"/>
                        <a:pt x="123" y="81"/>
                        <a:pt x="115" y="91"/>
                      </a:cubicBezTo>
                      <a:cubicBezTo>
                        <a:pt x="109" y="99"/>
                        <a:pt x="95" y="94"/>
                        <a:pt x="87" y="100"/>
                      </a:cubicBezTo>
                      <a:cubicBezTo>
                        <a:pt x="82" y="104"/>
                        <a:pt x="81" y="112"/>
                        <a:pt x="78" y="11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18" name="AutoShape 31">
                  <a:extLst>
                    <a:ext uri="{FF2B5EF4-FFF2-40B4-BE49-F238E27FC236}">
                      <a16:creationId xmlns:a16="http://schemas.microsoft.com/office/drawing/2014/main" id="{CF3E0AF5-D320-49DC-9A53-A38F35DCB05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32" y="3072"/>
                  <a:ext cx="48" cy="9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CC99"/>
                </a:solidFill>
                <a:ln w="28575">
                  <a:solidFill>
                    <a:srgbClr val="CC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2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19" name="AutoShape 32">
                  <a:extLst>
                    <a:ext uri="{FF2B5EF4-FFF2-40B4-BE49-F238E27FC236}">
                      <a16:creationId xmlns:a16="http://schemas.microsoft.com/office/drawing/2014/main" id="{816C1FC7-FC7F-4786-9D8D-41EACF2CCF3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56" y="3504"/>
                  <a:ext cx="48" cy="9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CC99"/>
                </a:solidFill>
                <a:ln w="28575">
                  <a:solidFill>
                    <a:srgbClr val="CC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2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20" name="AutoShape 33">
                  <a:extLst>
                    <a:ext uri="{FF2B5EF4-FFF2-40B4-BE49-F238E27FC236}">
                      <a16:creationId xmlns:a16="http://schemas.microsoft.com/office/drawing/2014/main" id="{6E7DCEEC-DC8C-454A-8E6C-3717326451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96" y="3600"/>
                  <a:ext cx="48" cy="96"/>
                </a:xfrm>
                <a:prstGeom prst="octagon">
                  <a:avLst>
                    <a:gd name="adj" fmla="val 29287"/>
                  </a:avLst>
                </a:prstGeom>
                <a:solidFill>
                  <a:srgbClr val="FFCC99"/>
                </a:solidFill>
                <a:ln w="28575">
                  <a:solidFill>
                    <a:srgbClr val="CC99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28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421" name="Freeform 34">
                  <a:extLst>
                    <a:ext uri="{FF2B5EF4-FFF2-40B4-BE49-F238E27FC236}">
                      <a16:creationId xmlns:a16="http://schemas.microsoft.com/office/drawing/2014/main" id="{1773F2E3-5F85-428A-9D94-40E374281A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6" y="3264"/>
                  <a:ext cx="153" cy="96"/>
                </a:xfrm>
                <a:custGeom>
                  <a:avLst/>
                  <a:gdLst>
                    <a:gd name="T0" fmla="*/ 1 w 372"/>
                    <a:gd name="T1" fmla="*/ 1 h 219"/>
                    <a:gd name="T2" fmla="*/ 0 w 372"/>
                    <a:gd name="T3" fmla="*/ 1 h 219"/>
                    <a:gd name="T4" fmla="*/ 0 w 372"/>
                    <a:gd name="T5" fmla="*/ 0 h 219"/>
                    <a:gd name="T6" fmla="*/ 1 w 372"/>
                    <a:gd name="T7" fmla="*/ 0 h 219"/>
                    <a:gd name="T8" fmla="*/ 2 w 372"/>
                    <a:gd name="T9" fmla="*/ 1 h 219"/>
                    <a:gd name="T10" fmla="*/ 2 w 372"/>
                    <a:gd name="T11" fmla="*/ 1 h 219"/>
                    <a:gd name="T12" fmla="*/ 2 w 372"/>
                    <a:gd name="T13" fmla="*/ 2 h 219"/>
                    <a:gd name="T14" fmla="*/ 1 w 372"/>
                    <a:gd name="T15" fmla="*/ 2 h 219"/>
                    <a:gd name="T16" fmla="*/ 1 w 372"/>
                    <a:gd name="T17" fmla="*/ 1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22" name="Freeform 35">
                  <a:extLst>
                    <a:ext uri="{FF2B5EF4-FFF2-40B4-BE49-F238E27FC236}">
                      <a16:creationId xmlns:a16="http://schemas.microsoft.com/office/drawing/2014/main" id="{91E2E159-2661-4D86-B058-B6D29DF625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55" y="3456"/>
                  <a:ext cx="153" cy="96"/>
                </a:xfrm>
                <a:custGeom>
                  <a:avLst/>
                  <a:gdLst>
                    <a:gd name="T0" fmla="*/ 1 w 372"/>
                    <a:gd name="T1" fmla="*/ 1 h 219"/>
                    <a:gd name="T2" fmla="*/ 0 w 372"/>
                    <a:gd name="T3" fmla="*/ 1 h 219"/>
                    <a:gd name="T4" fmla="*/ 0 w 372"/>
                    <a:gd name="T5" fmla="*/ 0 h 219"/>
                    <a:gd name="T6" fmla="*/ 1 w 372"/>
                    <a:gd name="T7" fmla="*/ 0 h 219"/>
                    <a:gd name="T8" fmla="*/ 2 w 372"/>
                    <a:gd name="T9" fmla="*/ 1 h 219"/>
                    <a:gd name="T10" fmla="*/ 2 w 372"/>
                    <a:gd name="T11" fmla="*/ 1 h 219"/>
                    <a:gd name="T12" fmla="*/ 2 w 372"/>
                    <a:gd name="T13" fmla="*/ 2 h 219"/>
                    <a:gd name="T14" fmla="*/ 1 w 372"/>
                    <a:gd name="T15" fmla="*/ 2 h 219"/>
                    <a:gd name="T16" fmla="*/ 1 w 372"/>
                    <a:gd name="T17" fmla="*/ 1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23" name="Freeform 36">
                  <a:extLst>
                    <a:ext uri="{FF2B5EF4-FFF2-40B4-BE49-F238E27FC236}">
                      <a16:creationId xmlns:a16="http://schemas.microsoft.com/office/drawing/2014/main" id="{3368CD08-BA37-48B3-AF81-818417FD58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04" y="3360"/>
                  <a:ext cx="153" cy="96"/>
                </a:xfrm>
                <a:custGeom>
                  <a:avLst/>
                  <a:gdLst>
                    <a:gd name="T0" fmla="*/ 1 w 372"/>
                    <a:gd name="T1" fmla="*/ 1 h 219"/>
                    <a:gd name="T2" fmla="*/ 0 w 372"/>
                    <a:gd name="T3" fmla="*/ 1 h 219"/>
                    <a:gd name="T4" fmla="*/ 0 w 372"/>
                    <a:gd name="T5" fmla="*/ 0 h 219"/>
                    <a:gd name="T6" fmla="*/ 1 w 372"/>
                    <a:gd name="T7" fmla="*/ 0 h 219"/>
                    <a:gd name="T8" fmla="*/ 2 w 372"/>
                    <a:gd name="T9" fmla="*/ 1 h 219"/>
                    <a:gd name="T10" fmla="*/ 2 w 372"/>
                    <a:gd name="T11" fmla="*/ 1 h 219"/>
                    <a:gd name="T12" fmla="*/ 2 w 372"/>
                    <a:gd name="T13" fmla="*/ 2 h 219"/>
                    <a:gd name="T14" fmla="*/ 1 w 372"/>
                    <a:gd name="T15" fmla="*/ 2 h 219"/>
                    <a:gd name="T16" fmla="*/ 1 w 372"/>
                    <a:gd name="T17" fmla="*/ 1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24" name="Freeform 37">
                  <a:extLst>
                    <a:ext uri="{FF2B5EF4-FFF2-40B4-BE49-F238E27FC236}">
                      <a16:creationId xmlns:a16="http://schemas.microsoft.com/office/drawing/2014/main" id="{E3E634A6-250F-49AD-A1B8-3CACE2F63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503" y="3216"/>
                  <a:ext cx="153" cy="144"/>
                </a:xfrm>
                <a:custGeom>
                  <a:avLst/>
                  <a:gdLst>
                    <a:gd name="T0" fmla="*/ 1 w 372"/>
                    <a:gd name="T1" fmla="*/ 16 h 219"/>
                    <a:gd name="T2" fmla="*/ 0 w 372"/>
                    <a:gd name="T3" fmla="*/ 9 h 219"/>
                    <a:gd name="T4" fmla="*/ 0 w 372"/>
                    <a:gd name="T5" fmla="*/ 0 h 219"/>
                    <a:gd name="T6" fmla="*/ 1 w 372"/>
                    <a:gd name="T7" fmla="*/ 2 h 219"/>
                    <a:gd name="T8" fmla="*/ 2 w 372"/>
                    <a:gd name="T9" fmla="*/ 9 h 219"/>
                    <a:gd name="T10" fmla="*/ 2 w 372"/>
                    <a:gd name="T11" fmla="*/ 13 h 219"/>
                    <a:gd name="T12" fmla="*/ 2 w 372"/>
                    <a:gd name="T13" fmla="*/ 17 h 219"/>
                    <a:gd name="T14" fmla="*/ 1 w 372"/>
                    <a:gd name="T15" fmla="*/ 18 h 219"/>
                    <a:gd name="T16" fmla="*/ 1 w 372"/>
                    <a:gd name="T17" fmla="*/ 16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25" name="Freeform 38">
                  <a:extLst>
                    <a:ext uri="{FF2B5EF4-FFF2-40B4-BE49-F238E27FC236}">
                      <a16:creationId xmlns:a16="http://schemas.microsoft.com/office/drawing/2014/main" id="{1F151CBB-3FDD-425A-9D3D-91A16E38B3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00" y="3216"/>
                  <a:ext cx="57" cy="48"/>
                </a:xfrm>
                <a:custGeom>
                  <a:avLst/>
                  <a:gdLst>
                    <a:gd name="T0" fmla="*/ 0 w 372"/>
                    <a:gd name="T1" fmla="*/ 0 h 219"/>
                    <a:gd name="T2" fmla="*/ 0 w 372"/>
                    <a:gd name="T3" fmla="*/ 0 h 219"/>
                    <a:gd name="T4" fmla="*/ 0 w 372"/>
                    <a:gd name="T5" fmla="*/ 0 h 219"/>
                    <a:gd name="T6" fmla="*/ 0 w 372"/>
                    <a:gd name="T7" fmla="*/ 0 h 219"/>
                    <a:gd name="T8" fmla="*/ 0 w 372"/>
                    <a:gd name="T9" fmla="*/ 0 h 219"/>
                    <a:gd name="T10" fmla="*/ 0 w 372"/>
                    <a:gd name="T11" fmla="*/ 0 h 219"/>
                    <a:gd name="T12" fmla="*/ 0 w 372"/>
                    <a:gd name="T13" fmla="*/ 0 h 219"/>
                    <a:gd name="T14" fmla="*/ 0 w 372"/>
                    <a:gd name="T15" fmla="*/ 0 h 219"/>
                    <a:gd name="T16" fmla="*/ 0 w 372"/>
                    <a:gd name="T17" fmla="*/ 0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6426" name="Freeform 39">
                  <a:extLst>
                    <a:ext uri="{FF2B5EF4-FFF2-40B4-BE49-F238E27FC236}">
                      <a16:creationId xmlns:a16="http://schemas.microsoft.com/office/drawing/2014/main" id="{18AD44F7-6B2F-4BC9-BDDE-25C8B9994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96" y="3312"/>
                  <a:ext cx="57" cy="48"/>
                </a:xfrm>
                <a:custGeom>
                  <a:avLst/>
                  <a:gdLst>
                    <a:gd name="T0" fmla="*/ 0 w 372"/>
                    <a:gd name="T1" fmla="*/ 0 h 219"/>
                    <a:gd name="T2" fmla="*/ 0 w 372"/>
                    <a:gd name="T3" fmla="*/ 0 h 219"/>
                    <a:gd name="T4" fmla="*/ 0 w 372"/>
                    <a:gd name="T5" fmla="*/ 0 h 219"/>
                    <a:gd name="T6" fmla="*/ 0 w 372"/>
                    <a:gd name="T7" fmla="*/ 0 h 219"/>
                    <a:gd name="T8" fmla="*/ 0 w 372"/>
                    <a:gd name="T9" fmla="*/ 0 h 219"/>
                    <a:gd name="T10" fmla="*/ 0 w 372"/>
                    <a:gd name="T11" fmla="*/ 0 h 219"/>
                    <a:gd name="T12" fmla="*/ 0 w 372"/>
                    <a:gd name="T13" fmla="*/ 0 h 219"/>
                    <a:gd name="T14" fmla="*/ 0 w 372"/>
                    <a:gd name="T15" fmla="*/ 0 h 219"/>
                    <a:gd name="T16" fmla="*/ 0 w 372"/>
                    <a:gd name="T17" fmla="*/ 0 h 21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372" h="219">
                      <a:moveTo>
                        <a:pt x="263" y="201"/>
                      </a:moveTo>
                      <a:cubicBezTo>
                        <a:pt x="190" y="178"/>
                        <a:pt x="123" y="138"/>
                        <a:pt x="52" y="110"/>
                      </a:cubicBezTo>
                      <a:cubicBezTo>
                        <a:pt x="0" y="55"/>
                        <a:pt x="69" y="16"/>
                        <a:pt x="116" y="0"/>
                      </a:cubicBezTo>
                      <a:cubicBezTo>
                        <a:pt x="174" y="6"/>
                        <a:pt x="226" y="9"/>
                        <a:pt x="281" y="27"/>
                      </a:cubicBezTo>
                      <a:cubicBezTo>
                        <a:pt x="327" y="75"/>
                        <a:pt x="320" y="27"/>
                        <a:pt x="354" y="110"/>
                      </a:cubicBezTo>
                      <a:cubicBezTo>
                        <a:pt x="361" y="128"/>
                        <a:pt x="372" y="165"/>
                        <a:pt x="372" y="165"/>
                      </a:cubicBezTo>
                      <a:cubicBezTo>
                        <a:pt x="357" y="210"/>
                        <a:pt x="372" y="189"/>
                        <a:pt x="308" y="210"/>
                      </a:cubicBezTo>
                      <a:cubicBezTo>
                        <a:pt x="299" y="213"/>
                        <a:pt x="281" y="219"/>
                        <a:pt x="281" y="219"/>
                      </a:cubicBezTo>
                      <a:cubicBezTo>
                        <a:pt x="250" y="209"/>
                        <a:pt x="247" y="217"/>
                        <a:pt x="263" y="201"/>
                      </a:cubicBezTo>
                      <a:close/>
                    </a:path>
                  </a:pathLst>
                </a:custGeom>
                <a:noFill/>
                <a:ln w="28575" cap="flat" cmpd="sng">
                  <a:solidFill>
                    <a:srgbClr val="CC9900"/>
                  </a:solidFill>
                  <a:prstDash val="solid"/>
                  <a:round/>
                  <a:headEnd/>
                  <a:tailEnd/>
                </a:ln>
                <a:effectLst>
                  <a:outerShdw dist="45791" dir="3378596" algn="ctr" rotWithShape="0">
                    <a:schemeClr val="bg2"/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16409" name="Text Box 45">
              <a:extLst>
                <a:ext uri="{FF2B5EF4-FFF2-40B4-BE49-F238E27FC236}">
                  <a16:creationId xmlns:a16="http://schemas.microsoft.com/office/drawing/2014/main" id="{761E21EC-B4DC-4907-99E7-E70A27CDF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76" y="2880"/>
              <a:ext cx="1488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000">
                  <a:solidFill>
                    <a:schemeClr val="tx1"/>
                  </a:solidFill>
                </a:rPr>
                <a:t>NOUVELLE FEDERATION en 2000</a:t>
              </a:r>
            </a:p>
          </p:txBody>
        </p:sp>
      </p:grpSp>
      <p:grpSp>
        <p:nvGrpSpPr>
          <p:cNvPr id="16397" name="Group 46">
            <a:extLst>
              <a:ext uri="{FF2B5EF4-FFF2-40B4-BE49-F238E27FC236}">
                <a16:creationId xmlns:a16="http://schemas.microsoft.com/office/drawing/2014/main" id="{DFF7D132-FA80-4232-80B4-0E57CCFE29FE}"/>
              </a:ext>
            </a:extLst>
          </p:cNvPr>
          <p:cNvGrpSpPr>
            <a:grpSpLocks/>
          </p:cNvGrpSpPr>
          <p:nvPr/>
        </p:nvGrpSpPr>
        <p:grpSpPr bwMode="auto">
          <a:xfrm>
            <a:off x="3581400" y="1752600"/>
            <a:ext cx="2214563" cy="1752600"/>
            <a:chOff x="2256" y="1104"/>
            <a:chExt cx="1395" cy="1104"/>
          </a:xfrm>
        </p:grpSpPr>
        <p:sp>
          <p:nvSpPr>
            <p:cNvPr id="16402" name="Freeform 47">
              <a:extLst>
                <a:ext uri="{FF2B5EF4-FFF2-40B4-BE49-F238E27FC236}">
                  <a16:creationId xmlns:a16="http://schemas.microsoft.com/office/drawing/2014/main" id="{D911D13C-5AC7-4417-92C1-463941289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6" y="1215"/>
              <a:ext cx="905" cy="849"/>
            </a:xfrm>
            <a:custGeom>
              <a:avLst/>
              <a:gdLst>
                <a:gd name="T0" fmla="*/ 5 w 1346"/>
                <a:gd name="T1" fmla="*/ 10 h 1303"/>
                <a:gd name="T2" fmla="*/ 18 w 1346"/>
                <a:gd name="T3" fmla="*/ 33 h 1303"/>
                <a:gd name="T4" fmla="*/ 34 w 1346"/>
                <a:gd name="T5" fmla="*/ 46 h 1303"/>
                <a:gd name="T6" fmla="*/ 40 w 1346"/>
                <a:gd name="T7" fmla="*/ 50 h 1303"/>
                <a:gd name="T8" fmla="*/ 42 w 1346"/>
                <a:gd name="T9" fmla="*/ 51 h 1303"/>
                <a:gd name="T10" fmla="*/ 44 w 1346"/>
                <a:gd name="T11" fmla="*/ 53 h 1303"/>
                <a:gd name="T12" fmla="*/ 52 w 1346"/>
                <a:gd name="T13" fmla="*/ 63 h 1303"/>
                <a:gd name="T14" fmla="*/ 61 w 1346"/>
                <a:gd name="T15" fmla="*/ 64 h 1303"/>
                <a:gd name="T16" fmla="*/ 75 w 1346"/>
                <a:gd name="T17" fmla="*/ 74 h 1303"/>
                <a:gd name="T18" fmla="*/ 82 w 1346"/>
                <a:gd name="T19" fmla="*/ 79 h 1303"/>
                <a:gd name="T20" fmla="*/ 96 w 1346"/>
                <a:gd name="T21" fmla="*/ 89 h 1303"/>
                <a:gd name="T22" fmla="*/ 108 w 1346"/>
                <a:gd name="T23" fmla="*/ 97 h 1303"/>
                <a:gd name="T24" fmla="*/ 115 w 1346"/>
                <a:gd name="T25" fmla="*/ 100 h 1303"/>
                <a:gd name="T26" fmla="*/ 121 w 1346"/>
                <a:gd name="T27" fmla="*/ 99 h 1303"/>
                <a:gd name="T28" fmla="*/ 122 w 1346"/>
                <a:gd name="T29" fmla="*/ 91 h 1303"/>
                <a:gd name="T30" fmla="*/ 120 w 1346"/>
                <a:gd name="T31" fmla="*/ 89 h 1303"/>
                <a:gd name="T32" fmla="*/ 115 w 1346"/>
                <a:gd name="T33" fmla="*/ 87 h 1303"/>
                <a:gd name="T34" fmla="*/ 114 w 1346"/>
                <a:gd name="T35" fmla="*/ 84 h 1303"/>
                <a:gd name="T36" fmla="*/ 108 w 1346"/>
                <a:gd name="T37" fmla="*/ 79 h 1303"/>
                <a:gd name="T38" fmla="*/ 80 w 1346"/>
                <a:gd name="T39" fmla="*/ 46 h 1303"/>
                <a:gd name="T40" fmla="*/ 75 w 1346"/>
                <a:gd name="T41" fmla="*/ 44 h 1303"/>
                <a:gd name="T42" fmla="*/ 65 w 1346"/>
                <a:gd name="T43" fmla="*/ 38 h 1303"/>
                <a:gd name="T44" fmla="*/ 49 w 1346"/>
                <a:gd name="T45" fmla="*/ 27 h 1303"/>
                <a:gd name="T46" fmla="*/ 40 w 1346"/>
                <a:gd name="T47" fmla="*/ 24 h 1303"/>
                <a:gd name="T48" fmla="*/ 31 w 1346"/>
                <a:gd name="T49" fmla="*/ 19 h 1303"/>
                <a:gd name="T50" fmla="*/ 28 w 1346"/>
                <a:gd name="T51" fmla="*/ 16 h 1303"/>
                <a:gd name="T52" fmla="*/ 25 w 1346"/>
                <a:gd name="T53" fmla="*/ 14 h 1303"/>
                <a:gd name="T54" fmla="*/ 4 w 1346"/>
                <a:gd name="T55" fmla="*/ 2 h 1303"/>
                <a:gd name="T56" fmla="*/ 2 w 1346"/>
                <a:gd name="T57" fmla="*/ 1 h 1303"/>
                <a:gd name="T58" fmla="*/ 1 w 1346"/>
                <a:gd name="T59" fmla="*/ 2 h 1303"/>
                <a:gd name="T60" fmla="*/ 1 w 1346"/>
                <a:gd name="T61" fmla="*/ 5 h 1303"/>
                <a:gd name="T62" fmla="*/ 2 w 1346"/>
                <a:gd name="T63" fmla="*/ 13 h 1303"/>
                <a:gd name="T64" fmla="*/ 5 w 1346"/>
                <a:gd name="T65" fmla="*/ 16 h 1303"/>
                <a:gd name="T66" fmla="*/ 5 w 1346"/>
                <a:gd name="T67" fmla="*/ 10 h 130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346" h="1303">
                  <a:moveTo>
                    <a:pt x="50" y="131"/>
                  </a:moveTo>
                  <a:cubicBezTo>
                    <a:pt x="72" y="244"/>
                    <a:pt x="95" y="357"/>
                    <a:pt x="196" y="424"/>
                  </a:cubicBezTo>
                  <a:cubicBezTo>
                    <a:pt x="238" y="484"/>
                    <a:pt x="304" y="551"/>
                    <a:pt x="361" y="598"/>
                  </a:cubicBezTo>
                  <a:cubicBezTo>
                    <a:pt x="405" y="634"/>
                    <a:pt x="378" y="596"/>
                    <a:pt x="434" y="652"/>
                  </a:cubicBezTo>
                  <a:cubicBezTo>
                    <a:pt x="442" y="660"/>
                    <a:pt x="445" y="671"/>
                    <a:pt x="452" y="680"/>
                  </a:cubicBezTo>
                  <a:cubicBezTo>
                    <a:pt x="457" y="687"/>
                    <a:pt x="465" y="692"/>
                    <a:pt x="471" y="698"/>
                  </a:cubicBezTo>
                  <a:cubicBezTo>
                    <a:pt x="504" y="766"/>
                    <a:pt x="518" y="763"/>
                    <a:pt x="571" y="817"/>
                  </a:cubicBezTo>
                  <a:cubicBezTo>
                    <a:pt x="593" y="839"/>
                    <a:pt x="663" y="835"/>
                    <a:pt x="663" y="835"/>
                  </a:cubicBezTo>
                  <a:cubicBezTo>
                    <a:pt x="710" y="883"/>
                    <a:pt x="757" y="921"/>
                    <a:pt x="809" y="963"/>
                  </a:cubicBezTo>
                  <a:cubicBezTo>
                    <a:pt x="839" y="987"/>
                    <a:pt x="863" y="1019"/>
                    <a:pt x="891" y="1046"/>
                  </a:cubicBezTo>
                  <a:cubicBezTo>
                    <a:pt x="938" y="1090"/>
                    <a:pt x="988" y="1133"/>
                    <a:pt x="1038" y="1174"/>
                  </a:cubicBezTo>
                  <a:cubicBezTo>
                    <a:pt x="1079" y="1208"/>
                    <a:pt x="1124" y="1232"/>
                    <a:pt x="1166" y="1265"/>
                  </a:cubicBezTo>
                  <a:cubicBezTo>
                    <a:pt x="1190" y="1283"/>
                    <a:pt x="1248" y="1302"/>
                    <a:pt x="1248" y="1302"/>
                  </a:cubicBezTo>
                  <a:cubicBezTo>
                    <a:pt x="1269" y="1299"/>
                    <a:pt x="1294" y="1303"/>
                    <a:pt x="1312" y="1292"/>
                  </a:cubicBezTo>
                  <a:cubicBezTo>
                    <a:pt x="1344" y="1273"/>
                    <a:pt x="1346" y="1208"/>
                    <a:pt x="1321" y="1183"/>
                  </a:cubicBezTo>
                  <a:cubicBezTo>
                    <a:pt x="1314" y="1176"/>
                    <a:pt x="1303" y="1177"/>
                    <a:pt x="1294" y="1174"/>
                  </a:cubicBezTo>
                  <a:cubicBezTo>
                    <a:pt x="1280" y="1160"/>
                    <a:pt x="1260" y="1152"/>
                    <a:pt x="1248" y="1137"/>
                  </a:cubicBezTo>
                  <a:cubicBezTo>
                    <a:pt x="1239" y="1126"/>
                    <a:pt x="1238" y="1111"/>
                    <a:pt x="1230" y="1100"/>
                  </a:cubicBezTo>
                  <a:cubicBezTo>
                    <a:pt x="1215" y="1078"/>
                    <a:pt x="1193" y="1055"/>
                    <a:pt x="1175" y="1036"/>
                  </a:cubicBezTo>
                  <a:cubicBezTo>
                    <a:pt x="1120" y="880"/>
                    <a:pt x="978" y="721"/>
                    <a:pt x="864" y="607"/>
                  </a:cubicBezTo>
                  <a:cubicBezTo>
                    <a:pt x="836" y="579"/>
                    <a:pt x="840" y="594"/>
                    <a:pt x="809" y="579"/>
                  </a:cubicBezTo>
                  <a:cubicBezTo>
                    <a:pt x="785" y="567"/>
                    <a:pt x="722" y="520"/>
                    <a:pt x="708" y="506"/>
                  </a:cubicBezTo>
                  <a:cubicBezTo>
                    <a:pt x="653" y="451"/>
                    <a:pt x="604" y="377"/>
                    <a:pt x="526" y="351"/>
                  </a:cubicBezTo>
                  <a:cubicBezTo>
                    <a:pt x="462" y="307"/>
                    <a:pt x="544" y="359"/>
                    <a:pt x="434" y="314"/>
                  </a:cubicBezTo>
                  <a:cubicBezTo>
                    <a:pt x="402" y="301"/>
                    <a:pt x="363" y="269"/>
                    <a:pt x="334" y="250"/>
                  </a:cubicBezTo>
                  <a:cubicBezTo>
                    <a:pt x="303" y="229"/>
                    <a:pt x="325" y="233"/>
                    <a:pt x="297" y="204"/>
                  </a:cubicBezTo>
                  <a:cubicBezTo>
                    <a:pt x="289" y="196"/>
                    <a:pt x="278" y="193"/>
                    <a:pt x="270" y="186"/>
                  </a:cubicBezTo>
                  <a:cubicBezTo>
                    <a:pt x="187" y="113"/>
                    <a:pt x="148" y="64"/>
                    <a:pt x="41" y="22"/>
                  </a:cubicBezTo>
                  <a:cubicBezTo>
                    <a:pt x="35" y="16"/>
                    <a:pt x="31" y="0"/>
                    <a:pt x="23" y="3"/>
                  </a:cubicBezTo>
                  <a:cubicBezTo>
                    <a:pt x="14" y="6"/>
                    <a:pt x="17" y="22"/>
                    <a:pt x="14" y="31"/>
                  </a:cubicBezTo>
                  <a:cubicBezTo>
                    <a:pt x="11" y="40"/>
                    <a:pt x="7" y="49"/>
                    <a:pt x="4" y="58"/>
                  </a:cubicBezTo>
                  <a:cubicBezTo>
                    <a:pt x="9" y="95"/>
                    <a:pt x="0" y="139"/>
                    <a:pt x="23" y="168"/>
                  </a:cubicBezTo>
                  <a:cubicBezTo>
                    <a:pt x="55" y="209"/>
                    <a:pt x="50" y="164"/>
                    <a:pt x="50" y="204"/>
                  </a:cubicBezTo>
                  <a:cubicBezTo>
                    <a:pt x="50" y="180"/>
                    <a:pt x="50" y="155"/>
                    <a:pt x="50" y="131"/>
                  </a:cubicBezTo>
                  <a:close/>
                </a:path>
              </a:pathLst>
            </a:custGeom>
            <a:solidFill>
              <a:srgbClr val="996633"/>
            </a:solidFill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3" name="Freeform 48">
              <a:extLst>
                <a:ext uri="{FF2B5EF4-FFF2-40B4-BE49-F238E27FC236}">
                  <a16:creationId xmlns:a16="http://schemas.microsoft.com/office/drawing/2014/main" id="{41938F4B-62DB-49D8-B14D-0A10CAD3BDD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16" y="2104"/>
              <a:ext cx="164" cy="104"/>
            </a:xfrm>
            <a:custGeom>
              <a:avLst/>
              <a:gdLst>
                <a:gd name="T0" fmla="*/ 28 w 207"/>
                <a:gd name="T1" fmla="*/ 30 h 131"/>
                <a:gd name="T2" fmla="*/ 23 w 207"/>
                <a:gd name="T3" fmla="*/ 0 h 131"/>
                <a:gd name="T4" fmla="*/ 46 w 207"/>
                <a:gd name="T5" fmla="*/ 5 h 131"/>
                <a:gd name="T6" fmla="*/ 50 w 207"/>
                <a:gd name="T7" fmla="*/ 13 h 131"/>
                <a:gd name="T8" fmla="*/ 28 w 207"/>
                <a:gd name="T9" fmla="*/ 30 h 1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7" h="131">
                  <a:moveTo>
                    <a:pt x="111" y="119"/>
                  </a:moveTo>
                  <a:cubicBezTo>
                    <a:pt x="69" y="77"/>
                    <a:pt x="0" y="31"/>
                    <a:pt x="92" y="0"/>
                  </a:cubicBezTo>
                  <a:cubicBezTo>
                    <a:pt x="122" y="7"/>
                    <a:pt x="158" y="1"/>
                    <a:pt x="184" y="18"/>
                  </a:cubicBezTo>
                  <a:cubicBezTo>
                    <a:pt x="196" y="25"/>
                    <a:pt x="196" y="43"/>
                    <a:pt x="202" y="55"/>
                  </a:cubicBezTo>
                  <a:cubicBezTo>
                    <a:pt x="189" y="131"/>
                    <a:pt x="207" y="119"/>
                    <a:pt x="111" y="119"/>
                  </a:cubicBezTo>
                  <a:close/>
                </a:path>
              </a:pathLst>
            </a:custGeom>
            <a:solidFill>
              <a:srgbClr val="996633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4" name="Freeform 49">
              <a:extLst>
                <a:ext uri="{FF2B5EF4-FFF2-40B4-BE49-F238E27FC236}">
                  <a16:creationId xmlns:a16="http://schemas.microsoft.com/office/drawing/2014/main" id="{0299D902-5758-4FC2-8082-B2489F9335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450" y="1655"/>
              <a:ext cx="201" cy="172"/>
            </a:xfrm>
            <a:custGeom>
              <a:avLst/>
              <a:gdLst>
                <a:gd name="T0" fmla="*/ 18 w 289"/>
                <a:gd name="T1" fmla="*/ 0 h 247"/>
                <a:gd name="T2" fmla="*/ 6 w 289"/>
                <a:gd name="T3" fmla="*/ 3 h 247"/>
                <a:gd name="T4" fmla="*/ 1 w 289"/>
                <a:gd name="T5" fmla="*/ 15 h 247"/>
                <a:gd name="T6" fmla="*/ 4 w 289"/>
                <a:gd name="T7" fmla="*/ 20 h 247"/>
                <a:gd name="T8" fmla="*/ 5 w 289"/>
                <a:gd name="T9" fmla="*/ 24 h 247"/>
                <a:gd name="T10" fmla="*/ 10 w 289"/>
                <a:gd name="T11" fmla="*/ 28 h 247"/>
                <a:gd name="T12" fmla="*/ 26 w 289"/>
                <a:gd name="T13" fmla="*/ 27 h 247"/>
                <a:gd name="T14" fmla="*/ 29 w 289"/>
                <a:gd name="T15" fmla="*/ 19 h 247"/>
                <a:gd name="T16" fmla="*/ 31 w 289"/>
                <a:gd name="T17" fmla="*/ 10 h 247"/>
                <a:gd name="T18" fmla="*/ 24 w 289"/>
                <a:gd name="T19" fmla="*/ 12 h 247"/>
                <a:gd name="T20" fmla="*/ 18 w 289"/>
                <a:gd name="T21" fmla="*/ 0 h 247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9" h="247">
                  <a:moveTo>
                    <a:pt x="164" y="0"/>
                  </a:moveTo>
                  <a:cubicBezTo>
                    <a:pt x="128" y="12"/>
                    <a:pt x="90" y="15"/>
                    <a:pt x="54" y="27"/>
                  </a:cubicBezTo>
                  <a:cubicBezTo>
                    <a:pt x="9" y="95"/>
                    <a:pt x="23" y="61"/>
                    <a:pt x="8" y="128"/>
                  </a:cubicBezTo>
                  <a:cubicBezTo>
                    <a:pt x="33" y="219"/>
                    <a:pt x="0" y="122"/>
                    <a:pt x="36" y="183"/>
                  </a:cubicBezTo>
                  <a:cubicBezTo>
                    <a:pt x="41" y="191"/>
                    <a:pt x="39" y="203"/>
                    <a:pt x="45" y="210"/>
                  </a:cubicBezTo>
                  <a:cubicBezTo>
                    <a:pt x="57" y="225"/>
                    <a:pt x="77" y="233"/>
                    <a:pt x="91" y="247"/>
                  </a:cubicBezTo>
                  <a:cubicBezTo>
                    <a:pt x="137" y="244"/>
                    <a:pt x="183" y="246"/>
                    <a:pt x="228" y="238"/>
                  </a:cubicBezTo>
                  <a:cubicBezTo>
                    <a:pt x="251" y="234"/>
                    <a:pt x="253" y="182"/>
                    <a:pt x="255" y="174"/>
                  </a:cubicBezTo>
                  <a:cubicBezTo>
                    <a:pt x="261" y="146"/>
                    <a:pt x="289" y="115"/>
                    <a:pt x="274" y="91"/>
                  </a:cubicBezTo>
                  <a:cubicBezTo>
                    <a:pt x="263" y="73"/>
                    <a:pt x="231" y="97"/>
                    <a:pt x="210" y="100"/>
                  </a:cubicBezTo>
                  <a:cubicBezTo>
                    <a:pt x="142" y="124"/>
                    <a:pt x="164" y="49"/>
                    <a:pt x="164" y="0"/>
                  </a:cubicBezTo>
                  <a:close/>
                </a:path>
              </a:pathLst>
            </a:custGeom>
            <a:solidFill>
              <a:srgbClr val="996633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5" name="Freeform 50">
              <a:extLst>
                <a:ext uri="{FF2B5EF4-FFF2-40B4-BE49-F238E27FC236}">
                  <a16:creationId xmlns:a16="http://schemas.microsoft.com/office/drawing/2014/main" id="{96B896CF-896A-4DD9-832A-66ECA5A9FAF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880" y="1104"/>
              <a:ext cx="125" cy="217"/>
            </a:xfrm>
            <a:custGeom>
              <a:avLst/>
              <a:gdLst>
                <a:gd name="T0" fmla="*/ 17 w 172"/>
                <a:gd name="T1" fmla="*/ 14 h 300"/>
                <a:gd name="T2" fmla="*/ 13 w 172"/>
                <a:gd name="T3" fmla="*/ 12 h 300"/>
                <a:gd name="T4" fmla="*/ 20 w 172"/>
                <a:gd name="T5" fmla="*/ 0 h 300"/>
                <a:gd name="T6" fmla="*/ 25 w 172"/>
                <a:gd name="T7" fmla="*/ 7 h 300"/>
                <a:gd name="T8" fmla="*/ 20 w 172"/>
                <a:gd name="T9" fmla="*/ 27 h 300"/>
                <a:gd name="T10" fmla="*/ 17 w 172"/>
                <a:gd name="T11" fmla="*/ 38 h 300"/>
                <a:gd name="T12" fmla="*/ 11 w 172"/>
                <a:gd name="T13" fmla="*/ 42 h 300"/>
                <a:gd name="T14" fmla="*/ 4 w 172"/>
                <a:gd name="T15" fmla="*/ 33 h 300"/>
                <a:gd name="T16" fmla="*/ 15 w 172"/>
                <a:gd name="T17" fmla="*/ 25 h 300"/>
                <a:gd name="T18" fmla="*/ 16 w 172"/>
                <a:gd name="T19" fmla="*/ 20 h 300"/>
                <a:gd name="T20" fmla="*/ 17 w 172"/>
                <a:gd name="T21" fmla="*/ 14 h 3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72" h="300">
                  <a:moveTo>
                    <a:pt x="118" y="101"/>
                  </a:moveTo>
                  <a:cubicBezTo>
                    <a:pt x="109" y="95"/>
                    <a:pt x="97" y="91"/>
                    <a:pt x="90" y="82"/>
                  </a:cubicBezTo>
                  <a:cubicBezTo>
                    <a:pt x="58" y="42"/>
                    <a:pt x="105" y="10"/>
                    <a:pt x="136" y="0"/>
                  </a:cubicBezTo>
                  <a:cubicBezTo>
                    <a:pt x="158" y="14"/>
                    <a:pt x="172" y="16"/>
                    <a:pt x="172" y="46"/>
                  </a:cubicBezTo>
                  <a:cubicBezTo>
                    <a:pt x="172" y="100"/>
                    <a:pt x="146" y="141"/>
                    <a:pt x="136" y="192"/>
                  </a:cubicBezTo>
                  <a:cubicBezTo>
                    <a:pt x="134" y="201"/>
                    <a:pt x="126" y="251"/>
                    <a:pt x="118" y="265"/>
                  </a:cubicBezTo>
                  <a:cubicBezTo>
                    <a:pt x="105" y="287"/>
                    <a:pt x="94" y="286"/>
                    <a:pt x="72" y="293"/>
                  </a:cubicBezTo>
                  <a:cubicBezTo>
                    <a:pt x="13" y="283"/>
                    <a:pt x="0" y="300"/>
                    <a:pt x="26" y="229"/>
                  </a:cubicBezTo>
                  <a:cubicBezTo>
                    <a:pt x="36" y="200"/>
                    <a:pt x="99" y="174"/>
                    <a:pt x="99" y="174"/>
                  </a:cubicBezTo>
                  <a:cubicBezTo>
                    <a:pt x="102" y="162"/>
                    <a:pt x="108" y="150"/>
                    <a:pt x="108" y="137"/>
                  </a:cubicBezTo>
                  <a:cubicBezTo>
                    <a:pt x="108" y="98"/>
                    <a:pt x="82" y="118"/>
                    <a:pt x="118" y="101"/>
                  </a:cubicBezTo>
                  <a:close/>
                </a:path>
              </a:pathLst>
            </a:custGeom>
            <a:solidFill>
              <a:srgbClr val="996633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6406" name="Freeform 51">
              <a:extLst>
                <a:ext uri="{FF2B5EF4-FFF2-40B4-BE49-F238E27FC236}">
                  <a16:creationId xmlns:a16="http://schemas.microsoft.com/office/drawing/2014/main" id="{51A7E7CC-9110-4FF2-A728-F0F789F7E8B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210" y="1296"/>
              <a:ext cx="193" cy="256"/>
            </a:xfrm>
            <a:custGeom>
              <a:avLst/>
              <a:gdLst>
                <a:gd name="T0" fmla="*/ 26 w 271"/>
                <a:gd name="T1" fmla="*/ 42 h 359"/>
                <a:gd name="T2" fmla="*/ 11 w 271"/>
                <a:gd name="T3" fmla="*/ 37 h 359"/>
                <a:gd name="T4" fmla="*/ 6 w 271"/>
                <a:gd name="T5" fmla="*/ 31 h 359"/>
                <a:gd name="T6" fmla="*/ 16 w 271"/>
                <a:gd name="T7" fmla="*/ 1 h 359"/>
                <a:gd name="T8" fmla="*/ 24 w 271"/>
                <a:gd name="T9" fmla="*/ 1 h 359"/>
                <a:gd name="T10" fmla="*/ 22 w 271"/>
                <a:gd name="T11" fmla="*/ 12 h 359"/>
                <a:gd name="T12" fmla="*/ 27 w 271"/>
                <a:gd name="T13" fmla="*/ 26 h 359"/>
                <a:gd name="T14" fmla="*/ 36 w 271"/>
                <a:gd name="T15" fmla="*/ 40 h 359"/>
                <a:gd name="T16" fmla="*/ 31 w 271"/>
                <a:gd name="T17" fmla="*/ 46 h 359"/>
                <a:gd name="T18" fmla="*/ 26 w 271"/>
                <a:gd name="T19" fmla="*/ 42 h 35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1" h="359">
                  <a:moveTo>
                    <a:pt x="198" y="321"/>
                  </a:moveTo>
                  <a:cubicBezTo>
                    <a:pt x="152" y="310"/>
                    <a:pt x="121" y="313"/>
                    <a:pt x="88" y="284"/>
                  </a:cubicBezTo>
                  <a:cubicBezTo>
                    <a:pt x="72" y="270"/>
                    <a:pt x="43" y="238"/>
                    <a:pt x="43" y="238"/>
                  </a:cubicBezTo>
                  <a:cubicBezTo>
                    <a:pt x="7" y="129"/>
                    <a:pt x="0" y="25"/>
                    <a:pt x="125" y="1"/>
                  </a:cubicBezTo>
                  <a:cubicBezTo>
                    <a:pt x="146" y="4"/>
                    <a:pt x="170" y="0"/>
                    <a:pt x="189" y="10"/>
                  </a:cubicBezTo>
                  <a:cubicBezTo>
                    <a:pt x="220" y="25"/>
                    <a:pt x="179" y="80"/>
                    <a:pt x="171" y="92"/>
                  </a:cubicBezTo>
                  <a:cubicBezTo>
                    <a:pt x="153" y="149"/>
                    <a:pt x="137" y="179"/>
                    <a:pt x="207" y="202"/>
                  </a:cubicBezTo>
                  <a:cubicBezTo>
                    <a:pt x="238" y="232"/>
                    <a:pt x="251" y="263"/>
                    <a:pt x="271" y="302"/>
                  </a:cubicBezTo>
                  <a:cubicBezTo>
                    <a:pt x="265" y="322"/>
                    <a:pt x="264" y="345"/>
                    <a:pt x="235" y="348"/>
                  </a:cubicBezTo>
                  <a:cubicBezTo>
                    <a:pt x="129" y="359"/>
                    <a:pt x="169" y="340"/>
                    <a:pt x="198" y="321"/>
                  </a:cubicBezTo>
                  <a:close/>
                </a:path>
              </a:pathLst>
            </a:custGeom>
            <a:solidFill>
              <a:srgbClr val="996633"/>
            </a:solidFill>
            <a:ln w="2857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>
              <a:outerShdw dist="107763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16398" name="Group 52">
            <a:extLst>
              <a:ext uri="{FF2B5EF4-FFF2-40B4-BE49-F238E27FC236}">
                <a16:creationId xmlns:a16="http://schemas.microsoft.com/office/drawing/2014/main" id="{438B460E-467B-4616-BAA2-DC502200A3AD}"/>
              </a:ext>
            </a:extLst>
          </p:cNvPr>
          <p:cNvGrpSpPr>
            <a:grpSpLocks/>
          </p:cNvGrpSpPr>
          <p:nvPr/>
        </p:nvGrpSpPr>
        <p:grpSpPr bwMode="auto">
          <a:xfrm>
            <a:off x="4522788" y="2406650"/>
            <a:ext cx="3832225" cy="336550"/>
            <a:chOff x="2849" y="1516"/>
            <a:chExt cx="2414" cy="212"/>
          </a:xfrm>
        </p:grpSpPr>
        <p:sp>
          <p:nvSpPr>
            <p:cNvPr id="16400" name="Text Box 53">
              <a:extLst>
                <a:ext uri="{FF2B5EF4-FFF2-40B4-BE49-F238E27FC236}">
                  <a16:creationId xmlns:a16="http://schemas.microsoft.com/office/drawing/2014/main" id="{46C737D6-2F63-4A20-982B-AD1871CD41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1" y="1516"/>
              <a:ext cx="163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tx1"/>
                  </a:solidFill>
                </a:rPr>
                <a:t>NOUVELLE CALEDONIE</a:t>
              </a:r>
            </a:p>
          </p:txBody>
        </p:sp>
        <p:cxnSp>
          <p:nvCxnSpPr>
            <p:cNvPr id="16401" name="AutoShape 54">
              <a:extLst>
                <a:ext uri="{FF2B5EF4-FFF2-40B4-BE49-F238E27FC236}">
                  <a16:creationId xmlns:a16="http://schemas.microsoft.com/office/drawing/2014/main" id="{A6ACE668-26D0-4E14-A3FF-B4402CF6EA6D}"/>
                </a:ext>
              </a:extLst>
            </p:cNvPr>
            <p:cNvCxnSpPr>
              <a:cxnSpLocks noChangeShapeType="1"/>
              <a:stCxn id="16400" idx="1"/>
              <a:endCxn id="16402" idx="19"/>
            </p:cNvCxnSpPr>
            <p:nvPr/>
          </p:nvCxnSpPr>
          <p:spPr bwMode="auto">
            <a:xfrm flipH="1" flipV="1">
              <a:off x="2849" y="1611"/>
              <a:ext cx="782" cy="1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6399" name="Text Box 56">
            <a:extLst>
              <a:ext uri="{FF2B5EF4-FFF2-40B4-BE49-F238E27FC236}">
                <a16:creationId xmlns:a16="http://schemas.microsoft.com/office/drawing/2014/main" id="{5A43EB2E-DD0A-4B9D-8BE8-49D2B1FD52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49263"/>
            <a:ext cx="6762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Comités outre-mer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pied de page 1">
            <a:extLst>
              <a:ext uri="{FF2B5EF4-FFF2-40B4-BE49-F238E27FC236}">
                <a16:creationId xmlns:a16="http://schemas.microsoft.com/office/drawing/2014/main" id="{4FC82335-A453-43B3-AE74-DCBEBD6CA8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56456AEE-4EB3-42CC-B060-044753EB10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DC8D17-6596-46D8-93FE-C169457193D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Freeform 2">
            <a:extLst>
              <a:ext uri="{FF2B5EF4-FFF2-40B4-BE49-F238E27FC236}">
                <a16:creationId xmlns:a16="http://schemas.microsoft.com/office/drawing/2014/main" id="{D3D50A20-7C88-4124-BDD1-86D85F1B4380}"/>
              </a:ext>
            </a:extLst>
          </p:cNvPr>
          <p:cNvSpPr>
            <a:spLocks/>
          </p:cNvSpPr>
          <p:nvPr/>
        </p:nvSpPr>
        <p:spPr bwMode="auto">
          <a:xfrm>
            <a:off x="2695575" y="3538538"/>
            <a:ext cx="3194050" cy="2678112"/>
          </a:xfrm>
          <a:custGeom>
            <a:avLst/>
            <a:gdLst>
              <a:gd name="T0" fmla="*/ 2147483646 w 2012"/>
              <a:gd name="T1" fmla="*/ 2147483646 h 1687"/>
              <a:gd name="T2" fmla="*/ 2147483646 w 2012"/>
              <a:gd name="T3" fmla="*/ 2147483646 h 1687"/>
              <a:gd name="T4" fmla="*/ 0 w 2012"/>
              <a:gd name="T5" fmla="*/ 2147483646 h 1687"/>
              <a:gd name="T6" fmla="*/ 2147483646 w 2012"/>
              <a:gd name="T7" fmla="*/ 2147483646 h 1687"/>
              <a:gd name="T8" fmla="*/ 2147483646 w 2012"/>
              <a:gd name="T9" fmla="*/ 2147483646 h 1687"/>
              <a:gd name="T10" fmla="*/ 2147483646 w 2012"/>
              <a:gd name="T11" fmla="*/ 2147483646 h 1687"/>
              <a:gd name="T12" fmla="*/ 2147483646 w 2012"/>
              <a:gd name="T13" fmla="*/ 2147483646 h 1687"/>
              <a:gd name="T14" fmla="*/ 2147483646 w 2012"/>
              <a:gd name="T15" fmla="*/ 2147483646 h 1687"/>
              <a:gd name="T16" fmla="*/ 2147483646 w 2012"/>
              <a:gd name="T17" fmla="*/ 2147483646 h 1687"/>
              <a:gd name="T18" fmla="*/ 2147483646 w 2012"/>
              <a:gd name="T19" fmla="*/ 2147483646 h 1687"/>
              <a:gd name="T20" fmla="*/ 2147483646 w 2012"/>
              <a:gd name="T21" fmla="*/ 2147483646 h 1687"/>
              <a:gd name="T22" fmla="*/ 2147483646 w 2012"/>
              <a:gd name="T23" fmla="*/ 2147483646 h 1687"/>
              <a:gd name="T24" fmla="*/ 2147483646 w 2012"/>
              <a:gd name="T25" fmla="*/ 2147483646 h 1687"/>
              <a:gd name="T26" fmla="*/ 2147483646 w 2012"/>
              <a:gd name="T27" fmla="*/ 2147483646 h 1687"/>
              <a:gd name="T28" fmla="*/ 2147483646 w 2012"/>
              <a:gd name="T29" fmla="*/ 2147483646 h 1687"/>
              <a:gd name="T30" fmla="*/ 2147483646 w 2012"/>
              <a:gd name="T31" fmla="*/ 2147483646 h 1687"/>
              <a:gd name="T32" fmla="*/ 2147483646 w 2012"/>
              <a:gd name="T33" fmla="*/ 2147483646 h 1687"/>
              <a:gd name="T34" fmla="*/ 2147483646 w 2012"/>
              <a:gd name="T35" fmla="*/ 2147483646 h 1687"/>
              <a:gd name="T36" fmla="*/ 2147483646 w 2012"/>
              <a:gd name="T37" fmla="*/ 2147483646 h 1687"/>
              <a:gd name="T38" fmla="*/ 2147483646 w 2012"/>
              <a:gd name="T39" fmla="*/ 2147483646 h 1687"/>
              <a:gd name="T40" fmla="*/ 2147483646 w 2012"/>
              <a:gd name="T41" fmla="*/ 2147483646 h 1687"/>
              <a:gd name="T42" fmla="*/ 2147483646 w 2012"/>
              <a:gd name="T43" fmla="*/ 2147483646 h 1687"/>
              <a:gd name="T44" fmla="*/ 2147483646 w 2012"/>
              <a:gd name="T45" fmla="*/ 2147483646 h 1687"/>
              <a:gd name="T46" fmla="*/ 2147483646 w 2012"/>
              <a:gd name="T47" fmla="*/ 2147483646 h 1687"/>
              <a:gd name="T48" fmla="*/ 2147483646 w 2012"/>
              <a:gd name="T49" fmla="*/ 2147483646 h 1687"/>
              <a:gd name="T50" fmla="*/ 2147483646 w 2012"/>
              <a:gd name="T51" fmla="*/ 2147483646 h 1687"/>
              <a:gd name="T52" fmla="*/ 2147483646 w 2012"/>
              <a:gd name="T53" fmla="*/ 2147483646 h 1687"/>
              <a:gd name="T54" fmla="*/ 2147483646 w 2012"/>
              <a:gd name="T55" fmla="*/ 2147483646 h 1687"/>
              <a:gd name="T56" fmla="*/ 2147483646 w 2012"/>
              <a:gd name="T57" fmla="*/ 2147483646 h 1687"/>
              <a:gd name="T58" fmla="*/ 2147483646 w 2012"/>
              <a:gd name="T59" fmla="*/ 2147483646 h 1687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2012"/>
              <a:gd name="T91" fmla="*/ 0 h 1687"/>
              <a:gd name="T92" fmla="*/ 2012 w 2012"/>
              <a:gd name="T93" fmla="*/ 1687 h 1687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2012" h="1687">
                <a:moveTo>
                  <a:pt x="109" y="589"/>
                </a:moveTo>
                <a:cubicBezTo>
                  <a:pt x="67" y="652"/>
                  <a:pt x="33" y="715"/>
                  <a:pt x="18" y="790"/>
                </a:cubicBezTo>
                <a:cubicBezTo>
                  <a:pt x="11" y="826"/>
                  <a:pt x="0" y="899"/>
                  <a:pt x="0" y="899"/>
                </a:cubicBezTo>
                <a:cubicBezTo>
                  <a:pt x="6" y="1021"/>
                  <a:pt x="12" y="1212"/>
                  <a:pt x="91" y="1320"/>
                </a:cubicBezTo>
                <a:cubicBezTo>
                  <a:pt x="127" y="1431"/>
                  <a:pt x="87" y="1322"/>
                  <a:pt x="137" y="1421"/>
                </a:cubicBezTo>
                <a:cubicBezTo>
                  <a:pt x="144" y="1435"/>
                  <a:pt x="144" y="1455"/>
                  <a:pt x="155" y="1466"/>
                </a:cubicBezTo>
                <a:cubicBezTo>
                  <a:pt x="167" y="1478"/>
                  <a:pt x="186" y="1479"/>
                  <a:pt x="201" y="1485"/>
                </a:cubicBezTo>
                <a:cubicBezTo>
                  <a:pt x="256" y="1595"/>
                  <a:pt x="339" y="1597"/>
                  <a:pt x="448" y="1622"/>
                </a:cubicBezTo>
                <a:cubicBezTo>
                  <a:pt x="470" y="1627"/>
                  <a:pt x="491" y="1632"/>
                  <a:pt x="512" y="1640"/>
                </a:cubicBezTo>
                <a:cubicBezTo>
                  <a:pt x="549" y="1654"/>
                  <a:pt x="621" y="1686"/>
                  <a:pt x="621" y="1686"/>
                </a:cubicBezTo>
                <a:cubicBezTo>
                  <a:pt x="834" y="1683"/>
                  <a:pt x="1048" y="1687"/>
                  <a:pt x="1261" y="1677"/>
                </a:cubicBezTo>
                <a:cubicBezTo>
                  <a:pt x="1339" y="1673"/>
                  <a:pt x="1447" y="1627"/>
                  <a:pt x="1526" y="1613"/>
                </a:cubicBezTo>
                <a:cubicBezTo>
                  <a:pt x="1632" y="1572"/>
                  <a:pt x="1676" y="1551"/>
                  <a:pt x="1782" y="1539"/>
                </a:cubicBezTo>
                <a:cubicBezTo>
                  <a:pt x="1894" y="1484"/>
                  <a:pt x="1922" y="1378"/>
                  <a:pt x="1947" y="1265"/>
                </a:cubicBezTo>
                <a:cubicBezTo>
                  <a:pt x="1944" y="1146"/>
                  <a:pt x="1941" y="1028"/>
                  <a:pt x="1938" y="909"/>
                </a:cubicBezTo>
                <a:cubicBezTo>
                  <a:pt x="1936" y="832"/>
                  <a:pt x="2012" y="493"/>
                  <a:pt x="1856" y="415"/>
                </a:cubicBezTo>
                <a:cubicBezTo>
                  <a:pt x="1767" y="269"/>
                  <a:pt x="1885" y="444"/>
                  <a:pt x="1792" y="351"/>
                </a:cubicBezTo>
                <a:cubicBezTo>
                  <a:pt x="1765" y="324"/>
                  <a:pt x="1743" y="280"/>
                  <a:pt x="1718" y="250"/>
                </a:cubicBezTo>
                <a:cubicBezTo>
                  <a:pt x="1664" y="185"/>
                  <a:pt x="1577" y="167"/>
                  <a:pt x="1499" y="150"/>
                </a:cubicBezTo>
                <a:cubicBezTo>
                  <a:pt x="1386" y="79"/>
                  <a:pt x="1333" y="52"/>
                  <a:pt x="1197" y="40"/>
                </a:cubicBezTo>
                <a:cubicBezTo>
                  <a:pt x="1067" y="44"/>
                  <a:pt x="914" y="0"/>
                  <a:pt x="813" y="95"/>
                </a:cubicBezTo>
                <a:cubicBezTo>
                  <a:pt x="796" y="146"/>
                  <a:pt x="753" y="170"/>
                  <a:pt x="704" y="186"/>
                </a:cubicBezTo>
                <a:cubicBezTo>
                  <a:pt x="646" y="244"/>
                  <a:pt x="533" y="234"/>
                  <a:pt x="466" y="278"/>
                </a:cubicBezTo>
                <a:cubicBezTo>
                  <a:pt x="448" y="290"/>
                  <a:pt x="429" y="302"/>
                  <a:pt x="411" y="314"/>
                </a:cubicBezTo>
                <a:cubicBezTo>
                  <a:pt x="399" y="322"/>
                  <a:pt x="388" y="344"/>
                  <a:pt x="374" y="351"/>
                </a:cubicBezTo>
                <a:cubicBezTo>
                  <a:pt x="357" y="359"/>
                  <a:pt x="338" y="363"/>
                  <a:pt x="320" y="369"/>
                </a:cubicBezTo>
                <a:cubicBezTo>
                  <a:pt x="311" y="372"/>
                  <a:pt x="292" y="378"/>
                  <a:pt x="292" y="378"/>
                </a:cubicBezTo>
                <a:cubicBezTo>
                  <a:pt x="257" y="415"/>
                  <a:pt x="209" y="425"/>
                  <a:pt x="173" y="461"/>
                </a:cubicBezTo>
                <a:cubicBezTo>
                  <a:pt x="160" y="500"/>
                  <a:pt x="139" y="524"/>
                  <a:pt x="109" y="552"/>
                </a:cubicBezTo>
                <a:cubicBezTo>
                  <a:pt x="105" y="569"/>
                  <a:pt x="65" y="654"/>
                  <a:pt x="109" y="589"/>
                </a:cubicBezTo>
                <a:close/>
              </a:path>
            </a:pathLst>
          </a:custGeom>
          <a:solidFill>
            <a:srgbClr val="FFCC99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7" name="Freeform 3">
            <a:extLst>
              <a:ext uri="{FF2B5EF4-FFF2-40B4-BE49-F238E27FC236}">
                <a16:creationId xmlns:a16="http://schemas.microsoft.com/office/drawing/2014/main" id="{6DBC2052-3D4F-46C3-A5B3-3C656C9243B5}"/>
              </a:ext>
            </a:extLst>
          </p:cNvPr>
          <p:cNvSpPr>
            <a:spLocks/>
          </p:cNvSpPr>
          <p:nvPr/>
        </p:nvSpPr>
        <p:spPr bwMode="auto">
          <a:xfrm>
            <a:off x="2286000" y="1676400"/>
            <a:ext cx="5057775" cy="2657475"/>
          </a:xfrm>
          <a:custGeom>
            <a:avLst/>
            <a:gdLst>
              <a:gd name="T0" fmla="*/ 0 w 3186"/>
              <a:gd name="T1" fmla="*/ 2147483646 h 1674"/>
              <a:gd name="T2" fmla="*/ 2147483646 w 3186"/>
              <a:gd name="T3" fmla="*/ 2147483646 h 1674"/>
              <a:gd name="T4" fmla="*/ 2147483646 w 3186"/>
              <a:gd name="T5" fmla="*/ 2147483646 h 1674"/>
              <a:gd name="T6" fmla="*/ 2147483646 w 3186"/>
              <a:gd name="T7" fmla="*/ 2147483646 h 1674"/>
              <a:gd name="T8" fmla="*/ 2147483646 w 3186"/>
              <a:gd name="T9" fmla="*/ 2147483646 h 1674"/>
              <a:gd name="T10" fmla="*/ 2147483646 w 3186"/>
              <a:gd name="T11" fmla="*/ 2147483646 h 1674"/>
              <a:gd name="T12" fmla="*/ 2147483646 w 3186"/>
              <a:gd name="T13" fmla="*/ 2147483646 h 1674"/>
              <a:gd name="T14" fmla="*/ 2147483646 w 3186"/>
              <a:gd name="T15" fmla="*/ 2147483646 h 1674"/>
              <a:gd name="T16" fmla="*/ 2147483646 w 3186"/>
              <a:gd name="T17" fmla="*/ 2147483646 h 1674"/>
              <a:gd name="T18" fmla="*/ 2147483646 w 3186"/>
              <a:gd name="T19" fmla="*/ 2147483646 h 1674"/>
              <a:gd name="T20" fmla="*/ 2147483646 w 3186"/>
              <a:gd name="T21" fmla="*/ 2147483646 h 1674"/>
              <a:gd name="T22" fmla="*/ 2147483646 w 3186"/>
              <a:gd name="T23" fmla="*/ 2147483646 h 1674"/>
              <a:gd name="T24" fmla="*/ 2147483646 w 3186"/>
              <a:gd name="T25" fmla="*/ 2147483646 h 1674"/>
              <a:gd name="T26" fmla="*/ 2147483646 w 3186"/>
              <a:gd name="T27" fmla="*/ 2147483646 h 1674"/>
              <a:gd name="T28" fmla="*/ 2147483646 w 3186"/>
              <a:gd name="T29" fmla="*/ 2147483646 h 1674"/>
              <a:gd name="T30" fmla="*/ 2147483646 w 3186"/>
              <a:gd name="T31" fmla="*/ 2147483646 h 1674"/>
              <a:gd name="T32" fmla="*/ 2147483646 w 3186"/>
              <a:gd name="T33" fmla="*/ 2147483646 h 1674"/>
              <a:gd name="T34" fmla="*/ 2147483646 w 3186"/>
              <a:gd name="T35" fmla="*/ 2147483646 h 1674"/>
              <a:gd name="T36" fmla="*/ 2147483646 w 3186"/>
              <a:gd name="T37" fmla="*/ 2147483646 h 1674"/>
              <a:gd name="T38" fmla="*/ 2147483646 w 3186"/>
              <a:gd name="T39" fmla="*/ 2147483646 h 1674"/>
              <a:gd name="T40" fmla="*/ 2147483646 w 3186"/>
              <a:gd name="T41" fmla="*/ 2147483646 h 1674"/>
              <a:gd name="T42" fmla="*/ 2147483646 w 3186"/>
              <a:gd name="T43" fmla="*/ 2147483646 h 1674"/>
              <a:gd name="T44" fmla="*/ 2147483646 w 3186"/>
              <a:gd name="T45" fmla="*/ 2147483646 h 1674"/>
              <a:gd name="T46" fmla="*/ 2147483646 w 3186"/>
              <a:gd name="T47" fmla="*/ 2147483646 h 1674"/>
              <a:gd name="T48" fmla="*/ 2147483646 w 3186"/>
              <a:gd name="T49" fmla="*/ 2147483646 h 1674"/>
              <a:gd name="T50" fmla="*/ 2147483646 w 3186"/>
              <a:gd name="T51" fmla="*/ 2147483646 h 1674"/>
              <a:gd name="T52" fmla="*/ 2147483646 w 3186"/>
              <a:gd name="T53" fmla="*/ 2147483646 h 1674"/>
              <a:gd name="T54" fmla="*/ 2147483646 w 3186"/>
              <a:gd name="T55" fmla="*/ 2147483646 h 1674"/>
              <a:gd name="T56" fmla="*/ 2147483646 w 3186"/>
              <a:gd name="T57" fmla="*/ 2147483646 h 1674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w 3186"/>
              <a:gd name="T88" fmla="*/ 0 h 1674"/>
              <a:gd name="T89" fmla="*/ 3186 w 3186"/>
              <a:gd name="T90" fmla="*/ 1674 h 1674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T87" t="T88" r="T89" b="T90"/>
            <a:pathLst>
              <a:path w="3186" h="1674">
                <a:moveTo>
                  <a:pt x="0" y="564"/>
                </a:moveTo>
                <a:cubicBezTo>
                  <a:pt x="125" y="539"/>
                  <a:pt x="248" y="515"/>
                  <a:pt x="374" y="500"/>
                </a:cubicBezTo>
                <a:cubicBezTo>
                  <a:pt x="529" y="432"/>
                  <a:pt x="342" y="510"/>
                  <a:pt x="512" y="454"/>
                </a:cubicBezTo>
                <a:cubicBezTo>
                  <a:pt x="605" y="424"/>
                  <a:pt x="680" y="375"/>
                  <a:pt x="777" y="354"/>
                </a:cubicBezTo>
                <a:cubicBezTo>
                  <a:pt x="878" y="291"/>
                  <a:pt x="998" y="230"/>
                  <a:pt x="1115" y="207"/>
                </a:cubicBezTo>
                <a:cubicBezTo>
                  <a:pt x="1442" y="209"/>
                  <a:pt x="2343" y="0"/>
                  <a:pt x="2733" y="390"/>
                </a:cubicBezTo>
                <a:cubicBezTo>
                  <a:pt x="2748" y="467"/>
                  <a:pt x="2792" y="494"/>
                  <a:pt x="2852" y="546"/>
                </a:cubicBezTo>
                <a:cubicBezTo>
                  <a:pt x="2870" y="592"/>
                  <a:pt x="2891" y="631"/>
                  <a:pt x="2916" y="674"/>
                </a:cubicBezTo>
                <a:cubicBezTo>
                  <a:pt x="2929" y="731"/>
                  <a:pt x="2944" y="813"/>
                  <a:pt x="2971" y="866"/>
                </a:cubicBezTo>
                <a:cubicBezTo>
                  <a:pt x="2998" y="920"/>
                  <a:pt x="3041" y="965"/>
                  <a:pt x="3062" y="1021"/>
                </a:cubicBezTo>
                <a:cubicBezTo>
                  <a:pt x="3091" y="1098"/>
                  <a:pt x="3106" y="1155"/>
                  <a:pt x="3154" y="1222"/>
                </a:cubicBezTo>
                <a:cubicBezTo>
                  <a:pt x="3163" y="1253"/>
                  <a:pt x="3186" y="1282"/>
                  <a:pt x="3181" y="1314"/>
                </a:cubicBezTo>
                <a:cubicBezTo>
                  <a:pt x="3178" y="1331"/>
                  <a:pt x="3087" y="1401"/>
                  <a:pt x="3072" y="1414"/>
                </a:cubicBezTo>
                <a:cubicBezTo>
                  <a:pt x="3017" y="1464"/>
                  <a:pt x="2967" y="1538"/>
                  <a:pt x="2898" y="1570"/>
                </a:cubicBezTo>
                <a:cubicBezTo>
                  <a:pt x="2861" y="1587"/>
                  <a:pt x="2798" y="1598"/>
                  <a:pt x="2761" y="1606"/>
                </a:cubicBezTo>
                <a:cubicBezTo>
                  <a:pt x="2671" y="1604"/>
                  <a:pt x="2449" y="1586"/>
                  <a:pt x="2322" y="1606"/>
                </a:cubicBezTo>
                <a:cubicBezTo>
                  <a:pt x="1904" y="1674"/>
                  <a:pt x="2409" y="1609"/>
                  <a:pt x="2130" y="1643"/>
                </a:cubicBezTo>
                <a:cubicBezTo>
                  <a:pt x="2001" y="1631"/>
                  <a:pt x="1903" y="1612"/>
                  <a:pt x="1782" y="1588"/>
                </a:cubicBezTo>
                <a:cubicBezTo>
                  <a:pt x="1719" y="1562"/>
                  <a:pt x="1662" y="1531"/>
                  <a:pt x="1600" y="1506"/>
                </a:cubicBezTo>
                <a:cubicBezTo>
                  <a:pt x="1541" y="1409"/>
                  <a:pt x="1438" y="1328"/>
                  <a:pt x="1325" y="1304"/>
                </a:cubicBezTo>
                <a:cubicBezTo>
                  <a:pt x="1258" y="1264"/>
                  <a:pt x="1167" y="1246"/>
                  <a:pt x="1106" y="1195"/>
                </a:cubicBezTo>
                <a:cubicBezTo>
                  <a:pt x="981" y="1090"/>
                  <a:pt x="1081" y="1147"/>
                  <a:pt x="996" y="1103"/>
                </a:cubicBezTo>
                <a:cubicBezTo>
                  <a:pt x="939" y="989"/>
                  <a:pt x="873" y="986"/>
                  <a:pt x="758" y="948"/>
                </a:cubicBezTo>
                <a:cubicBezTo>
                  <a:pt x="742" y="937"/>
                  <a:pt x="730" y="921"/>
                  <a:pt x="713" y="911"/>
                </a:cubicBezTo>
                <a:cubicBezTo>
                  <a:pt x="639" y="868"/>
                  <a:pt x="561" y="837"/>
                  <a:pt x="484" y="802"/>
                </a:cubicBezTo>
                <a:cubicBezTo>
                  <a:pt x="468" y="795"/>
                  <a:pt x="454" y="783"/>
                  <a:pt x="438" y="774"/>
                </a:cubicBezTo>
                <a:cubicBezTo>
                  <a:pt x="420" y="764"/>
                  <a:pt x="402" y="755"/>
                  <a:pt x="384" y="747"/>
                </a:cubicBezTo>
                <a:cubicBezTo>
                  <a:pt x="328" y="722"/>
                  <a:pt x="267" y="714"/>
                  <a:pt x="210" y="692"/>
                </a:cubicBezTo>
                <a:cubicBezTo>
                  <a:pt x="158" y="640"/>
                  <a:pt x="182" y="677"/>
                  <a:pt x="182" y="564"/>
                </a:cubicBezTo>
              </a:path>
            </a:pathLst>
          </a:custGeom>
          <a:solidFill>
            <a:srgbClr val="FFCC99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8438" name="Freeform 4">
            <a:extLst>
              <a:ext uri="{FF2B5EF4-FFF2-40B4-BE49-F238E27FC236}">
                <a16:creationId xmlns:a16="http://schemas.microsoft.com/office/drawing/2014/main" id="{F01C9FFF-0AC8-42E3-8559-6B5FBC77DD83}"/>
              </a:ext>
            </a:extLst>
          </p:cNvPr>
          <p:cNvSpPr>
            <a:spLocks/>
          </p:cNvSpPr>
          <p:nvPr/>
        </p:nvSpPr>
        <p:spPr bwMode="auto">
          <a:xfrm>
            <a:off x="131763" y="2438400"/>
            <a:ext cx="4135437" cy="2717800"/>
          </a:xfrm>
          <a:custGeom>
            <a:avLst/>
            <a:gdLst>
              <a:gd name="T0" fmla="*/ 2147483646 w 2605"/>
              <a:gd name="T1" fmla="*/ 2147483646 h 1712"/>
              <a:gd name="T2" fmla="*/ 2147483646 w 2605"/>
              <a:gd name="T3" fmla="*/ 2147483646 h 1712"/>
              <a:gd name="T4" fmla="*/ 2147483646 w 2605"/>
              <a:gd name="T5" fmla="*/ 2147483646 h 1712"/>
              <a:gd name="T6" fmla="*/ 2147483646 w 2605"/>
              <a:gd name="T7" fmla="*/ 2147483646 h 1712"/>
              <a:gd name="T8" fmla="*/ 2147483646 w 2605"/>
              <a:gd name="T9" fmla="*/ 2147483646 h 1712"/>
              <a:gd name="T10" fmla="*/ 2147483646 w 2605"/>
              <a:gd name="T11" fmla="*/ 2147483646 h 1712"/>
              <a:gd name="T12" fmla="*/ 2147483646 w 2605"/>
              <a:gd name="T13" fmla="*/ 2147483646 h 1712"/>
              <a:gd name="T14" fmla="*/ 2147483646 w 2605"/>
              <a:gd name="T15" fmla="*/ 2147483646 h 1712"/>
              <a:gd name="T16" fmla="*/ 2147483646 w 2605"/>
              <a:gd name="T17" fmla="*/ 2147483646 h 1712"/>
              <a:gd name="T18" fmla="*/ 2147483646 w 2605"/>
              <a:gd name="T19" fmla="*/ 2147483646 h 1712"/>
              <a:gd name="T20" fmla="*/ 2147483646 w 2605"/>
              <a:gd name="T21" fmla="*/ 2147483646 h 1712"/>
              <a:gd name="T22" fmla="*/ 2147483646 w 2605"/>
              <a:gd name="T23" fmla="*/ 2147483646 h 1712"/>
              <a:gd name="T24" fmla="*/ 2147483646 w 2605"/>
              <a:gd name="T25" fmla="*/ 2147483646 h 1712"/>
              <a:gd name="T26" fmla="*/ 2147483646 w 2605"/>
              <a:gd name="T27" fmla="*/ 2147483646 h 1712"/>
              <a:gd name="T28" fmla="*/ 2147483646 w 2605"/>
              <a:gd name="T29" fmla="*/ 2147483646 h 1712"/>
              <a:gd name="T30" fmla="*/ 2147483646 w 2605"/>
              <a:gd name="T31" fmla="*/ 2147483646 h 1712"/>
              <a:gd name="T32" fmla="*/ 2147483646 w 2605"/>
              <a:gd name="T33" fmla="*/ 2147483646 h 1712"/>
              <a:gd name="T34" fmla="*/ 2147483646 w 2605"/>
              <a:gd name="T35" fmla="*/ 2147483646 h 1712"/>
              <a:gd name="T36" fmla="*/ 2147483646 w 2605"/>
              <a:gd name="T37" fmla="*/ 2147483646 h 1712"/>
              <a:gd name="T38" fmla="*/ 2147483646 w 2605"/>
              <a:gd name="T39" fmla="*/ 2147483646 h 1712"/>
              <a:gd name="T40" fmla="*/ 2147483646 w 2605"/>
              <a:gd name="T41" fmla="*/ 2147483646 h 1712"/>
              <a:gd name="T42" fmla="*/ 2147483646 w 2605"/>
              <a:gd name="T43" fmla="*/ 2147483646 h 1712"/>
              <a:gd name="T44" fmla="*/ 2147483646 w 2605"/>
              <a:gd name="T45" fmla="*/ 2147483646 h 1712"/>
              <a:gd name="T46" fmla="*/ 2147483646 w 2605"/>
              <a:gd name="T47" fmla="*/ 2147483646 h 1712"/>
              <a:gd name="T48" fmla="*/ 2147483646 w 2605"/>
              <a:gd name="T49" fmla="*/ 2147483646 h 1712"/>
              <a:gd name="T50" fmla="*/ 2147483646 w 2605"/>
              <a:gd name="T51" fmla="*/ 2147483646 h 1712"/>
              <a:gd name="T52" fmla="*/ 2147483646 w 2605"/>
              <a:gd name="T53" fmla="*/ 2147483646 h 1712"/>
              <a:gd name="T54" fmla="*/ 2147483646 w 2605"/>
              <a:gd name="T55" fmla="*/ 2147483646 h 1712"/>
              <a:gd name="T56" fmla="*/ 2147483646 w 2605"/>
              <a:gd name="T57" fmla="*/ 2147483646 h 1712"/>
              <a:gd name="T58" fmla="*/ 2147483646 w 2605"/>
              <a:gd name="T59" fmla="*/ 2147483646 h 1712"/>
              <a:gd name="T60" fmla="*/ 2147483646 w 2605"/>
              <a:gd name="T61" fmla="*/ 2147483646 h 1712"/>
              <a:gd name="T62" fmla="*/ 2147483646 w 2605"/>
              <a:gd name="T63" fmla="*/ 2147483646 h 1712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2605"/>
              <a:gd name="T97" fmla="*/ 0 h 1712"/>
              <a:gd name="T98" fmla="*/ 2605 w 2605"/>
              <a:gd name="T99" fmla="*/ 1712 h 1712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2605" h="1712">
                <a:moveTo>
                  <a:pt x="422" y="1493"/>
                </a:moveTo>
                <a:cubicBezTo>
                  <a:pt x="243" y="1454"/>
                  <a:pt x="125" y="1312"/>
                  <a:pt x="38" y="1163"/>
                </a:cubicBezTo>
                <a:cubicBezTo>
                  <a:pt x="20" y="1132"/>
                  <a:pt x="4" y="1009"/>
                  <a:pt x="1" y="990"/>
                </a:cubicBezTo>
                <a:cubicBezTo>
                  <a:pt x="4" y="908"/>
                  <a:pt x="0" y="825"/>
                  <a:pt x="10" y="743"/>
                </a:cubicBezTo>
                <a:cubicBezTo>
                  <a:pt x="13" y="720"/>
                  <a:pt x="31" y="701"/>
                  <a:pt x="38" y="679"/>
                </a:cubicBezTo>
                <a:cubicBezTo>
                  <a:pt x="46" y="655"/>
                  <a:pt x="45" y="629"/>
                  <a:pt x="56" y="606"/>
                </a:cubicBezTo>
                <a:cubicBezTo>
                  <a:pt x="67" y="582"/>
                  <a:pt x="88" y="564"/>
                  <a:pt x="102" y="542"/>
                </a:cubicBezTo>
                <a:cubicBezTo>
                  <a:pt x="142" y="479"/>
                  <a:pt x="133" y="472"/>
                  <a:pt x="184" y="414"/>
                </a:cubicBezTo>
                <a:cubicBezTo>
                  <a:pt x="212" y="382"/>
                  <a:pt x="241" y="349"/>
                  <a:pt x="275" y="322"/>
                </a:cubicBezTo>
                <a:cubicBezTo>
                  <a:pt x="290" y="310"/>
                  <a:pt x="307" y="300"/>
                  <a:pt x="321" y="286"/>
                </a:cubicBezTo>
                <a:cubicBezTo>
                  <a:pt x="335" y="272"/>
                  <a:pt x="347" y="256"/>
                  <a:pt x="358" y="240"/>
                </a:cubicBezTo>
                <a:cubicBezTo>
                  <a:pt x="368" y="225"/>
                  <a:pt x="372" y="207"/>
                  <a:pt x="385" y="194"/>
                </a:cubicBezTo>
                <a:cubicBezTo>
                  <a:pt x="407" y="172"/>
                  <a:pt x="439" y="163"/>
                  <a:pt x="467" y="149"/>
                </a:cubicBezTo>
                <a:cubicBezTo>
                  <a:pt x="568" y="98"/>
                  <a:pt x="690" y="98"/>
                  <a:pt x="797" y="85"/>
                </a:cubicBezTo>
                <a:cubicBezTo>
                  <a:pt x="928" y="46"/>
                  <a:pt x="1065" y="47"/>
                  <a:pt x="1199" y="21"/>
                </a:cubicBezTo>
                <a:cubicBezTo>
                  <a:pt x="1556" y="26"/>
                  <a:pt x="1956" y="0"/>
                  <a:pt x="2314" y="75"/>
                </a:cubicBezTo>
                <a:cubicBezTo>
                  <a:pt x="2440" y="201"/>
                  <a:pt x="2537" y="330"/>
                  <a:pt x="2589" y="505"/>
                </a:cubicBezTo>
                <a:cubicBezTo>
                  <a:pt x="2589" y="509"/>
                  <a:pt x="2605" y="683"/>
                  <a:pt x="2561" y="734"/>
                </a:cubicBezTo>
                <a:cubicBezTo>
                  <a:pt x="2452" y="862"/>
                  <a:pt x="2307" y="893"/>
                  <a:pt x="2159" y="962"/>
                </a:cubicBezTo>
                <a:cubicBezTo>
                  <a:pt x="2111" y="985"/>
                  <a:pt x="2036" y="1012"/>
                  <a:pt x="1994" y="1045"/>
                </a:cubicBezTo>
                <a:cubicBezTo>
                  <a:pt x="1903" y="1116"/>
                  <a:pt x="1995" y="1071"/>
                  <a:pt x="1903" y="1109"/>
                </a:cubicBezTo>
                <a:cubicBezTo>
                  <a:pt x="1863" y="1174"/>
                  <a:pt x="1838" y="1238"/>
                  <a:pt x="1793" y="1301"/>
                </a:cubicBezTo>
                <a:cubicBezTo>
                  <a:pt x="1775" y="1365"/>
                  <a:pt x="1743" y="1454"/>
                  <a:pt x="1683" y="1493"/>
                </a:cubicBezTo>
                <a:cubicBezTo>
                  <a:pt x="1627" y="1529"/>
                  <a:pt x="1582" y="1533"/>
                  <a:pt x="1519" y="1547"/>
                </a:cubicBezTo>
                <a:cubicBezTo>
                  <a:pt x="1434" y="1591"/>
                  <a:pt x="1537" y="1533"/>
                  <a:pt x="1437" y="1611"/>
                </a:cubicBezTo>
                <a:cubicBezTo>
                  <a:pt x="1373" y="1661"/>
                  <a:pt x="1273" y="1665"/>
                  <a:pt x="1199" y="1675"/>
                </a:cubicBezTo>
                <a:cubicBezTo>
                  <a:pt x="1140" y="1705"/>
                  <a:pt x="1083" y="1705"/>
                  <a:pt x="1016" y="1712"/>
                </a:cubicBezTo>
                <a:cubicBezTo>
                  <a:pt x="937" y="1705"/>
                  <a:pt x="854" y="1708"/>
                  <a:pt x="778" y="1685"/>
                </a:cubicBezTo>
                <a:cubicBezTo>
                  <a:pt x="715" y="1666"/>
                  <a:pt x="660" y="1628"/>
                  <a:pt x="595" y="1611"/>
                </a:cubicBezTo>
                <a:cubicBezTo>
                  <a:pt x="577" y="1593"/>
                  <a:pt x="565" y="1565"/>
                  <a:pt x="541" y="1557"/>
                </a:cubicBezTo>
                <a:cubicBezTo>
                  <a:pt x="523" y="1551"/>
                  <a:pt x="486" y="1538"/>
                  <a:pt x="486" y="1538"/>
                </a:cubicBezTo>
                <a:cubicBezTo>
                  <a:pt x="464" y="1518"/>
                  <a:pt x="443" y="1514"/>
                  <a:pt x="422" y="1493"/>
                </a:cubicBezTo>
                <a:close/>
              </a:path>
            </a:pathLst>
          </a:custGeom>
          <a:solidFill>
            <a:srgbClr val="FFCC99"/>
          </a:solidFill>
          <a:ln w="381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18439" name="Group 6">
            <a:extLst>
              <a:ext uri="{FF2B5EF4-FFF2-40B4-BE49-F238E27FC236}">
                <a16:creationId xmlns:a16="http://schemas.microsoft.com/office/drawing/2014/main" id="{33B7D942-A3C8-4053-9A46-3045305D034F}"/>
              </a:ext>
            </a:extLst>
          </p:cNvPr>
          <p:cNvGrpSpPr>
            <a:grpSpLocks/>
          </p:cNvGrpSpPr>
          <p:nvPr/>
        </p:nvGrpSpPr>
        <p:grpSpPr bwMode="auto">
          <a:xfrm>
            <a:off x="3900488" y="2057400"/>
            <a:ext cx="3175000" cy="1828800"/>
            <a:chOff x="2457" y="1296"/>
            <a:chExt cx="2000" cy="1152"/>
          </a:xfrm>
        </p:grpSpPr>
        <p:pic>
          <p:nvPicPr>
            <p:cNvPr id="18480" name="Picture 7" descr="AN00022A">
              <a:extLst>
                <a:ext uri="{FF2B5EF4-FFF2-40B4-BE49-F238E27FC236}">
                  <a16:creationId xmlns:a16="http://schemas.microsoft.com/office/drawing/2014/main" id="{09E63E4F-3A6C-4405-9913-41A97C122C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0" y="1296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1" name="Picture 8" descr="AN00022A">
              <a:extLst>
                <a:ext uri="{FF2B5EF4-FFF2-40B4-BE49-F238E27FC236}">
                  <a16:creationId xmlns:a16="http://schemas.microsoft.com/office/drawing/2014/main" id="{E83B74E4-5450-417D-B2B0-1ED0645BF9A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6" y="1776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2" name="Picture 9" descr="AN00022A">
              <a:extLst>
                <a:ext uri="{FF2B5EF4-FFF2-40B4-BE49-F238E27FC236}">
                  <a16:creationId xmlns:a16="http://schemas.microsoft.com/office/drawing/2014/main" id="{CB6BB955-D808-4603-8EEF-A6F93ED3D4B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1776"/>
              <a:ext cx="377" cy="2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3" name="Picture 10" descr="AN00022A">
              <a:extLst>
                <a:ext uri="{FF2B5EF4-FFF2-40B4-BE49-F238E27FC236}">
                  <a16:creationId xmlns:a16="http://schemas.microsoft.com/office/drawing/2014/main" id="{9166E2BF-5E38-4604-902D-9F531CD09B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2190"/>
              <a:ext cx="377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4" name="Picture 11" descr="AN00022A">
              <a:extLst>
                <a:ext uri="{FF2B5EF4-FFF2-40B4-BE49-F238E27FC236}">
                  <a16:creationId xmlns:a16="http://schemas.microsoft.com/office/drawing/2014/main" id="{3C7F4A96-0868-44C2-A140-48EFF5337B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57" y="1392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5" name="Picture 12" descr="AN00022A">
              <a:extLst>
                <a:ext uri="{FF2B5EF4-FFF2-40B4-BE49-F238E27FC236}">
                  <a16:creationId xmlns:a16="http://schemas.microsoft.com/office/drawing/2014/main" id="{37248147-BC58-4111-997D-E401D47355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2112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6" name="Picture 13" descr="AN00022A">
              <a:extLst>
                <a:ext uri="{FF2B5EF4-FFF2-40B4-BE49-F238E27FC236}">
                  <a16:creationId xmlns:a16="http://schemas.microsoft.com/office/drawing/2014/main" id="{2925ADE3-716D-46D0-814A-4DFC231E97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374"/>
              <a:ext cx="377" cy="2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7" name="Picture 14" descr="AN00022A">
              <a:extLst>
                <a:ext uri="{FF2B5EF4-FFF2-40B4-BE49-F238E27FC236}">
                  <a16:creationId xmlns:a16="http://schemas.microsoft.com/office/drawing/2014/main" id="{B675A021-F3D5-4F2D-80C7-1440BBF5A0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0" y="2160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88" name="Picture 15" descr="AN00022A">
              <a:extLst>
                <a:ext uri="{FF2B5EF4-FFF2-40B4-BE49-F238E27FC236}">
                  <a16:creationId xmlns:a16="http://schemas.microsoft.com/office/drawing/2014/main" id="{CE9AADDD-E21D-404C-8B10-F55CBF8B7FB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1728"/>
              <a:ext cx="377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0" name="Group 16">
            <a:extLst>
              <a:ext uri="{FF2B5EF4-FFF2-40B4-BE49-F238E27FC236}">
                <a16:creationId xmlns:a16="http://schemas.microsoft.com/office/drawing/2014/main" id="{BEAADB5E-EDF7-4D8B-947D-003BAA2C1886}"/>
              </a:ext>
            </a:extLst>
          </p:cNvPr>
          <p:cNvGrpSpPr>
            <a:grpSpLocks/>
          </p:cNvGrpSpPr>
          <p:nvPr/>
        </p:nvGrpSpPr>
        <p:grpSpPr bwMode="auto">
          <a:xfrm>
            <a:off x="2895600" y="3917950"/>
            <a:ext cx="2684463" cy="2101850"/>
            <a:chOff x="1872" y="2400"/>
            <a:chExt cx="1691" cy="1324"/>
          </a:xfrm>
        </p:grpSpPr>
        <p:pic>
          <p:nvPicPr>
            <p:cNvPr id="18465" name="Picture 17" descr="AN00022A">
              <a:extLst>
                <a:ext uri="{FF2B5EF4-FFF2-40B4-BE49-F238E27FC236}">
                  <a16:creationId xmlns:a16="http://schemas.microsoft.com/office/drawing/2014/main" id="{A45F08E1-3105-4E60-9D7F-B3860EC3220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2" y="2928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6" name="Picture 18" descr="AN00022A">
              <a:extLst>
                <a:ext uri="{FF2B5EF4-FFF2-40B4-BE49-F238E27FC236}">
                  <a16:creationId xmlns:a16="http://schemas.microsoft.com/office/drawing/2014/main" id="{E9AEEBD8-B907-40B1-800F-B4898790FA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3024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7" name="Picture 19" descr="AN00022A">
              <a:extLst>
                <a:ext uri="{FF2B5EF4-FFF2-40B4-BE49-F238E27FC236}">
                  <a16:creationId xmlns:a16="http://schemas.microsoft.com/office/drawing/2014/main" id="{15CABD2D-5013-44F9-8882-BD2924D2A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2736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8" name="Picture 20" descr="AN00022A">
              <a:extLst>
                <a:ext uri="{FF2B5EF4-FFF2-40B4-BE49-F238E27FC236}">
                  <a16:creationId xmlns:a16="http://schemas.microsoft.com/office/drawing/2014/main" id="{3E48B86E-B485-4AD5-B692-05D2641730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2976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9" name="Picture 21" descr="AN00022A">
              <a:extLst>
                <a:ext uri="{FF2B5EF4-FFF2-40B4-BE49-F238E27FC236}">
                  <a16:creationId xmlns:a16="http://schemas.microsoft.com/office/drawing/2014/main" id="{C1BEF863-A4C4-4A09-8C54-CEA10C700F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2736"/>
              <a:ext cx="252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0" name="Picture 22" descr="AN00022A">
              <a:extLst>
                <a:ext uri="{FF2B5EF4-FFF2-40B4-BE49-F238E27FC236}">
                  <a16:creationId xmlns:a16="http://schemas.microsoft.com/office/drawing/2014/main" id="{784403E1-4EAF-4A78-AD85-F01C67A7E8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25" y="2575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1" name="Picture 23" descr="AN00022A">
              <a:extLst>
                <a:ext uri="{FF2B5EF4-FFF2-40B4-BE49-F238E27FC236}">
                  <a16:creationId xmlns:a16="http://schemas.microsoft.com/office/drawing/2014/main" id="{ED9E73FB-1116-484D-96C2-4282935C09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6" y="3360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2" name="Picture 24" descr="AN00022A">
              <a:extLst>
                <a:ext uri="{FF2B5EF4-FFF2-40B4-BE49-F238E27FC236}">
                  <a16:creationId xmlns:a16="http://schemas.microsoft.com/office/drawing/2014/main" id="{9D87F102-06DA-458E-9ACD-6073D300AAA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" y="2400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3" name="Picture 25" descr="AN00022A">
              <a:extLst>
                <a:ext uri="{FF2B5EF4-FFF2-40B4-BE49-F238E27FC236}">
                  <a16:creationId xmlns:a16="http://schemas.microsoft.com/office/drawing/2014/main" id="{6771C8B6-76DF-40BD-B662-975C427195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6" y="3264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4" name="Picture 26" descr="AN00022A">
              <a:extLst>
                <a:ext uri="{FF2B5EF4-FFF2-40B4-BE49-F238E27FC236}">
                  <a16:creationId xmlns:a16="http://schemas.microsoft.com/office/drawing/2014/main" id="{6E0B9486-8A17-482C-850B-19EBBD5381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6" y="3120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5" name="Picture 27" descr="AN00022A">
              <a:extLst>
                <a:ext uri="{FF2B5EF4-FFF2-40B4-BE49-F238E27FC236}">
                  <a16:creationId xmlns:a16="http://schemas.microsoft.com/office/drawing/2014/main" id="{CB7470CB-1606-4391-A485-798A98DAC3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3024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6" name="Picture 28" descr="AN00022A">
              <a:extLst>
                <a:ext uri="{FF2B5EF4-FFF2-40B4-BE49-F238E27FC236}">
                  <a16:creationId xmlns:a16="http://schemas.microsoft.com/office/drawing/2014/main" id="{3BFF6FDF-DD0B-4044-B719-D94A464F7A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2" y="3552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7" name="Picture 29" descr="AN00022A">
              <a:extLst>
                <a:ext uri="{FF2B5EF4-FFF2-40B4-BE49-F238E27FC236}">
                  <a16:creationId xmlns:a16="http://schemas.microsoft.com/office/drawing/2014/main" id="{0AC5BA07-820C-4255-A344-AE261130B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" y="3552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8" name="Picture 30" descr="AN00022A">
              <a:extLst>
                <a:ext uri="{FF2B5EF4-FFF2-40B4-BE49-F238E27FC236}">
                  <a16:creationId xmlns:a16="http://schemas.microsoft.com/office/drawing/2014/main" id="{99A81C01-BBBE-4F65-8E02-BF2DEC706C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2" y="3216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79" name="Picture 31" descr="AN00022A">
              <a:extLst>
                <a:ext uri="{FF2B5EF4-FFF2-40B4-BE49-F238E27FC236}">
                  <a16:creationId xmlns:a16="http://schemas.microsoft.com/office/drawing/2014/main" id="{AB3381FE-3079-4CFB-9F23-EE66F57E31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68" y="3456"/>
              <a:ext cx="251" cy="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1" name="Group 32">
            <a:extLst>
              <a:ext uri="{FF2B5EF4-FFF2-40B4-BE49-F238E27FC236}">
                <a16:creationId xmlns:a16="http://schemas.microsoft.com/office/drawing/2014/main" id="{237FA034-2895-4321-993F-E3EBB2343873}"/>
              </a:ext>
            </a:extLst>
          </p:cNvPr>
          <p:cNvGrpSpPr>
            <a:grpSpLocks/>
          </p:cNvGrpSpPr>
          <p:nvPr/>
        </p:nvGrpSpPr>
        <p:grpSpPr bwMode="auto">
          <a:xfrm>
            <a:off x="381000" y="5411788"/>
            <a:ext cx="1676400" cy="839787"/>
            <a:chOff x="240" y="3409"/>
            <a:chExt cx="1056" cy="529"/>
          </a:xfrm>
        </p:grpSpPr>
        <p:pic>
          <p:nvPicPr>
            <p:cNvPr id="18462" name="Picture 33" descr="AN00022A">
              <a:extLst>
                <a:ext uri="{FF2B5EF4-FFF2-40B4-BE49-F238E27FC236}">
                  <a16:creationId xmlns:a16="http://schemas.microsoft.com/office/drawing/2014/main" id="{190BF458-9D63-4F8A-A743-ED8539F15A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8" y="3409"/>
              <a:ext cx="336" cy="19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463" name="Text Box 34">
              <a:extLst>
                <a:ext uri="{FF2B5EF4-FFF2-40B4-BE49-F238E27FC236}">
                  <a16:creationId xmlns:a16="http://schemas.microsoft.com/office/drawing/2014/main" id="{21EE8F71-90DB-4368-B508-67E77C0A2B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3744"/>
              <a:ext cx="1056" cy="194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400">
                  <a:solidFill>
                    <a:schemeClr val="tx1"/>
                  </a:solidFill>
                </a:rPr>
                <a:t>Clubs de plongée</a:t>
              </a:r>
            </a:p>
          </p:txBody>
        </p:sp>
        <p:cxnSp>
          <p:nvCxnSpPr>
            <p:cNvPr id="18464" name="AutoShape 35">
              <a:extLst>
                <a:ext uri="{FF2B5EF4-FFF2-40B4-BE49-F238E27FC236}">
                  <a16:creationId xmlns:a16="http://schemas.microsoft.com/office/drawing/2014/main" id="{DE3AA05E-0BEE-48BE-8FB3-C1028FBE26D2}"/>
                </a:ext>
              </a:extLst>
            </p:cNvPr>
            <p:cNvCxnSpPr>
              <a:cxnSpLocks noChangeShapeType="1"/>
              <a:stCxn id="18463" idx="0"/>
            </p:cNvCxnSpPr>
            <p:nvPr/>
          </p:nvCxnSpPr>
          <p:spPr bwMode="auto">
            <a:xfrm flipH="1" flipV="1">
              <a:off x="766" y="3600"/>
              <a:ext cx="2" cy="144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8442" name="Group 36">
            <a:extLst>
              <a:ext uri="{FF2B5EF4-FFF2-40B4-BE49-F238E27FC236}">
                <a16:creationId xmlns:a16="http://schemas.microsoft.com/office/drawing/2014/main" id="{612E18B8-5E0A-4C27-9F0E-9274F2181BD8}"/>
              </a:ext>
            </a:extLst>
          </p:cNvPr>
          <p:cNvGrpSpPr>
            <a:grpSpLocks/>
          </p:cNvGrpSpPr>
          <p:nvPr/>
        </p:nvGrpSpPr>
        <p:grpSpPr bwMode="auto">
          <a:xfrm>
            <a:off x="304800" y="2667000"/>
            <a:ext cx="3352800" cy="2286000"/>
            <a:chOff x="192" y="1680"/>
            <a:chExt cx="2112" cy="1440"/>
          </a:xfrm>
        </p:grpSpPr>
        <p:pic>
          <p:nvPicPr>
            <p:cNvPr id="18449" name="Picture 37" descr="AN00022A">
              <a:extLst>
                <a:ext uri="{FF2B5EF4-FFF2-40B4-BE49-F238E27FC236}">
                  <a16:creationId xmlns:a16="http://schemas.microsoft.com/office/drawing/2014/main" id="{28B5517D-8E01-431C-B775-FBE586697D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2088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0" name="Picture 38" descr="AN00022A">
              <a:extLst>
                <a:ext uri="{FF2B5EF4-FFF2-40B4-BE49-F238E27FC236}">
                  <a16:creationId xmlns:a16="http://schemas.microsoft.com/office/drawing/2014/main" id="{17CDED2C-7E57-4E95-A0B7-84BF3D89955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992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1" name="Picture 39" descr="AN00022A">
              <a:extLst>
                <a:ext uri="{FF2B5EF4-FFF2-40B4-BE49-F238E27FC236}">
                  <a16:creationId xmlns:a16="http://schemas.microsoft.com/office/drawing/2014/main" id="{94EE092F-E55F-4BAC-A81C-051AE1B9E3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" y="2265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2" name="Picture 40" descr="AN00022A">
              <a:extLst>
                <a:ext uri="{FF2B5EF4-FFF2-40B4-BE49-F238E27FC236}">
                  <a16:creationId xmlns:a16="http://schemas.microsoft.com/office/drawing/2014/main" id="{B1A1A2C6-CB7F-497C-9704-4CE32F689B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5" y="2352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3" name="Picture 41" descr="AN00022A">
              <a:extLst>
                <a:ext uri="{FF2B5EF4-FFF2-40B4-BE49-F238E27FC236}">
                  <a16:creationId xmlns:a16="http://schemas.microsoft.com/office/drawing/2014/main" id="{D5AA703F-105B-420D-9530-68DEF4E660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5" y="2038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4" name="Picture 42" descr="AN00022A">
              <a:extLst>
                <a:ext uri="{FF2B5EF4-FFF2-40B4-BE49-F238E27FC236}">
                  <a16:creationId xmlns:a16="http://schemas.microsoft.com/office/drawing/2014/main" id="{5E4AED79-B89F-4CC9-BE2E-A56D607906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2688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5" name="Picture 43" descr="AN00022A">
              <a:extLst>
                <a:ext uri="{FF2B5EF4-FFF2-40B4-BE49-F238E27FC236}">
                  <a16:creationId xmlns:a16="http://schemas.microsoft.com/office/drawing/2014/main" id="{AF3CCDFC-EBF2-48F7-B80F-36681F7E48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" y="2114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6" name="Picture 44" descr="AN00022A">
              <a:extLst>
                <a:ext uri="{FF2B5EF4-FFF2-40B4-BE49-F238E27FC236}">
                  <a16:creationId xmlns:a16="http://schemas.microsoft.com/office/drawing/2014/main" id="{C852A9C1-38E0-43DA-88C9-CBBE9EB64C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9" y="1735"/>
              <a:ext cx="31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7" name="Picture 45" descr="AN00022A">
              <a:extLst>
                <a:ext uri="{FF2B5EF4-FFF2-40B4-BE49-F238E27FC236}">
                  <a16:creationId xmlns:a16="http://schemas.microsoft.com/office/drawing/2014/main" id="{75627224-D2F9-44D5-A002-DE63E5FB3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8" y="2579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8" name="Picture 46" descr="AN00022A">
              <a:extLst>
                <a:ext uri="{FF2B5EF4-FFF2-40B4-BE49-F238E27FC236}">
                  <a16:creationId xmlns:a16="http://schemas.microsoft.com/office/drawing/2014/main" id="{C9D8903D-C218-4C88-819B-482ADB11D2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" y="1704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59" name="Picture 47" descr="AN00022A">
              <a:extLst>
                <a:ext uri="{FF2B5EF4-FFF2-40B4-BE49-F238E27FC236}">
                  <a16:creationId xmlns:a16="http://schemas.microsoft.com/office/drawing/2014/main" id="{D8D3F2FE-E63B-40DA-94B9-51EC8A4F42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4" y="2904"/>
              <a:ext cx="314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0" name="Picture 48" descr="AN00022A">
              <a:extLst>
                <a:ext uri="{FF2B5EF4-FFF2-40B4-BE49-F238E27FC236}">
                  <a16:creationId xmlns:a16="http://schemas.microsoft.com/office/drawing/2014/main" id="{F7C67CA9-95AF-4D27-9357-29CB68BE1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89" y="1680"/>
              <a:ext cx="31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61" name="Picture 49" descr="AN00022A">
              <a:extLst>
                <a:ext uri="{FF2B5EF4-FFF2-40B4-BE49-F238E27FC236}">
                  <a16:creationId xmlns:a16="http://schemas.microsoft.com/office/drawing/2014/main" id="{0FCA9C9F-D816-4450-84AB-B05B4C7F48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" y="2448"/>
              <a:ext cx="315" cy="2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43" name="Group 50">
            <a:extLst>
              <a:ext uri="{FF2B5EF4-FFF2-40B4-BE49-F238E27FC236}">
                <a16:creationId xmlns:a16="http://schemas.microsoft.com/office/drawing/2014/main" id="{927F39EA-3EDE-4DB2-85E0-76763EE907A8}"/>
              </a:ext>
            </a:extLst>
          </p:cNvPr>
          <p:cNvGrpSpPr>
            <a:grpSpLocks/>
          </p:cNvGrpSpPr>
          <p:nvPr/>
        </p:nvGrpSpPr>
        <p:grpSpPr bwMode="auto">
          <a:xfrm>
            <a:off x="4114800" y="3581400"/>
            <a:ext cx="4800600" cy="2667000"/>
            <a:chOff x="2592" y="2256"/>
            <a:chExt cx="3024" cy="1680"/>
          </a:xfrm>
        </p:grpSpPr>
        <p:sp>
          <p:nvSpPr>
            <p:cNvPr id="18445" name="Text Box 51">
              <a:extLst>
                <a:ext uri="{FF2B5EF4-FFF2-40B4-BE49-F238E27FC236}">
                  <a16:creationId xmlns:a16="http://schemas.microsoft.com/office/drawing/2014/main" id="{9F0DA850-5598-4930-980D-62A70955DB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44" y="3438"/>
              <a:ext cx="1872" cy="498"/>
            </a:xfrm>
            <a:prstGeom prst="rect">
              <a:avLst/>
            </a:prstGeom>
            <a:solidFill>
              <a:schemeClr val="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bg1"/>
                  </a:solidFill>
                </a:rPr>
                <a:t>Il regroupe les Clubs 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bg1"/>
                  </a:solidFill>
                </a:rPr>
                <a:t>d’une même Académie</a:t>
              </a:r>
            </a:p>
          </p:txBody>
        </p:sp>
        <p:grpSp>
          <p:nvGrpSpPr>
            <p:cNvPr id="18446" name="Group 52">
              <a:extLst>
                <a:ext uri="{FF2B5EF4-FFF2-40B4-BE49-F238E27FC236}">
                  <a16:creationId xmlns:a16="http://schemas.microsoft.com/office/drawing/2014/main" id="{7C8B40B8-18BF-4478-B02E-83B3C261E6E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592" y="2256"/>
              <a:ext cx="2088" cy="1173"/>
              <a:chOff x="2592" y="2256"/>
              <a:chExt cx="2088" cy="1173"/>
            </a:xfrm>
          </p:grpSpPr>
          <p:sp>
            <p:nvSpPr>
              <p:cNvPr id="18447" name="AutoShape 53">
                <a:extLst>
                  <a:ext uri="{FF2B5EF4-FFF2-40B4-BE49-F238E27FC236}">
                    <a16:creationId xmlns:a16="http://schemas.microsoft.com/office/drawing/2014/main" id="{F9687D06-378E-44C1-A572-B1EC6455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2" y="2256"/>
                <a:ext cx="96" cy="96"/>
              </a:xfrm>
              <a:prstGeom prst="octagon">
                <a:avLst>
                  <a:gd name="adj" fmla="val 29287"/>
                </a:avLst>
              </a:prstGeom>
              <a:solidFill>
                <a:srgbClr val="FF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bg2"/>
                  </a:solidFill>
                </a:endParaRPr>
              </a:p>
            </p:txBody>
          </p:sp>
          <p:cxnSp>
            <p:nvCxnSpPr>
              <p:cNvPr id="18448" name="AutoShape 54">
                <a:extLst>
                  <a:ext uri="{FF2B5EF4-FFF2-40B4-BE49-F238E27FC236}">
                    <a16:creationId xmlns:a16="http://schemas.microsoft.com/office/drawing/2014/main" id="{C31D2F4D-B749-44AC-B9C0-5F1FC0E44D25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2688" y="2304"/>
                <a:ext cx="1992" cy="1125"/>
              </a:xfrm>
              <a:prstGeom prst="bentConnector2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8444" name="Text Box 57">
            <a:extLst>
              <a:ext uri="{FF2B5EF4-FFF2-40B4-BE49-F238E27FC236}">
                <a16:creationId xmlns:a16="http://schemas.microsoft.com/office/drawing/2014/main" id="{889F0DBE-FECD-4278-B9DB-869243AED3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6121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Comité régional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Espace réservé du pied de page 1">
            <a:extLst>
              <a:ext uri="{FF2B5EF4-FFF2-40B4-BE49-F238E27FC236}">
                <a16:creationId xmlns:a16="http://schemas.microsoft.com/office/drawing/2014/main" id="{071A43A7-27D1-4784-B4CF-6A3603E71D5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0F3A5B00-F8A7-4CF8-8642-E8A02A07F9A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1242A40-E795-4EC4-ABD1-9CCA959A821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0484" name="Group 2">
            <a:extLst>
              <a:ext uri="{FF2B5EF4-FFF2-40B4-BE49-F238E27FC236}">
                <a16:creationId xmlns:a16="http://schemas.microsoft.com/office/drawing/2014/main" id="{B89DF7DD-80C6-4BE5-B825-C782D67AE285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676400"/>
            <a:ext cx="6886575" cy="4559300"/>
            <a:chOff x="288" y="1056"/>
            <a:chExt cx="4338" cy="2872"/>
          </a:xfrm>
        </p:grpSpPr>
        <p:grpSp>
          <p:nvGrpSpPr>
            <p:cNvPr id="20521" name="Group 3">
              <a:extLst>
                <a:ext uri="{FF2B5EF4-FFF2-40B4-BE49-F238E27FC236}">
                  <a16:creationId xmlns:a16="http://schemas.microsoft.com/office/drawing/2014/main" id="{D19BFB63-4AAF-470D-A01A-1D1D7632761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88" y="1056"/>
              <a:ext cx="4338" cy="2872"/>
              <a:chOff x="288" y="1044"/>
              <a:chExt cx="4338" cy="2872"/>
            </a:xfrm>
          </p:grpSpPr>
          <p:sp>
            <p:nvSpPr>
              <p:cNvPr id="20524" name="Freeform 4">
                <a:extLst>
                  <a:ext uri="{FF2B5EF4-FFF2-40B4-BE49-F238E27FC236}">
                    <a16:creationId xmlns:a16="http://schemas.microsoft.com/office/drawing/2014/main" id="{F7F749AF-6E7D-4B4D-8AF5-EFAE0E99C6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" y="1581"/>
                <a:ext cx="2605" cy="1712"/>
              </a:xfrm>
              <a:custGeom>
                <a:avLst/>
                <a:gdLst>
                  <a:gd name="T0" fmla="*/ 422 w 2605"/>
                  <a:gd name="T1" fmla="*/ 1493 h 1712"/>
                  <a:gd name="T2" fmla="*/ 38 w 2605"/>
                  <a:gd name="T3" fmla="*/ 1163 h 1712"/>
                  <a:gd name="T4" fmla="*/ 1 w 2605"/>
                  <a:gd name="T5" fmla="*/ 990 h 1712"/>
                  <a:gd name="T6" fmla="*/ 10 w 2605"/>
                  <a:gd name="T7" fmla="*/ 743 h 1712"/>
                  <a:gd name="T8" fmla="*/ 38 w 2605"/>
                  <a:gd name="T9" fmla="*/ 679 h 1712"/>
                  <a:gd name="T10" fmla="*/ 56 w 2605"/>
                  <a:gd name="T11" fmla="*/ 606 h 1712"/>
                  <a:gd name="T12" fmla="*/ 102 w 2605"/>
                  <a:gd name="T13" fmla="*/ 542 h 1712"/>
                  <a:gd name="T14" fmla="*/ 184 w 2605"/>
                  <a:gd name="T15" fmla="*/ 414 h 1712"/>
                  <a:gd name="T16" fmla="*/ 275 w 2605"/>
                  <a:gd name="T17" fmla="*/ 322 h 1712"/>
                  <a:gd name="T18" fmla="*/ 321 w 2605"/>
                  <a:gd name="T19" fmla="*/ 286 h 1712"/>
                  <a:gd name="T20" fmla="*/ 358 w 2605"/>
                  <a:gd name="T21" fmla="*/ 240 h 1712"/>
                  <a:gd name="T22" fmla="*/ 385 w 2605"/>
                  <a:gd name="T23" fmla="*/ 194 h 1712"/>
                  <a:gd name="T24" fmla="*/ 467 w 2605"/>
                  <a:gd name="T25" fmla="*/ 149 h 1712"/>
                  <a:gd name="T26" fmla="*/ 797 w 2605"/>
                  <a:gd name="T27" fmla="*/ 85 h 1712"/>
                  <a:gd name="T28" fmla="*/ 1199 w 2605"/>
                  <a:gd name="T29" fmla="*/ 21 h 1712"/>
                  <a:gd name="T30" fmla="*/ 2314 w 2605"/>
                  <a:gd name="T31" fmla="*/ 75 h 1712"/>
                  <a:gd name="T32" fmla="*/ 2589 w 2605"/>
                  <a:gd name="T33" fmla="*/ 505 h 1712"/>
                  <a:gd name="T34" fmla="*/ 2561 w 2605"/>
                  <a:gd name="T35" fmla="*/ 734 h 1712"/>
                  <a:gd name="T36" fmla="*/ 2159 w 2605"/>
                  <a:gd name="T37" fmla="*/ 962 h 1712"/>
                  <a:gd name="T38" fmla="*/ 1994 w 2605"/>
                  <a:gd name="T39" fmla="*/ 1045 h 1712"/>
                  <a:gd name="T40" fmla="*/ 1903 w 2605"/>
                  <a:gd name="T41" fmla="*/ 1109 h 1712"/>
                  <a:gd name="T42" fmla="*/ 1793 w 2605"/>
                  <a:gd name="T43" fmla="*/ 1301 h 1712"/>
                  <a:gd name="T44" fmla="*/ 1683 w 2605"/>
                  <a:gd name="T45" fmla="*/ 1493 h 1712"/>
                  <a:gd name="T46" fmla="*/ 1519 w 2605"/>
                  <a:gd name="T47" fmla="*/ 1547 h 1712"/>
                  <a:gd name="T48" fmla="*/ 1437 w 2605"/>
                  <a:gd name="T49" fmla="*/ 1611 h 1712"/>
                  <a:gd name="T50" fmla="*/ 1199 w 2605"/>
                  <a:gd name="T51" fmla="*/ 1675 h 1712"/>
                  <a:gd name="T52" fmla="*/ 1016 w 2605"/>
                  <a:gd name="T53" fmla="*/ 1712 h 1712"/>
                  <a:gd name="T54" fmla="*/ 778 w 2605"/>
                  <a:gd name="T55" fmla="*/ 1685 h 1712"/>
                  <a:gd name="T56" fmla="*/ 595 w 2605"/>
                  <a:gd name="T57" fmla="*/ 1611 h 1712"/>
                  <a:gd name="T58" fmla="*/ 541 w 2605"/>
                  <a:gd name="T59" fmla="*/ 1557 h 1712"/>
                  <a:gd name="T60" fmla="*/ 486 w 2605"/>
                  <a:gd name="T61" fmla="*/ 1538 h 1712"/>
                  <a:gd name="T62" fmla="*/ 422 w 2605"/>
                  <a:gd name="T63" fmla="*/ 1493 h 1712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605"/>
                  <a:gd name="T97" fmla="*/ 0 h 1712"/>
                  <a:gd name="T98" fmla="*/ 2605 w 2605"/>
                  <a:gd name="T99" fmla="*/ 1712 h 1712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605" h="1712">
                    <a:moveTo>
                      <a:pt x="422" y="1493"/>
                    </a:moveTo>
                    <a:cubicBezTo>
                      <a:pt x="243" y="1454"/>
                      <a:pt x="125" y="1312"/>
                      <a:pt x="38" y="1163"/>
                    </a:cubicBezTo>
                    <a:cubicBezTo>
                      <a:pt x="20" y="1132"/>
                      <a:pt x="4" y="1009"/>
                      <a:pt x="1" y="990"/>
                    </a:cubicBezTo>
                    <a:cubicBezTo>
                      <a:pt x="4" y="908"/>
                      <a:pt x="0" y="825"/>
                      <a:pt x="10" y="743"/>
                    </a:cubicBezTo>
                    <a:cubicBezTo>
                      <a:pt x="13" y="720"/>
                      <a:pt x="31" y="701"/>
                      <a:pt x="38" y="679"/>
                    </a:cubicBezTo>
                    <a:cubicBezTo>
                      <a:pt x="46" y="655"/>
                      <a:pt x="45" y="629"/>
                      <a:pt x="56" y="606"/>
                    </a:cubicBezTo>
                    <a:cubicBezTo>
                      <a:pt x="67" y="582"/>
                      <a:pt x="88" y="564"/>
                      <a:pt x="102" y="542"/>
                    </a:cubicBezTo>
                    <a:cubicBezTo>
                      <a:pt x="142" y="479"/>
                      <a:pt x="133" y="472"/>
                      <a:pt x="184" y="414"/>
                    </a:cubicBezTo>
                    <a:cubicBezTo>
                      <a:pt x="212" y="382"/>
                      <a:pt x="241" y="349"/>
                      <a:pt x="275" y="322"/>
                    </a:cubicBezTo>
                    <a:cubicBezTo>
                      <a:pt x="290" y="310"/>
                      <a:pt x="307" y="300"/>
                      <a:pt x="321" y="286"/>
                    </a:cubicBezTo>
                    <a:cubicBezTo>
                      <a:pt x="335" y="272"/>
                      <a:pt x="347" y="256"/>
                      <a:pt x="358" y="240"/>
                    </a:cubicBezTo>
                    <a:cubicBezTo>
                      <a:pt x="368" y="225"/>
                      <a:pt x="372" y="207"/>
                      <a:pt x="385" y="194"/>
                    </a:cubicBezTo>
                    <a:cubicBezTo>
                      <a:pt x="407" y="172"/>
                      <a:pt x="439" y="163"/>
                      <a:pt x="467" y="149"/>
                    </a:cubicBezTo>
                    <a:cubicBezTo>
                      <a:pt x="568" y="98"/>
                      <a:pt x="690" y="98"/>
                      <a:pt x="797" y="85"/>
                    </a:cubicBezTo>
                    <a:cubicBezTo>
                      <a:pt x="928" y="46"/>
                      <a:pt x="1065" y="47"/>
                      <a:pt x="1199" y="21"/>
                    </a:cubicBezTo>
                    <a:cubicBezTo>
                      <a:pt x="1556" y="26"/>
                      <a:pt x="1956" y="0"/>
                      <a:pt x="2314" y="75"/>
                    </a:cubicBezTo>
                    <a:cubicBezTo>
                      <a:pt x="2440" y="201"/>
                      <a:pt x="2537" y="330"/>
                      <a:pt x="2589" y="505"/>
                    </a:cubicBezTo>
                    <a:cubicBezTo>
                      <a:pt x="2589" y="509"/>
                      <a:pt x="2605" y="683"/>
                      <a:pt x="2561" y="734"/>
                    </a:cubicBezTo>
                    <a:cubicBezTo>
                      <a:pt x="2452" y="862"/>
                      <a:pt x="2307" y="893"/>
                      <a:pt x="2159" y="962"/>
                    </a:cubicBezTo>
                    <a:cubicBezTo>
                      <a:pt x="2111" y="985"/>
                      <a:pt x="2036" y="1012"/>
                      <a:pt x="1994" y="1045"/>
                    </a:cubicBezTo>
                    <a:cubicBezTo>
                      <a:pt x="1903" y="1116"/>
                      <a:pt x="1995" y="1071"/>
                      <a:pt x="1903" y="1109"/>
                    </a:cubicBezTo>
                    <a:cubicBezTo>
                      <a:pt x="1863" y="1174"/>
                      <a:pt x="1838" y="1238"/>
                      <a:pt x="1793" y="1301"/>
                    </a:cubicBezTo>
                    <a:cubicBezTo>
                      <a:pt x="1775" y="1365"/>
                      <a:pt x="1743" y="1454"/>
                      <a:pt x="1683" y="1493"/>
                    </a:cubicBezTo>
                    <a:cubicBezTo>
                      <a:pt x="1627" y="1529"/>
                      <a:pt x="1582" y="1533"/>
                      <a:pt x="1519" y="1547"/>
                    </a:cubicBezTo>
                    <a:cubicBezTo>
                      <a:pt x="1434" y="1591"/>
                      <a:pt x="1537" y="1533"/>
                      <a:pt x="1437" y="1611"/>
                    </a:cubicBezTo>
                    <a:cubicBezTo>
                      <a:pt x="1373" y="1661"/>
                      <a:pt x="1273" y="1665"/>
                      <a:pt x="1199" y="1675"/>
                    </a:cubicBezTo>
                    <a:cubicBezTo>
                      <a:pt x="1140" y="1705"/>
                      <a:pt x="1083" y="1705"/>
                      <a:pt x="1016" y="1712"/>
                    </a:cubicBezTo>
                    <a:cubicBezTo>
                      <a:pt x="937" y="1705"/>
                      <a:pt x="854" y="1708"/>
                      <a:pt x="778" y="1685"/>
                    </a:cubicBezTo>
                    <a:cubicBezTo>
                      <a:pt x="715" y="1666"/>
                      <a:pt x="660" y="1628"/>
                      <a:pt x="595" y="1611"/>
                    </a:cubicBezTo>
                    <a:cubicBezTo>
                      <a:pt x="577" y="1593"/>
                      <a:pt x="565" y="1565"/>
                      <a:pt x="541" y="1557"/>
                    </a:cubicBezTo>
                    <a:cubicBezTo>
                      <a:pt x="523" y="1551"/>
                      <a:pt x="486" y="1538"/>
                      <a:pt x="486" y="1538"/>
                    </a:cubicBezTo>
                    <a:cubicBezTo>
                      <a:pt x="464" y="1518"/>
                      <a:pt x="443" y="1514"/>
                      <a:pt x="422" y="1493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25" name="Freeform 5">
                <a:extLst>
                  <a:ext uri="{FF2B5EF4-FFF2-40B4-BE49-F238E27FC236}">
                    <a16:creationId xmlns:a16="http://schemas.microsoft.com/office/drawing/2014/main" id="{11A51A33-0573-47DB-8DA0-BB2E870BB1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8" y="2229"/>
                <a:ext cx="2012" cy="1687"/>
              </a:xfrm>
              <a:custGeom>
                <a:avLst/>
                <a:gdLst>
                  <a:gd name="T0" fmla="*/ 109 w 2012"/>
                  <a:gd name="T1" fmla="*/ 589 h 1687"/>
                  <a:gd name="T2" fmla="*/ 18 w 2012"/>
                  <a:gd name="T3" fmla="*/ 790 h 1687"/>
                  <a:gd name="T4" fmla="*/ 0 w 2012"/>
                  <a:gd name="T5" fmla="*/ 899 h 1687"/>
                  <a:gd name="T6" fmla="*/ 91 w 2012"/>
                  <a:gd name="T7" fmla="*/ 1320 h 1687"/>
                  <a:gd name="T8" fmla="*/ 137 w 2012"/>
                  <a:gd name="T9" fmla="*/ 1421 h 1687"/>
                  <a:gd name="T10" fmla="*/ 155 w 2012"/>
                  <a:gd name="T11" fmla="*/ 1466 h 1687"/>
                  <a:gd name="T12" fmla="*/ 201 w 2012"/>
                  <a:gd name="T13" fmla="*/ 1485 h 1687"/>
                  <a:gd name="T14" fmla="*/ 448 w 2012"/>
                  <a:gd name="T15" fmla="*/ 1622 h 1687"/>
                  <a:gd name="T16" fmla="*/ 512 w 2012"/>
                  <a:gd name="T17" fmla="*/ 1640 h 1687"/>
                  <a:gd name="T18" fmla="*/ 621 w 2012"/>
                  <a:gd name="T19" fmla="*/ 1686 h 1687"/>
                  <a:gd name="T20" fmla="*/ 1261 w 2012"/>
                  <a:gd name="T21" fmla="*/ 1677 h 1687"/>
                  <a:gd name="T22" fmla="*/ 1526 w 2012"/>
                  <a:gd name="T23" fmla="*/ 1613 h 1687"/>
                  <a:gd name="T24" fmla="*/ 1782 w 2012"/>
                  <a:gd name="T25" fmla="*/ 1539 h 1687"/>
                  <a:gd name="T26" fmla="*/ 1947 w 2012"/>
                  <a:gd name="T27" fmla="*/ 1265 h 1687"/>
                  <a:gd name="T28" fmla="*/ 1938 w 2012"/>
                  <a:gd name="T29" fmla="*/ 909 h 1687"/>
                  <a:gd name="T30" fmla="*/ 1856 w 2012"/>
                  <a:gd name="T31" fmla="*/ 415 h 1687"/>
                  <a:gd name="T32" fmla="*/ 1792 w 2012"/>
                  <a:gd name="T33" fmla="*/ 351 h 1687"/>
                  <a:gd name="T34" fmla="*/ 1718 w 2012"/>
                  <a:gd name="T35" fmla="*/ 250 h 1687"/>
                  <a:gd name="T36" fmla="*/ 1499 w 2012"/>
                  <a:gd name="T37" fmla="*/ 150 h 1687"/>
                  <a:gd name="T38" fmla="*/ 1197 w 2012"/>
                  <a:gd name="T39" fmla="*/ 40 h 1687"/>
                  <a:gd name="T40" fmla="*/ 813 w 2012"/>
                  <a:gd name="T41" fmla="*/ 95 h 1687"/>
                  <a:gd name="T42" fmla="*/ 704 w 2012"/>
                  <a:gd name="T43" fmla="*/ 186 h 1687"/>
                  <a:gd name="T44" fmla="*/ 466 w 2012"/>
                  <a:gd name="T45" fmla="*/ 278 h 1687"/>
                  <a:gd name="T46" fmla="*/ 411 w 2012"/>
                  <a:gd name="T47" fmla="*/ 314 h 1687"/>
                  <a:gd name="T48" fmla="*/ 374 w 2012"/>
                  <a:gd name="T49" fmla="*/ 351 h 1687"/>
                  <a:gd name="T50" fmla="*/ 320 w 2012"/>
                  <a:gd name="T51" fmla="*/ 369 h 1687"/>
                  <a:gd name="T52" fmla="*/ 292 w 2012"/>
                  <a:gd name="T53" fmla="*/ 378 h 1687"/>
                  <a:gd name="T54" fmla="*/ 173 w 2012"/>
                  <a:gd name="T55" fmla="*/ 461 h 1687"/>
                  <a:gd name="T56" fmla="*/ 109 w 2012"/>
                  <a:gd name="T57" fmla="*/ 552 h 1687"/>
                  <a:gd name="T58" fmla="*/ 109 w 2012"/>
                  <a:gd name="T59" fmla="*/ 589 h 1687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w 2012"/>
                  <a:gd name="T91" fmla="*/ 0 h 1687"/>
                  <a:gd name="T92" fmla="*/ 2012 w 2012"/>
                  <a:gd name="T93" fmla="*/ 1687 h 1687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T90" t="T91" r="T92" b="T93"/>
                <a:pathLst>
                  <a:path w="2012" h="1687">
                    <a:moveTo>
                      <a:pt x="109" y="589"/>
                    </a:moveTo>
                    <a:cubicBezTo>
                      <a:pt x="67" y="652"/>
                      <a:pt x="33" y="715"/>
                      <a:pt x="18" y="790"/>
                    </a:cubicBezTo>
                    <a:cubicBezTo>
                      <a:pt x="11" y="826"/>
                      <a:pt x="0" y="899"/>
                      <a:pt x="0" y="899"/>
                    </a:cubicBezTo>
                    <a:cubicBezTo>
                      <a:pt x="6" y="1021"/>
                      <a:pt x="12" y="1212"/>
                      <a:pt x="91" y="1320"/>
                    </a:cubicBezTo>
                    <a:cubicBezTo>
                      <a:pt x="127" y="1431"/>
                      <a:pt x="87" y="1322"/>
                      <a:pt x="137" y="1421"/>
                    </a:cubicBezTo>
                    <a:cubicBezTo>
                      <a:pt x="144" y="1435"/>
                      <a:pt x="144" y="1455"/>
                      <a:pt x="155" y="1466"/>
                    </a:cubicBezTo>
                    <a:cubicBezTo>
                      <a:pt x="167" y="1478"/>
                      <a:pt x="186" y="1479"/>
                      <a:pt x="201" y="1485"/>
                    </a:cubicBezTo>
                    <a:cubicBezTo>
                      <a:pt x="256" y="1595"/>
                      <a:pt x="339" y="1597"/>
                      <a:pt x="448" y="1622"/>
                    </a:cubicBezTo>
                    <a:cubicBezTo>
                      <a:pt x="470" y="1627"/>
                      <a:pt x="491" y="1632"/>
                      <a:pt x="512" y="1640"/>
                    </a:cubicBezTo>
                    <a:cubicBezTo>
                      <a:pt x="549" y="1654"/>
                      <a:pt x="621" y="1686"/>
                      <a:pt x="621" y="1686"/>
                    </a:cubicBezTo>
                    <a:cubicBezTo>
                      <a:pt x="834" y="1683"/>
                      <a:pt x="1048" y="1687"/>
                      <a:pt x="1261" y="1677"/>
                    </a:cubicBezTo>
                    <a:cubicBezTo>
                      <a:pt x="1339" y="1673"/>
                      <a:pt x="1447" y="1627"/>
                      <a:pt x="1526" y="1613"/>
                    </a:cubicBezTo>
                    <a:cubicBezTo>
                      <a:pt x="1632" y="1572"/>
                      <a:pt x="1676" y="1551"/>
                      <a:pt x="1782" y="1539"/>
                    </a:cubicBezTo>
                    <a:cubicBezTo>
                      <a:pt x="1894" y="1484"/>
                      <a:pt x="1922" y="1378"/>
                      <a:pt x="1947" y="1265"/>
                    </a:cubicBezTo>
                    <a:cubicBezTo>
                      <a:pt x="1944" y="1146"/>
                      <a:pt x="1941" y="1028"/>
                      <a:pt x="1938" y="909"/>
                    </a:cubicBezTo>
                    <a:cubicBezTo>
                      <a:pt x="1936" y="832"/>
                      <a:pt x="2012" y="493"/>
                      <a:pt x="1856" y="415"/>
                    </a:cubicBezTo>
                    <a:cubicBezTo>
                      <a:pt x="1767" y="269"/>
                      <a:pt x="1885" y="444"/>
                      <a:pt x="1792" y="351"/>
                    </a:cubicBezTo>
                    <a:cubicBezTo>
                      <a:pt x="1765" y="324"/>
                      <a:pt x="1743" y="280"/>
                      <a:pt x="1718" y="250"/>
                    </a:cubicBezTo>
                    <a:cubicBezTo>
                      <a:pt x="1664" y="185"/>
                      <a:pt x="1577" y="167"/>
                      <a:pt x="1499" y="150"/>
                    </a:cubicBezTo>
                    <a:cubicBezTo>
                      <a:pt x="1386" y="79"/>
                      <a:pt x="1333" y="52"/>
                      <a:pt x="1197" y="40"/>
                    </a:cubicBezTo>
                    <a:cubicBezTo>
                      <a:pt x="1067" y="44"/>
                      <a:pt x="914" y="0"/>
                      <a:pt x="813" y="95"/>
                    </a:cubicBezTo>
                    <a:cubicBezTo>
                      <a:pt x="796" y="146"/>
                      <a:pt x="753" y="170"/>
                      <a:pt x="704" y="186"/>
                    </a:cubicBezTo>
                    <a:cubicBezTo>
                      <a:pt x="646" y="244"/>
                      <a:pt x="533" y="234"/>
                      <a:pt x="466" y="278"/>
                    </a:cubicBezTo>
                    <a:cubicBezTo>
                      <a:pt x="448" y="290"/>
                      <a:pt x="429" y="302"/>
                      <a:pt x="411" y="314"/>
                    </a:cubicBezTo>
                    <a:cubicBezTo>
                      <a:pt x="399" y="322"/>
                      <a:pt x="388" y="344"/>
                      <a:pt x="374" y="351"/>
                    </a:cubicBezTo>
                    <a:cubicBezTo>
                      <a:pt x="357" y="359"/>
                      <a:pt x="338" y="363"/>
                      <a:pt x="320" y="369"/>
                    </a:cubicBezTo>
                    <a:cubicBezTo>
                      <a:pt x="311" y="372"/>
                      <a:pt x="292" y="378"/>
                      <a:pt x="292" y="378"/>
                    </a:cubicBezTo>
                    <a:cubicBezTo>
                      <a:pt x="257" y="415"/>
                      <a:pt x="209" y="425"/>
                      <a:pt x="173" y="461"/>
                    </a:cubicBezTo>
                    <a:cubicBezTo>
                      <a:pt x="160" y="500"/>
                      <a:pt x="139" y="524"/>
                      <a:pt x="109" y="552"/>
                    </a:cubicBezTo>
                    <a:cubicBezTo>
                      <a:pt x="105" y="569"/>
                      <a:pt x="65" y="654"/>
                      <a:pt x="109" y="589"/>
                    </a:cubicBezTo>
                    <a:close/>
                  </a:path>
                </a:pathLst>
              </a:custGeom>
              <a:solidFill>
                <a:srgbClr val="CCCC00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526" name="Freeform 6">
                <a:extLst>
                  <a:ext uri="{FF2B5EF4-FFF2-40B4-BE49-F238E27FC236}">
                    <a16:creationId xmlns:a16="http://schemas.microsoft.com/office/drawing/2014/main" id="{C59AAE93-6428-4F74-9ED8-A4445D8C40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0" y="1044"/>
                <a:ext cx="3186" cy="1674"/>
              </a:xfrm>
              <a:custGeom>
                <a:avLst/>
                <a:gdLst>
                  <a:gd name="T0" fmla="*/ 0 w 3186"/>
                  <a:gd name="T1" fmla="*/ 564 h 1674"/>
                  <a:gd name="T2" fmla="*/ 374 w 3186"/>
                  <a:gd name="T3" fmla="*/ 500 h 1674"/>
                  <a:gd name="T4" fmla="*/ 512 w 3186"/>
                  <a:gd name="T5" fmla="*/ 454 h 1674"/>
                  <a:gd name="T6" fmla="*/ 777 w 3186"/>
                  <a:gd name="T7" fmla="*/ 354 h 1674"/>
                  <a:gd name="T8" fmla="*/ 1115 w 3186"/>
                  <a:gd name="T9" fmla="*/ 207 h 1674"/>
                  <a:gd name="T10" fmla="*/ 2733 w 3186"/>
                  <a:gd name="T11" fmla="*/ 390 h 1674"/>
                  <a:gd name="T12" fmla="*/ 2852 w 3186"/>
                  <a:gd name="T13" fmla="*/ 546 h 1674"/>
                  <a:gd name="T14" fmla="*/ 2916 w 3186"/>
                  <a:gd name="T15" fmla="*/ 674 h 1674"/>
                  <a:gd name="T16" fmla="*/ 2971 w 3186"/>
                  <a:gd name="T17" fmla="*/ 866 h 1674"/>
                  <a:gd name="T18" fmla="*/ 3062 w 3186"/>
                  <a:gd name="T19" fmla="*/ 1021 h 1674"/>
                  <a:gd name="T20" fmla="*/ 3154 w 3186"/>
                  <a:gd name="T21" fmla="*/ 1222 h 1674"/>
                  <a:gd name="T22" fmla="*/ 3181 w 3186"/>
                  <a:gd name="T23" fmla="*/ 1314 h 1674"/>
                  <a:gd name="T24" fmla="*/ 3072 w 3186"/>
                  <a:gd name="T25" fmla="*/ 1414 h 1674"/>
                  <a:gd name="T26" fmla="*/ 2898 w 3186"/>
                  <a:gd name="T27" fmla="*/ 1570 h 1674"/>
                  <a:gd name="T28" fmla="*/ 2761 w 3186"/>
                  <a:gd name="T29" fmla="*/ 1606 h 1674"/>
                  <a:gd name="T30" fmla="*/ 2322 w 3186"/>
                  <a:gd name="T31" fmla="*/ 1606 h 1674"/>
                  <a:gd name="T32" fmla="*/ 2130 w 3186"/>
                  <a:gd name="T33" fmla="*/ 1643 h 1674"/>
                  <a:gd name="T34" fmla="*/ 1782 w 3186"/>
                  <a:gd name="T35" fmla="*/ 1588 h 1674"/>
                  <a:gd name="T36" fmla="*/ 1600 w 3186"/>
                  <a:gd name="T37" fmla="*/ 1506 h 1674"/>
                  <a:gd name="T38" fmla="*/ 1325 w 3186"/>
                  <a:gd name="T39" fmla="*/ 1304 h 1674"/>
                  <a:gd name="T40" fmla="*/ 1106 w 3186"/>
                  <a:gd name="T41" fmla="*/ 1195 h 1674"/>
                  <a:gd name="T42" fmla="*/ 996 w 3186"/>
                  <a:gd name="T43" fmla="*/ 1103 h 1674"/>
                  <a:gd name="T44" fmla="*/ 758 w 3186"/>
                  <a:gd name="T45" fmla="*/ 948 h 1674"/>
                  <a:gd name="T46" fmla="*/ 713 w 3186"/>
                  <a:gd name="T47" fmla="*/ 911 h 1674"/>
                  <a:gd name="T48" fmla="*/ 484 w 3186"/>
                  <a:gd name="T49" fmla="*/ 802 h 1674"/>
                  <a:gd name="T50" fmla="*/ 438 w 3186"/>
                  <a:gd name="T51" fmla="*/ 774 h 1674"/>
                  <a:gd name="T52" fmla="*/ 384 w 3186"/>
                  <a:gd name="T53" fmla="*/ 747 h 1674"/>
                  <a:gd name="T54" fmla="*/ 210 w 3186"/>
                  <a:gd name="T55" fmla="*/ 692 h 1674"/>
                  <a:gd name="T56" fmla="*/ 182 w 3186"/>
                  <a:gd name="T57" fmla="*/ 564 h 167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w 3186"/>
                  <a:gd name="T88" fmla="*/ 0 h 1674"/>
                  <a:gd name="T89" fmla="*/ 3186 w 3186"/>
                  <a:gd name="T90" fmla="*/ 1674 h 1674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T87" t="T88" r="T89" b="T90"/>
                <a:pathLst>
                  <a:path w="3186" h="1674">
                    <a:moveTo>
                      <a:pt x="0" y="564"/>
                    </a:moveTo>
                    <a:cubicBezTo>
                      <a:pt x="125" y="539"/>
                      <a:pt x="248" y="515"/>
                      <a:pt x="374" y="500"/>
                    </a:cubicBezTo>
                    <a:cubicBezTo>
                      <a:pt x="529" y="432"/>
                      <a:pt x="342" y="510"/>
                      <a:pt x="512" y="454"/>
                    </a:cubicBezTo>
                    <a:cubicBezTo>
                      <a:pt x="605" y="424"/>
                      <a:pt x="680" y="375"/>
                      <a:pt x="777" y="354"/>
                    </a:cubicBezTo>
                    <a:cubicBezTo>
                      <a:pt x="878" y="291"/>
                      <a:pt x="998" y="230"/>
                      <a:pt x="1115" y="207"/>
                    </a:cubicBezTo>
                    <a:cubicBezTo>
                      <a:pt x="1442" y="209"/>
                      <a:pt x="2343" y="0"/>
                      <a:pt x="2733" y="390"/>
                    </a:cubicBezTo>
                    <a:cubicBezTo>
                      <a:pt x="2748" y="467"/>
                      <a:pt x="2792" y="494"/>
                      <a:pt x="2852" y="546"/>
                    </a:cubicBezTo>
                    <a:cubicBezTo>
                      <a:pt x="2870" y="592"/>
                      <a:pt x="2891" y="631"/>
                      <a:pt x="2916" y="674"/>
                    </a:cubicBezTo>
                    <a:cubicBezTo>
                      <a:pt x="2929" y="731"/>
                      <a:pt x="2944" y="813"/>
                      <a:pt x="2971" y="866"/>
                    </a:cubicBezTo>
                    <a:cubicBezTo>
                      <a:pt x="2998" y="920"/>
                      <a:pt x="3041" y="965"/>
                      <a:pt x="3062" y="1021"/>
                    </a:cubicBezTo>
                    <a:cubicBezTo>
                      <a:pt x="3091" y="1098"/>
                      <a:pt x="3106" y="1155"/>
                      <a:pt x="3154" y="1222"/>
                    </a:cubicBezTo>
                    <a:cubicBezTo>
                      <a:pt x="3163" y="1253"/>
                      <a:pt x="3186" y="1282"/>
                      <a:pt x="3181" y="1314"/>
                    </a:cubicBezTo>
                    <a:cubicBezTo>
                      <a:pt x="3178" y="1331"/>
                      <a:pt x="3087" y="1401"/>
                      <a:pt x="3072" y="1414"/>
                    </a:cubicBezTo>
                    <a:cubicBezTo>
                      <a:pt x="3017" y="1464"/>
                      <a:pt x="2967" y="1538"/>
                      <a:pt x="2898" y="1570"/>
                    </a:cubicBezTo>
                    <a:cubicBezTo>
                      <a:pt x="2861" y="1587"/>
                      <a:pt x="2798" y="1598"/>
                      <a:pt x="2761" y="1606"/>
                    </a:cubicBezTo>
                    <a:cubicBezTo>
                      <a:pt x="2671" y="1604"/>
                      <a:pt x="2449" y="1586"/>
                      <a:pt x="2322" y="1606"/>
                    </a:cubicBezTo>
                    <a:cubicBezTo>
                      <a:pt x="1904" y="1674"/>
                      <a:pt x="2409" y="1609"/>
                      <a:pt x="2130" y="1643"/>
                    </a:cubicBezTo>
                    <a:cubicBezTo>
                      <a:pt x="2001" y="1631"/>
                      <a:pt x="1903" y="1612"/>
                      <a:pt x="1782" y="1588"/>
                    </a:cubicBezTo>
                    <a:cubicBezTo>
                      <a:pt x="1719" y="1562"/>
                      <a:pt x="1662" y="1531"/>
                      <a:pt x="1600" y="1506"/>
                    </a:cubicBezTo>
                    <a:cubicBezTo>
                      <a:pt x="1541" y="1409"/>
                      <a:pt x="1438" y="1328"/>
                      <a:pt x="1325" y="1304"/>
                    </a:cubicBezTo>
                    <a:cubicBezTo>
                      <a:pt x="1258" y="1264"/>
                      <a:pt x="1167" y="1246"/>
                      <a:pt x="1106" y="1195"/>
                    </a:cubicBezTo>
                    <a:cubicBezTo>
                      <a:pt x="981" y="1090"/>
                      <a:pt x="1081" y="1147"/>
                      <a:pt x="996" y="1103"/>
                    </a:cubicBezTo>
                    <a:cubicBezTo>
                      <a:pt x="939" y="989"/>
                      <a:pt x="873" y="986"/>
                      <a:pt x="758" y="948"/>
                    </a:cubicBezTo>
                    <a:cubicBezTo>
                      <a:pt x="742" y="937"/>
                      <a:pt x="730" y="921"/>
                      <a:pt x="713" y="911"/>
                    </a:cubicBezTo>
                    <a:cubicBezTo>
                      <a:pt x="639" y="868"/>
                      <a:pt x="561" y="837"/>
                      <a:pt x="484" y="802"/>
                    </a:cubicBezTo>
                    <a:cubicBezTo>
                      <a:pt x="468" y="795"/>
                      <a:pt x="454" y="783"/>
                      <a:pt x="438" y="774"/>
                    </a:cubicBezTo>
                    <a:cubicBezTo>
                      <a:pt x="420" y="764"/>
                      <a:pt x="402" y="755"/>
                      <a:pt x="384" y="747"/>
                    </a:cubicBezTo>
                    <a:cubicBezTo>
                      <a:pt x="328" y="722"/>
                      <a:pt x="267" y="714"/>
                      <a:pt x="210" y="692"/>
                    </a:cubicBezTo>
                    <a:cubicBezTo>
                      <a:pt x="158" y="640"/>
                      <a:pt x="182" y="677"/>
                      <a:pt x="182" y="564"/>
                    </a:cubicBezTo>
                  </a:path>
                </a:pathLst>
              </a:custGeom>
              <a:solidFill>
                <a:srgbClr val="009999"/>
              </a:solidFill>
              <a:ln w="3810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sp>
          <p:nvSpPr>
            <p:cNvPr id="20522" name="Text Box 7">
              <a:extLst>
                <a:ext uri="{FF2B5EF4-FFF2-40B4-BE49-F238E27FC236}">
                  <a16:creationId xmlns:a16="http://schemas.microsoft.com/office/drawing/2014/main" id="{E0192462-7958-491E-8FB0-FC739940731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0" y="2294"/>
              <a:ext cx="10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tx1"/>
                  </a:solidFill>
                </a:rPr>
                <a:t>REGION A</a:t>
              </a:r>
            </a:p>
          </p:txBody>
        </p:sp>
        <p:sp>
          <p:nvSpPr>
            <p:cNvPr id="20523" name="Text Box 8">
              <a:extLst>
                <a:ext uri="{FF2B5EF4-FFF2-40B4-BE49-F238E27FC236}">
                  <a16:creationId xmlns:a16="http://schemas.microsoft.com/office/drawing/2014/main" id="{6042AE2E-4916-426D-91C9-A102BCBD6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8" y="3062"/>
              <a:ext cx="1056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tx1"/>
                  </a:solidFill>
                </a:rPr>
                <a:t>REGION B</a:t>
              </a:r>
            </a:p>
          </p:txBody>
        </p:sp>
      </p:grpSp>
      <p:grpSp>
        <p:nvGrpSpPr>
          <p:cNvPr id="20485" name="Group 10">
            <a:extLst>
              <a:ext uri="{FF2B5EF4-FFF2-40B4-BE49-F238E27FC236}">
                <a16:creationId xmlns:a16="http://schemas.microsoft.com/office/drawing/2014/main" id="{D6730478-34FA-4896-842A-6E58678E6EC0}"/>
              </a:ext>
            </a:extLst>
          </p:cNvPr>
          <p:cNvGrpSpPr>
            <a:grpSpLocks/>
          </p:cNvGrpSpPr>
          <p:nvPr/>
        </p:nvGrpSpPr>
        <p:grpSpPr bwMode="auto">
          <a:xfrm>
            <a:off x="5181600" y="3124200"/>
            <a:ext cx="3810000" cy="2400300"/>
            <a:chOff x="3264" y="1968"/>
            <a:chExt cx="2400" cy="1512"/>
          </a:xfrm>
        </p:grpSpPr>
        <p:sp>
          <p:nvSpPr>
            <p:cNvPr id="20519" name="Text Box 11">
              <a:extLst>
                <a:ext uri="{FF2B5EF4-FFF2-40B4-BE49-F238E27FC236}">
                  <a16:creationId xmlns:a16="http://schemas.microsoft.com/office/drawing/2014/main" id="{22ED4DEF-A020-4B2C-AEED-7CDBB686E6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92" y="2880"/>
              <a:ext cx="1872" cy="600"/>
            </a:xfrm>
            <a:prstGeom prst="rect">
              <a:avLst/>
            </a:prstGeom>
            <a:solidFill>
              <a:schemeClr val="hlink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bg1"/>
                  </a:solidFill>
                </a:rPr>
                <a:t>La Ligue regroupe les Clubs 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bg1"/>
                  </a:solidFill>
                </a:rPr>
                <a:t>d’une Académie au sein d’un </a:t>
              </a:r>
            </a:p>
            <a:p>
              <a:pPr eaLnBrk="1" hangingPunct="1">
                <a:lnSpc>
                  <a:spcPct val="70000"/>
                </a:lnSpc>
                <a:spcBef>
                  <a:spcPct val="50000"/>
                </a:spcBef>
                <a:buFontTx/>
                <a:buNone/>
              </a:pPr>
              <a:r>
                <a:rPr lang="fr-FR" altLang="fr-FR" sz="1600">
                  <a:solidFill>
                    <a:schemeClr val="bg1"/>
                  </a:solidFill>
                </a:rPr>
                <a:t>Comité Régional</a:t>
              </a:r>
            </a:p>
          </p:txBody>
        </p:sp>
        <p:cxnSp>
          <p:nvCxnSpPr>
            <p:cNvPr id="20520" name="AutoShape 12">
              <a:extLst>
                <a:ext uri="{FF2B5EF4-FFF2-40B4-BE49-F238E27FC236}">
                  <a16:creationId xmlns:a16="http://schemas.microsoft.com/office/drawing/2014/main" id="{FFC4505D-83D3-4AC5-B5FF-2C1F024B5920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rot="10800000" flipH="1" flipV="1">
              <a:off x="3264" y="1968"/>
              <a:ext cx="1435" cy="916"/>
            </a:xfrm>
            <a:prstGeom prst="bentConnector4">
              <a:avLst>
                <a:gd name="adj1" fmla="val 131565"/>
                <a:gd name="adj2" fmla="val 75111"/>
              </a:avLst>
            </a:prstGeom>
            <a:noFill/>
            <a:ln w="2857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0486" name="Group 13">
            <a:extLst>
              <a:ext uri="{FF2B5EF4-FFF2-40B4-BE49-F238E27FC236}">
                <a16:creationId xmlns:a16="http://schemas.microsoft.com/office/drawing/2014/main" id="{9AE62682-630F-434C-9AFC-03310F9F23D6}"/>
              </a:ext>
            </a:extLst>
          </p:cNvPr>
          <p:cNvGrpSpPr>
            <a:grpSpLocks/>
          </p:cNvGrpSpPr>
          <p:nvPr/>
        </p:nvGrpSpPr>
        <p:grpSpPr bwMode="auto">
          <a:xfrm>
            <a:off x="4645025" y="1973263"/>
            <a:ext cx="2649538" cy="2119312"/>
            <a:chOff x="2926" y="1243"/>
            <a:chExt cx="1669" cy="1335"/>
          </a:xfrm>
        </p:grpSpPr>
        <p:sp>
          <p:nvSpPr>
            <p:cNvPr id="20516" name="Freeform 14">
              <a:extLst>
                <a:ext uri="{FF2B5EF4-FFF2-40B4-BE49-F238E27FC236}">
                  <a16:creationId xmlns:a16="http://schemas.microsoft.com/office/drawing/2014/main" id="{F4DC752E-2042-4F0B-8AC1-D171D01FF9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6" y="1781"/>
              <a:ext cx="1619" cy="624"/>
            </a:xfrm>
            <a:custGeom>
              <a:avLst/>
              <a:gdLst>
                <a:gd name="T0" fmla="*/ 0 w 1619"/>
                <a:gd name="T1" fmla="*/ 0 h 624"/>
                <a:gd name="T2" fmla="*/ 64 w 1619"/>
                <a:gd name="T3" fmla="*/ 37 h 624"/>
                <a:gd name="T4" fmla="*/ 110 w 1619"/>
                <a:gd name="T5" fmla="*/ 82 h 624"/>
                <a:gd name="T6" fmla="*/ 174 w 1619"/>
                <a:gd name="T7" fmla="*/ 101 h 624"/>
                <a:gd name="T8" fmla="*/ 329 w 1619"/>
                <a:gd name="T9" fmla="*/ 174 h 624"/>
                <a:gd name="T10" fmla="*/ 366 w 1619"/>
                <a:gd name="T11" fmla="*/ 220 h 624"/>
                <a:gd name="T12" fmla="*/ 412 w 1619"/>
                <a:gd name="T13" fmla="*/ 302 h 624"/>
                <a:gd name="T14" fmla="*/ 448 w 1619"/>
                <a:gd name="T15" fmla="*/ 320 h 624"/>
                <a:gd name="T16" fmla="*/ 622 w 1619"/>
                <a:gd name="T17" fmla="*/ 384 h 624"/>
                <a:gd name="T18" fmla="*/ 1134 w 1619"/>
                <a:gd name="T19" fmla="*/ 448 h 624"/>
                <a:gd name="T20" fmla="*/ 1427 w 1619"/>
                <a:gd name="T21" fmla="*/ 594 h 624"/>
                <a:gd name="T22" fmla="*/ 1555 w 1619"/>
                <a:gd name="T23" fmla="*/ 594 h 624"/>
                <a:gd name="T24" fmla="*/ 1619 w 1619"/>
                <a:gd name="T25" fmla="*/ 521 h 62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619"/>
                <a:gd name="T40" fmla="*/ 0 h 624"/>
                <a:gd name="T41" fmla="*/ 1619 w 1619"/>
                <a:gd name="T42" fmla="*/ 624 h 62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619" h="624">
                  <a:moveTo>
                    <a:pt x="0" y="0"/>
                  </a:moveTo>
                  <a:cubicBezTo>
                    <a:pt x="21" y="13"/>
                    <a:pt x="45" y="22"/>
                    <a:pt x="64" y="37"/>
                  </a:cubicBezTo>
                  <a:cubicBezTo>
                    <a:pt x="81" y="50"/>
                    <a:pt x="91" y="71"/>
                    <a:pt x="110" y="82"/>
                  </a:cubicBezTo>
                  <a:cubicBezTo>
                    <a:pt x="129" y="93"/>
                    <a:pt x="153" y="95"/>
                    <a:pt x="174" y="101"/>
                  </a:cubicBezTo>
                  <a:cubicBezTo>
                    <a:pt x="230" y="141"/>
                    <a:pt x="263" y="161"/>
                    <a:pt x="329" y="174"/>
                  </a:cubicBezTo>
                  <a:cubicBezTo>
                    <a:pt x="340" y="190"/>
                    <a:pt x="355" y="204"/>
                    <a:pt x="366" y="220"/>
                  </a:cubicBezTo>
                  <a:cubicBezTo>
                    <a:pt x="383" y="247"/>
                    <a:pt x="388" y="278"/>
                    <a:pt x="412" y="302"/>
                  </a:cubicBezTo>
                  <a:cubicBezTo>
                    <a:pt x="421" y="311"/>
                    <a:pt x="436" y="313"/>
                    <a:pt x="448" y="320"/>
                  </a:cubicBezTo>
                  <a:cubicBezTo>
                    <a:pt x="510" y="355"/>
                    <a:pt x="550" y="368"/>
                    <a:pt x="622" y="384"/>
                  </a:cubicBezTo>
                  <a:cubicBezTo>
                    <a:pt x="789" y="510"/>
                    <a:pt x="611" y="386"/>
                    <a:pt x="1134" y="448"/>
                  </a:cubicBezTo>
                  <a:cubicBezTo>
                    <a:pt x="1224" y="459"/>
                    <a:pt x="1328" y="562"/>
                    <a:pt x="1427" y="594"/>
                  </a:cubicBezTo>
                  <a:cubicBezTo>
                    <a:pt x="1470" y="624"/>
                    <a:pt x="1508" y="611"/>
                    <a:pt x="1555" y="594"/>
                  </a:cubicBezTo>
                  <a:cubicBezTo>
                    <a:pt x="1562" y="583"/>
                    <a:pt x="1593" y="521"/>
                    <a:pt x="1619" y="521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7" name="Freeform 15">
              <a:extLst>
                <a:ext uri="{FF2B5EF4-FFF2-40B4-BE49-F238E27FC236}">
                  <a16:creationId xmlns:a16="http://schemas.microsoft.com/office/drawing/2014/main" id="{B1038417-79B5-4464-BA87-1025E54F6F3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" y="1243"/>
              <a:ext cx="236" cy="1335"/>
            </a:xfrm>
            <a:custGeom>
              <a:avLst/>
              <a:gdLst>
                <a:gd name="T0" fmla="*/ 0 w 236"/>
                <a:gd name="T1" fmla="*/ 0 h 1335"/>
                <a:gd name="T2" fmla="*/ 73 w 236"/>
                <a:gd name="T3" fmla="*/ 384 h 1335"/>
                <a:gd name="T4" fmla="*/ 91 w 236"/>
                <a:gd name="T5" fmla="*/ 851 h 1335"/>
                <a:gd name="T6" fmla="*/ 164 w 236"/>
                <a:gd name="T7" fmla="*/ 1006 h 1335"/>
                <a:gd name="T8" fmla="*/ 201 w 236"/>
                <a:gd name="T9" fmla="*/ 1061 h 1335"/>
                <a:gd name="T10" fmla="*/ 192 w 236"/>
                <a:gd name="T11" fmla="*/ 1335 h 13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236"/>
                <a:gd name="T19" fmla="*/ 0 h 1335"/>
                <a:gd name="T20" fmla="*/ 236 w 236"/>
                <a:gd name="T21" fmla="*/ 1335 h 133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36" h="1335">
                  <a:moveTo>
                    <a:pt x="0" y="0"/>
                  </a:moveTo>
                  <a:cubicBezTo>
                    <a:pt x="10" y="130"/>
                    <a:pt x="32" y="260"/>
                    <a:pt x="73" y="384"/>
                  </a:cubicBezTo>
                  <a:cubicBezTo>
                    <a:pt x="43" y="536"/>
                    <a:pt x="50" y="701"/>
                    <a:pt x="91" y="851"/>
                  </a:cubicBezTo>
                  <a:cubicBezTo>
                    <a:pt x="107" y="909"/>
                    <a:pt x="131" y="957"/>
                    <a:pt x="164" y="1006"/>
                  </a:cubicBezTo>
                  <a:cubicBezTo>
                    <a:pt x="176" y="1024"/>
                    <a:pt x="201" y="1061"/>
                    <a:pt x="201" y="1061"/>
                  </a:cubicBezTo>
                  <a:cubicBezTo>
                    <a:pt x="219" y="1152"/>
                    <a:pt x="236" y="1247"/>
                    <a:pt x="192" y="1335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0518" name="Freeform 16">
              <a:extLst>
                <a:ext uri="{FF2B5EF4-FFF2-40B4-BE49-F238E27FC236}">
                  <a16:creationId xmlns:a16="http://schemas.microsoft.com/office/drawing/2014/main" id="{AA2300E5-1C7C-4FCF-972A-1BAB434355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4" y="1289"/>
              <a:ext cx="338" cy="878"/>
            </a:xfrm>
            <a:custGeom>
              <a:avLst/>
              <a:gdLst>
                <a:gd name="T0" fmla="*/ 338 w 338"/>
                <a:gd name="T1" fmla="*/ 0 h 878"/>
                <a:gd name="T2" fmla="*/ 256 w 338"/>
                <a:gd name="T3" fmla="*/ 37 h 878"/>
                <a:gd name="T4" fmla="*/ 183 w 338"/>
                <a:gd name="T5" fmla="*/ 101 h 878"/>
                <a:gd name="T6" fmla="*/ 119 w 338"/>
                <a:gd name="T7" fmla="*/ 265 h 878"/>
                <a:gd name="T8" fmla="*/ 128 w 338"/>
                <a:gd name="T9" fmla="*/ 549 h 878"/>
                <a:gd name="T10" fmla="*/ 146 w 338"/>
                <a:gd name="T11" fmla="*/ 604 h 878"/>
                <a:gd name="T12" fmla="*/ 155 w 338"/>
                <a:gd name="T13" fmla="*/ 631 h 878"/>
                <a:gd name="T14" fmla="*/ 91 w 338"/>
                <a:gd name="T15" fmla="*/ 750 h 878"/>
                <a:gd name="T16" fmla="*/ 37 w 338"/>
                <a:gd name="T17" fmla="*/ 823 h 878"/>
                <a:gd name="T18" fmla="*/ 0 w 338"/>
                <a:gd name="T19" fmla="*/ 878 h 87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338"/>
                <a:gd name="T31" fmla="*/ 0 h 878"/>
                <a:gd name="T32" fmla="*/ 338 w 338"/>
                <a:gd name="T33" fmla="*/ 878 h 878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338" h="878">
                  <a:moveTo>
                    <a:pt x="338" y="0"/>
                  </a:moveTo>
                  <a:cubicBezTo>
                    <a:pt x="308" y="10"/>
                    <a:pt x="286" y="27"/>
                    <a:pt x="256" y="37"/>
                  </a:cubicBezTo>
                  <a:cubicBezTo>
                    <a:pt x="233" y="60"/>
                    <a:pt x="203" y="75"/>
                    <a:pt x="183" y="101"/>
                  </a:cubicBezTo>
                  <a:cubicBezTo>
                    <a:pt x="145" y="149"/>
                    <a:pt x="131" y="207"/>
                    <a:pt x="119" y="265"/>
                  </a:cubicBezTo>
                  <a:cubicBezTo>
                    <a:pt x="122" y="360"/>
                    <a:pt x="120" y="455"/>
                    <a:pt x="128" y="549"/>
                  </a:cubicBezTo>
                  <a:cubicBezTo>
                    <a:pt x="130" y="568"/>
                    <a:pt x="140" y="586"/>
                    <a:pt x="146" y="604"/>
                  </a:cubicBezTo>
                  <a:cubicBezTo>
                    <a:pt x="149" y="613"/>
                    <a:pt x="155" y="631"/>
                    <a:pt x="155" y="631"/>
                  </a:cubicBezTo>
                  <a:cubicBezTo>
                    <a:pt x="146" y="705"/>
                    <a:pt x="148" y="713"/>
                    <a:pt x="91" y="750"/>
                  </a:cubicBezTo>
                  <a:cubicBezTo>
                    <a:pt x="75" y="775"/>
                    <a:pt x="56" y="800"/>
                    <a:pt x="37" y="823"/>
                  </a:cubicBezTo>
                  <a:cubicBezTo>
                    <a:pt x="23" y="841"/>
                    <a:pt x="0" y="852"/>
                    <a:pt x="0" y="878"/>
                  </a:cubicBezTo>
                </a:path>
              </a:pathLst>
            </a:custGeom>
            <a:noFill/>
            <a:ln w="381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grpSp>
        <p:nvGrpSpPr>
          <p:cNvPr id="20487" name="Group 17">
            <a:extLst>
              <a:ext uri="{FF2B5EF4-FFF2-40B4-BE49-F238E27FC236}">
                <a16:creationId xmlns:a16="http://schemas.microsoft.com/office/drawing/2014/main" id="{74DE0AD1-8EDA-4B3C-ABBF-516A6F1ED0AE}"/>
              </a:ext>
            </a:extLst>
          </p:cNvPr>
          <p:cNvGrpSpPr>
            <a:grpSpLocks/>
          </p:cNvGrpSpPr>
          <p:nvPr/>
        </p:nvGrpSpPr>
        <p:grpSpPr bwMode="auto">
          <a:xfrm>
            <a:off x="2819400" y="2025650"/>
            <a:ext cx="4191000" cy="2078038"/>
            <a:chOff x="1776" y="1276"/>
            <a:chExt cx="2640" cy="1309"/>
          </a:xfrm>
        </p:grpSpPr>
        <p:pic>
          <p:nvPicPr>
            <p:cNvPr id="20492" name="Picture 18" descr="AN00022A">
              <a:extLst>
                <a:ext uri="{FF2B5EF4-FFF2-40B4-BE49-F238E27FC236}">
                  <a16:creationId xmlns:a16="http://schemas.microsoft.com/office/drawing/2014/main" id="{0F69354B-E52C-4252-A11B-8570A48B5A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2188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3" name="Picture 19" descr="AN00022A">
              <a:extLst>
                <a:ext uri="{FF2B5EF4-FFF2-40B4-BE49-F238E27FC236}">
                  <a16:creationId xmlns:a16="http://schemas.microsoft.com/office/drawing/2014/main" id="{5FD53CD7-D4AE-40AB-9C1F-A63C99CDB4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08" y="1276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4" name="Picture 20" descr="AN00022A">
              <a:extLst>
                <a:ext uri="{FF2B5EF4-FFF2-40B4-BE49-F238E27FC236}">
                  <a16:creationId xmlns:a16="http://schemas.microsoft.com/office/drawing/2014/main" id="{BA875EA4-DF9F-4C93-94CB-5BD705BBAD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564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5" name="Picture 21" descr="AN00022A">
              <a:extLst>
                <a:ext uri="{FF2B5EF4-FFF2-40B4-BE49-F238E27FC236}">
                  <a16:creationId xmlns:a16="http://schemas.microsoft.com/office/drawing/2014/main" id="{DE8A80FF-628F-4B6E-9E67-4FADCCFFA5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1468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6" name="Picture 22" descr="AN00022A">
              <a:extLst>
                <a:ext uri="{FF2B5EF4-FFF2-40B4-BE49-F238E27FC236}">
                  <a16:creationId xmlns:a16="http://schemas.microsoft.com/office/drawing/2014/main" id="{CA21A4EB-C47C-4DAE-B510-517CF9140D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12" y="1708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7" name="Picture 23" descr="AN00022A">
              <a:extLst>
                <a:ext uri="{FF2B5EF4-FFF2-40B4-BE49-F238E27FC236}">
                  <a16:creationId xmlns:a16="http://schemas.microsoft.com/office/drawing/2014/main" id="{DFC146F0-E169-486B-8484-4380A6701F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1763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8" name="Picture 24" descr="AN00022A">
              <a:extLst>
                <a:ext uri="{FF2B5EF4-FFF2-40B4-BE49-F238E27FC236}">
                  <a16:creationId xmlns:a16="http://schemas.microsoft.com/office/drawing/2014/main" id="{BA1BB95D-43B1-475C-A769-B46AD0349C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" y="1564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9" name="Picture 25" descr="AN00022A">
              <a:extLst>
                <a:ext uri="{FF2B5EF4-FFF2-40B4-BE49-F238E27FC236}">
                  <a16:creationId xmlns:a16="http://schemas.microsoft.com/office/drawing/2014/main" id="{47A531EF-F237-4F41-9E15-38CB7ECED2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8" y="2092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0" name="Picture 26" descr="AN00022A">
              <a:extLst>
                <a:ext uri="{FF2B5EF4-FFF2-40B4-BE49-F238E27FC236}">
                  <a16:creationId xmlns:a16="http://schemas.microsoft.com/office/drawing/2014/main" id="{4567E583-570E-493A-91CC-E4DC5271E6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284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1" name="Picture 27" descr="AN00022A">
              <a:extLst>
                <a:ext uri="{FF2B5EF4-FFF2-40B4-BE49-F238E27FC236}">
                  <a16:creationId xmlns:a16="http://schemas.microsoft.com/office/drawing/2014/main" id="{3D4A622E-A6B5-447C-9192-41C5ABB1D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52" y="2476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2" name="Picture 28" descr="AN00022A">
              <a:extLst>
                <a:ext uri="{FF2B5EF4-FFF2-40B4-BE49-F238E27FC236}">
                  <a16:creationId xmlns:a16="http://schemas.microsoft.com/office/drawing/2014/main" id="{BE8C83D9-FA2D-4A52-897B-33029C2089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2476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3" name="Picture 29" descr="AN00022A">
              <a:extLst>
                <a:ext uri="{FF2B5EF4-FFF2-40B4-BE49-F238E27FC236}">
                  <a16:creationId xmlns:a16="http://schemas.microsoft.com/office/drawing/2014/main" id="{898D3E03-4D06-4361-A225-C335F6C6C9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4" y="2284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4" name="Picture 30" descr="AN00022A">
              <a:extLst>
                <a:ext uri="{FF2B5EF4-FFF2-40B4-BE49-F238E27FC236}">
                  <a16:creationId xmlns:a16="http://schemas.microsoft.com/office/drawing/2014/main" id="{CADA5F5F-92A5-4EE1-ABB1-762E13297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1996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5" name="Picture 31" descr="AN00022A">
              <a:extLst>
                <a:ext uri="{FF2B5EF4-FFF2-40B4-BE49-F238E27FC236}">
                  <a16:creationId xmlns:a16="http://schemas.microsoft.com/office/drawing/2014/main" id="{C7600813-2F77-4D07-9E28-33A326CF93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1489"/>
              <a:ext cx="288" cy="1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6" name="Picture 32" descr="AN00022A">
              <a:extLst>
                <a:ext uri="{FF2B5EF4-FFF2-40B4-BE49-F238E27FC236}">
                  <a16:creationId xmlns:a16="http://schemas.microsoft.com/office/drawing/2014/main" id="{BCC54DCF-68E1-4542-A634-128F1750B2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0" y="1804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7" name="Picture 33" descr="AN00022A">
              <a:extLst>
                <a:ext uri="{FF2B5EF4-FFF2-40B4-BE49-F238E27FC236}">
                  <a16:creationId xmlns:a16="http://schemas.microsoft.com/office/drawing/2014/main" id="{E7B8F6D9-3F12-4AA9-9A6F-EB75B39EF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4" y="1276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8" name="Picture 34" descr="AN00022A">
              <a:extLst>
                <a:ext uri="{FF2B5EF4-FFF2-40B4-BE49-F238E27FC236}">
                  <a16:creationId xmlns:a16="http://schemas.microsoft.com/office/drawing/2014/main" id="{6FAA9DFB-592A-4E1D-BF92-B66E386E8D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76" y="1612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09" name="Picture 35" descr="AN00022A">
              <a:extLst>
                <a:ext uri="{FF2B5EF4-FFF2-40B4-BE49-F238E27FC236}">
                  <a16:creationId xmlns:a16="http://schemas.microsoft.com/office/drawing/2014/main" id="{BD0467F8-9D39-40BB-8D21-3698548480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" y="1372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0" name="Picture 36" descr="AN00022A">
              <a:extLst>
                <a:ext uri="{FF2B5EF4-FFF2-40B4-BE49-F238E27FC236}">
                  <a16:creationId xmlns:a16="http://schemas.microsoft.com/office/drawing/2014/main" id="{C3C447E9-348D-498D-9E2E-502C5B4ED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1907"/>
              <a:ext cx="240" cy="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1" name="Picture 37" descr="AN00022A">
              <a:extLst>
                <a:ext uri="{FF2B5EF4-FFF2-40B4-BE49-F238E27FC236}">
                  <a16:creationId xmlns:a16="http://schemas.microsoft.com/office/drawing/2014/main" id="{2815B766-DB70-4337-ABEA-CF4CC7C33A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6" y="2428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2" name="Picture 38" descr="AN00022A">
              <a:extLst>
                <a:ext uri="{FF2B5EF4-FFF2-40B4-BE49-F238E27FC236}">
                  <a16:creationId xmlns:a16="http://schemas.microsoft.com/office/drawing/2014/main" id="{84D62B3A-E4C5-4ADE-AC08-29EC9D4516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2428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3" name="Picture 39" descr="AN00022A">
              <a:extLst>
                <a:ext uri="{FF2B5EF4-FFF2-40B4-BE49-F238E27FC236}">
                  <a16:creationId xmlns:a16="http://schemas.microsoft.com/office/drawing/2014/main" id="{26D2FB99-62C8-440F-B2C0-7F1819E96A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40" y="1996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4" name="Picture 40" descr="AN00022A">
              <a:extLst>
                <a:ext uri="{FF2B5EF4-FFF2-40B4-BE49-F238E27FC236}">
                  <a16:creationId xmlns:a16="http://schemas.microsoft.com/office/drawing/2014/main" id="{90D4D5FE-5B20-4D97-8662-4EBC80320C7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2" y="1756"/>
              <a:ext cx="288" cy="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5" name="Picture 41" descr="AN00022A">
              <a:extLst>
                <a:ext uri="{FF2B5EF4-FFF2-40B4-BE49-F238E27FC236}">
                  <a16:creationId xmlns:a16="http://schemas.microsoft.com/office/drawing/2014/main" id="{ABA9F267-71CD-4020-8116-012EF5B480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4" y="2044"/>
              <a:ext cx="19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488" name="Group 42">
            <a:extLst>
              <a:ext uri="{FF2B5EF4-FFF2-40B4-BE49-F238E27FC236}">
                <a16:creationId xmlns:a16="http://schemas.microsoft.com/office/drawing/2014/main" id="{5693C7AA-E3E3-4C24-A831-1EDF7A97C881}"/>
              </a:ext>
            </a:extLst>
          </p:cNvPr>
          <p:cNvGrpSpPr>
            <a:grpSpLocks/>
          </p:cNvGrpSpPr>
          <p:nvPr/>
        </p:nvGrpSpPr>
        <p:grpSpPr bwMode="auto">
          <a:xfrm>
            <a:off x="5715000" y="1981200"/>
            <a:ext cx="2624138" cy="685800"/>
            <a:chOff x="3600" y="1248"/>
            <a:chExt cx="1653" cy="432"/>
          </a:xfrm>
        </p:grpSpPr>
        <p:sp>
          <p:nvSpPr>
            <p:cNvPr id="20490" name="Rectangle 43">
              <a:extLst>
                <a:ext uri="{FF2B5EF4-FFF2-40B4-BE49-F238E27FC236}">
                  <a16:creationId xmlns:a16="http://schemas.microsoft.com/office/drawing/2014/main" id="{0B46876F-0E45-4B5F-8898-A17CEDF947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6" y="1248"/>
              <a:ext cx="757" cy="252"/>
            </a:xfrm>
            <a:prstGeom prst="rect">
              <a:avLst/>
            </a:prstGeom>
            <a:solidFill>
              <a:srgbClr val="FFFF00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fr-FR" altLang="fr-FR" sz="2000" b="0">
                  <a:solidFill>
                    <a:schemeClr val="tx1"/>
                  </a:solidFill>
                </a:rPr>
                <a:t>REGION C</a:t>
              </a:r>
            </a:p>
          </p:txBody>
        </p:sp>
        <p:sp>
          <p:nvSpPr>
            <p:cNvPr id="20491" name="Line 44">
              <a:extLst>
                <a:ext uri="{FF2B5EF4-FFF2-40B4-BE49-F238E27FC236}">
                  <a16:creationId xmlns:a16="http://schemas.microsoft.com/office/drawing/2014/main" id="{C296C66C-17E4-4C8D-993A-7B60B972BC7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3600" y="1392"/>
              <a:ext cx="816" cy="288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0489" name="Text Box 47">
            <a:extLst>
              <a:ext uri="{FF2B5EF4-FFF2-40B4-BE49-F238E27FC236}">
                <a16:creationId xmlns:a16="http://schemas.microsoft.com/office/drawing/2014/main" id="{BF1A4C71-DD38-4387-8ABE-DCAF5A11E3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76250"/>
            <a:ext cx="38798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La FFESSM : Ligue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748</TotalTime>
  <Words>476</Words>
  <Application>Microsoft Office PowerPoint</Application>
  <PresentationFormat>Affichage à l'écran (4:3)</PresentationFormat>
  <Paragraphs>134</Paragraphs>
  <Slides>13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13</vt:i4>
      </vt:variant>
    </vt:vector>
  </HeadingPairs>
  <TitlesOfParts>
    <vt:vector size="20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62</cp:revision>
  <dcterms:created xsi:type="dcterms:W3CDTF">2001-05-06T13:33:23Z</dcterms:created>
  <dcterms:modified xsi:type="dcterms:W3CDTF">2018-08-05T16:38:44Z</dcterms:modified>
</cp:coreProperties>
</file>