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66"/>
  </p:notesMasterIdLst>
  <p:handoutMasterIdLst>
    <p:handoutMasterId r:id="rId67"/>
  </p:handoutMasterIdLst>
  <p:sldIdLst>
    <p:sldId id="256" r:id="rId2"/>
    <p:sldId id="341" r:id="rId3"/>
    <p:sldId id="342" r:id="rId4"/>
    <p:sldId id="257" r:id="rId5"/>
    <p:sldId id="344" r:id="rId6"/>
    <p:sldId id="337" r:id="rId7"/>
    <p:sldId id="346" r:id="rId8"/>
    <p:sldId id="348" r:id="rId9"/>
    <p:sldId id="349" r:id="rId10"/>
    <p:sldId id="347" r:id="rId11"/>
    <p:sldId id="350" r:id="rId12"/>
    <p:sldId id="351" r:id="rId13"/>
    <p:sldId id="352" r:id="rId14"/>
    <p:sldId id="353" r:id="rId15"/>
    <p:sldId id="354" r:id="rId16"/>
    <p:sldId id="286" r:id="rId17"/>
    <p:sldId id="355" r:id="rId18"/>
    <p:sldId id="338" r:id="rId19"/>
    <p:sldId id="312" r:id="rId20"/>
    <p:sldId id="319" r:id="rId21"/>
    <p:sldId id="296" r:id="rId22"/>
    <p:sldId id="356" r:id="rId23"/>
    <p:sldId id="357" r:id="rId24"/>
    <p:sldId id="358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7" r:id="rId34"/>
    <p:sldId id="339" r:id="rId35"/>
    <p:sldId id="359" r:id="rId36"/>
    <p:sldId id="266" r:id="rId37"/>
    <p:sldId id="277" r:id="rId38"/>
    <p:sldId id="282" r:id="rId39"/>
    <p:sldId id="281" r:id="rId40"/>
    <p:sldId id="280" r:id="rId41"/>
    <p:sldId id="340" r:id="rId42"/>
    <p:sldId id="278" r:id="rId43"/>
    <p:sldId id="334" r:id="rId44"/>
    <p:sldId id="267" r:id="rId45"/>
    <p:sldId id="268" r:id="rId46"/>
    <p:sldId id="269" r:id="rId47"/>
    <p:sldId id="322" r:id="rId48"/>
    <p:sldId id="320" r:id="rId49"/>
    <p:sldId id="270" r:id="rId50"/>
    <p:sldId id="321" r:id="rId51"/>
    <p:sldId id="271" r:id="rId52"/>
    <p:sldId id="325" r:id="rId53"/>
    <p:sldId id="326" r:id="rId54"/>
    <p:sldId id="276" r:id="rId55"/>
    <p:sldId id="335" r:id="rId56"/>
    <p:sldId id="311" r:id="rId57"/>
    <p:sldId id="331" r:id="rId58"/>
    <p:sldId id="328" r:id="rId59"/>
    <p:sldId id="332" r:id="rId60"/>
    <p:sldId id="329" r:id="rId61"/>
    <p:sldId id="333" r:id="rId62"/>
    <p:sldId id="336" r:id="rId63"/>
    <p:sldId id="314" r:id="rId64"/>
    <p:sldId id="345" r:id="rId6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990099"/>
    <a:srgbClr val="FF9999"/>
    <a:srgbClr val="FFFF99"/>
    <a:srgbClr val="339966"/>
    <a:srgbClr val="FFFF00"/>
    <a:srgbClr val="993366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54" autoAdjust="0"/>
  </p:normalViewPr>
  <p:slideViewPr>
    <p:cSldViewPr>
      <p:cViewPr varScale="1">
        <p:scale>
          <a:sx n="74" d="100"/>
          <a:sy n="74" d="100"/>
        </p:scale>
        <p:origin x="67" y="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DC8112B3-BB46-43EF-9AE3-C5F290164A2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3818A36B-A873-4548-B81C-1C7D004B547F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4212" name="Rectangle 4">
            <a:extLst>
              <a:ext uri="{FF2B5EF4-FFF2-40B4-BE49-F238E27FC236}">
                <a16:creationId xmlns:a16="http://schemas.microsoft.com/office/drawing/2014/main" id="{A223914C-86F3-42FE-8565-C5E0F8562AB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id="{60A7AE60-3F0B-4C63-B261-7929FEA8FCA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5987B53-5362-4876-A7A9-C94BCF6BA5E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>
            <a:extLst>
              <a:ext uri="{FF2B5EF4-FFF2-40B4-BE49-F238E27FC236}">
                <a16:creationId xmlns:a16="http://schemas.microsoft.com/office/drawing/2014/main" id="{6263C110-B85B-4651-AED5-814157C43BE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8307" name="Rectangle 3">
            <a:extLst>
              <a:ext uri="{FF2B5EF4-FFF2-40B4-BE49-F238E27FC236}">
                <a16:creationId xmlns:a16="http://schemas.microsoft.com/office/drawing/2014/main" id="{CAF07486-12AD-4624-874D-62354455843D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59EE3F0A-2B71-43FB-A9A3-4806C0A3C7A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9" name="Rectangle 5">
            <a:extLst>
              <a:ext uri="{FF2B5EF4-FFF2-40B4-BE49-F238E27FC236}">
                <a16:creationId xmlns:a16="http://schemas.microsoft.com/office/drawing/2014/main" id="{2115936E-B3DF-4421-9910-2EFAA56D35A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98310" name="Rectangle 6">
            <a:extLst>
              <a:ext uri="{FF2B5EF4-FFF2-40B4-BE49-F238E27FC236}">
                <a16:creationId xmlns:a16="http://schemas.microsoft.com/office/drawing/2014/main" id="{6D8D6C0C-1A13-426D-8E1D-23EBA77F4CC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8311" name="Rectangle 7">
            <a:extLst>
              <a:ext uri="{FF2B5EF4-FFF2-40B4-BE49-F238E27FC236}">
                <a16:creationId xmlns:a16="http://schemas.microsoft.com/office/drawing/2014/main" id="{9095EF26-BBD0-4660-9A87-2A6E3B023A7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619524A-603A-4841-B426-28CF7D4F99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B8EE1D43-954B-42F9-90AD-89D3E4138D2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EE613323-1EBF-465E-9686-756DCD1160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Arial" panose="020B0604020202020204" pitchFamily="34" charset="0"/>
              </a:rPr>
              <a:t>Etymologie : science qui a pour objet l’éducation des enfants – du grec ancien « enfant » et « conduire, mener, élever » (ou personne (esclave) accompagnant les enfants sur le chemin des écoles afin d’éviter de mauvaises rencontres)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>
            <a:extLst>
              <a:ext uri="{FF2B5EF4-FFF2-40B4-BE49-F238E27FC236}">
                <a16:creationId xmlns:a16="http://schemas.microsoft.com/office/drawing/2014/main" id="{29FABB5D-E118-47D8-9D91-053621AB09D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notes 2">
            <a:extLst>
              <a:ext uri="{FF2B5EF4-FFF2-40B4-BE49-F238E27FC236}">
                <a16:creationId xmlns:a16="http://schemas.microsoft.com/office/drawing/2014/main" id="{F0F9F3D3-6EAA-4FA8-A60D-80F9E23301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43012" name="Espace réservé du numéro de diapositive 3">
            <a:extLst>
              <a:ext uri="{FF2B5EF4-FFF2-40B4-BE49-F238E27FC236}">
                <a16:creationId xmlns:a16="http://schemas.microsoft.com/office/drawing/2014/main" id="{6F2767C8-0E3F-4CA2-94F5-6773BF4F6D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290251C-0F30-4B6B-9283-E1830B096563}" type="slidenum">
              <a:rPr lang="fr-FR" altLang="fr-FR" smtClean="0"/>
              <a:pPr/>
              <a:t>29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>
            <a:extLst>
              <a:ext uri="{FF2B5EF4-FFF2-40B4-BE49-F238E27FC236}">
                <a16:creationId xmlns:a16="http://schemas.microsoft.com/office/drawing/2014/main" id="{1A33133C-EAF5-4BAA-BF57-C27BC9D2C7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notes 2">
            <a:extLst>
              <a:ext uri="{FF2B5EF4-FFF2-40B4-BE49-F238E27FC236}">
                <a16:creationId xmlns:a16="http://schemas.microsoft.com/office/drawing/2014/main" id="{5945E5F9-39A2-4B4A-B100-463BE9797F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45060" name="Espace réservé du numéro de diapositive 3">
            <a:extLst>
              <a:ext uri="{FF2B5EF4-FFF2-40B4-BE49-F238E27FC236}">
                <a16:creationId xmlns:a16="http://schemas.microsoft.com/office/drawing/2014/main" id="{5121E6EB-1FA8-4BF3-832E-87989DA21E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E8DC968-6B01-4797-A564-5FF1610FFED9}" type="slidenum">
              <a:rPr lang="fr-FR" altLang="fr-FR" smtClean="0"/>
              <a:pPr/>
              <a:t>30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>
            <a:extLst>
              <a:ext uri="{FF2B5EF4-FFF2-40B4-BE49-F238E27FC236}">
                <a16:creationId xmlns:a16="http://schemas.microsoft.com/office/drawing/2014/main" id="{B2D8A5CD-C706-488F-B016-9F220A6880C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ce réservé des notes 2">
            <a:extLst>
              <a:ext uri="{FF2B5EF4-FFF2-40B4-BE49-F238E27FC236}">
                <a16:creationId xmlns:a16="http://schemas.microsoft.com/office/drawing/2014/main" id="{D8B5D747-296D-435E-83B2-0F0C7F093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47108" name="Espace réservé du numéro de diapositive 3">
            <a:extLst>
              <a:ext uri="{FF2B5EF4-FFF2-40B4-BE49-F238E27FC236}">
                <a16:creationId xmlns:a16="http://schemas.microsoft.com/office/drawing/2014/main" id="{58A80458-2311-4AFB-B236-4FFA231C8C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065DDBF-7784-45AD-AF13-10AB98CACA20}" type="slidenum">
              <a:rPr lang="fr-FR" altLang="fr-FR" smtClean="0"/>
              <a:pPr/>
              <a:t>31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>
            <a:extLst>
              <a:ext uri="{FF2B5EF4-FFF2-40B4-BE49-F238E27FC236}">
                <a16:creationId xmlns:a16="http://schemas.microsoft.com/office/drawing/2014/main" id="{D9B91535-3AE0-43FE-AA6C-65895CEA33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ce réservé des notes 2">
            <a:extLst>
              <a:ext uri="{FF2B5EF4-FFF2-40B4-BE49-F238E27FC236}">
                <a16:creationId xmlns:a16="http://schemas.microsoft.com/office/drawing/2014/main" id="{15339451-D39E-451B-BEAA-0F30911E5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50180" name="Espace réservé du numéro de diapositive 3">
            <a:extLst>
              <a:ext uri="{FF2B5EF4-FFF2-40B4-BE49-F238E27FC236}">
                <a16:creationId xmlns:a16="http://schemas.microsoft.com/office/drawing/2014/main" id="{B7A361DC-6E46-42EB-87C8-C66AC84851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05E7825-28E2-43F8-8FDD-3093B085AB1C}" type="slidenum">
              <a:rPr lang="fr-FR" altLang="fr-FR" smtClean="0"/>
              <a:pPr/>
              <a:t>33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>
            <a:extLst>
              <a:ext uri="{FF2B5EF4-FFF2-40B4-BE49-F238E27FC236}">
                <a16:creationId xmlns:a16="http://schemas.microsoft.com/office/drawing/2014/main" id="{93C3AAB0-245B-42C5-8206-F798882CB0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ce réservé des notes 2">
            <a:extLst>
              <a:ext uri="{FF2B5EF4-FFF2-40B4-BE49-F238E27FC236}">
                <a16:creationId xmlns:a16="http://schemas.microsoft.com/office/drawing/2014/main" id="{C428B007-701E-41C6-8A2A-6D9F8E3E82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53252" name="Espace réservé du numéro de diapositive 3">
            <a:extLst>
              <a:ext uri="{FF2B5EF4-FFF2-40B4-BE49-F238E27FC236}">
                <a16:creationId xmlns:a16="http://schemas.microsoft.com/office/drawing/2014/main" id="{C5A1122F-43E3-47F8-BE01-D1C8F81CDB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F2976E4-F921-4548-A80F-752512FD81AE}" type="slidenum">
              <a:rPr lang="fr-FR" altLang="fr-FR" smtClean="0"/>
              <a:pPr/>
              <a:t>35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>
            <a:extLst>
              <a:ext uri="{FF2B5EF4-FFF2-40B4-BE49-F238E27FC236}">
                <a16:creationId xmlns:a16="http://schemas.microsoft.com/office/drawing/2014/main" id="{DD49B002-11D0-4F25-8B87-75C9E3498F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notes 2">
            <a:extLst>
              <a:ext uri="{FF2B5EF4-FFF2-40B4-BE49-F238E27FC236}">
                <a16:creationId xmlns:a16="http://schemas.microsoft.com/office/drawing/2014/main" id="{A0AA94FF-3704-4907-8F5A-7242F4796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56324" name="Espace réservé du numéro de diapositive 3">
            <a:extLst>
              <a:ext uri="{FF2B5EF4-FFF2-40B4-BE49-F238E27FC236}">
                <a16:creationId xmlns:a16="http://schemas.microsoft.com/office/drawing/2014/main" id="{16D546B4-2A1F-460F-9825-541656B7CD8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FE6C9F4-0B3A-428B-BFB8-D249364868B2}" type="slidenum">
              <a:rPr lang="fr-FR" altLang="fr-FR" smtClean="0"/>
              <a:pPr/>
              <a:t>37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>
            <a:extLst>
              <a:ext uri="{FF2B5EF4-FFF2-40B4-BE49-F238E27FC236}">
                <a16:creationId xmlns:a16="http://schemas.microsoft.com/office/drawing/2014/main" id="{4957049B-187F-4151-915E-2F61DE58FEE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Espace réservé des notes 2">
            <a:extLst>
              <a:ext uri="{FF2B5EF4-FFF2-40B4-BE49-F238E27FC236}">
                <a16:creationId xmlns:a16="http://schemas.microsoft.com/office/drawing/2014/main" id="{71D1B71B-DC2F-4826-A7E6-5F6FD5D77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58372" name="Espace réservé du numéro de diapositive 3">
            <a:extLst>
              <a:ext uri="{FF2B5EF4-FFF2-40B4-BE49-F238E27FC236}">
                <a16:creationId xmlns:a16="http://schemas.microsoft.com/office/drawing/2014/main" id="{DAC7ACD4-D9CD-43F5-AC36-DAE2E66C68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95C1C54-773A-480D-AD25-98BBA4BEAB69}" type="slidenum">
              <a:rPr lang="fr-FR" altLang="fr-FR" smtClean="0"/>
              <a:pPr/>
              <a:t>38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>
            <a:extLst>
              <a:ext uri="{FF2B5EF4-FFF2-40B4-BE49-F238E27FC236}">
                <a16:creationId xmlns:a16="http://schemas.microsoft.com/office/drawing/2014/main" id="{EC65A0D3-B3EC-4B45-9BDD-CCC447E632A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ce réservé des notes 2">
            <a:extLst>
              <a:ext uri="{FF2B5EF4-FFF2-40B4-BE49-F238E27FC236}">
                <a16:creationId xmlns:a16="http://schemas.microsoft.com/office/drawing/2014/main" id="{0AE91093-5DD7-4475-8B0E-B8E94DE57F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60420" name="Espace réservé du numéro de diapositive 3">
            <a:extLst>
              <a:ext uri="{FF2B5EF4-FFF2-40B4-BE49-F238E27FC236}">
                <a16:creationId xmlns:a16="http://schemas.microsoft.com/office/drawing/2014/main" id="{0517C3AF-D468-44EA-A768-9C9E323C8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D74FD4-36DF-4E14-A591-295E1D581F86}" type="slidenum">
              <a:rPr lang="fr-FR" altLang="fr-FR" smtClean="0"/>
              <a:pPr/>
              <a:t>39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>
            <a:extLst>
              <a:ext uri="{FF2B5EF4-FFF2-40B4-BE49-F238E27FC236}">
                <a16:creationId xmlns:a16="http://schemas.microsoft.com/office/drawing/2014/main" id="{DE7D03A8-651F-48D0-B21B-AC5F45F931C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notes 2">
            <a:extLst>
              <a:ext uri="{FF2B5EF4-FFF2-40B4-BE49-F238E27FC236}">
                <a16:creationId xmlns:a16="http://schemas.microsoft.com/office/drawing/2014/main" id="{A9241F2E-8A32-4311-A350-5D734062C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>
                <a:latin typeface="Arial" panose="020B0604020202020204" pitchFamily="34" charset="0"/>
              </a:rPr>
              <a:t>Modifications: couleur de bleu vers noir des fleches PP</a:t>
            </a:r>
          </a:p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66564" name="Espace réservé du numéro de diapositive 3">
            <a:extLst>
              <a:ext uri="{FF2B5EF4-FFF2-40B4-BE49-F238E27FC236}">
                <a16:creationId xmlns:a16="http://schemas.microsoft.com/office/drawing/2014/main" id="{46E7DB69-C9A2-470A-A0F4-303395678B8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3479F95-A9BD-489A-8A81-DCE5ADE038CF}" type="slidenum">
              <a:rPr lang="fr-FR" altLang="fr-FR" smtClean="0"/>
              <a:pPr/>
              <a:t>44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>
            <a:extLst>
              <a:ext uri="{FF2B5EF4-FFF2-40B4-BE49-F238E27FC236}">
                <a16:creationId xmlns:a16="http://schemas.microsoft.com/office/drawing/2014/main" id="{B916158D-F494-4DD7-97B4-94C302F6C52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Espace réservé des notes 2">
            <a:extLst>
              <a:ext uri="{FF2B5EF4-FFF2-40B4-BE49-F238E27FC236}">
                <a16:creationId xmlns:a16="http://schemas.microsoft.com/office/drawing/2014/main" id="{9950926A-0A71-4D4B-A8D4-3FBC6E0E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68612" name="Espace réservé du numéro de diapositive 3">
            <a:extLst>
              <a:ext uri="{FF2B5EF4-FFF2-40B4-BE49-F238E27FC236}">
                <a16:creationId xmlns:a16="http://schemas.microsoft.com/office/drawing/2014/main" id="{9DE220E1-FD34-45D0-AAD6-C19C1751A7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B9F4504-9206-48BA-AEE7-763F3DC8F8C9}" type="slidenum">
              <a:rPr lang="fr-FR" altLang="fr-FR" smtClean="0"/>
              <a:pPr/>
              <a:t>45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e l'image des diapositives 1">
            <a:extLst>
              <a:ext uri="{FF2B5EF4-FFF2-40B4-BE49-F238E27FC236}">
                <a16:creationId xmlns:a16="http://schemas.microsoft.com/office/drawing/2014/main" id="{0DB5EB08-C919-4BE5-8C7A-6AC0741AC3E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Espace réservé des notes 2">
            <a:extLst>
              <a:ext uri="{FF2B5EF4-FFF2-40B4-BE49-F238E27FC236}">
                <a16:creationId xmlns:a16="http://schemas.microsoft.com/office/drawing/2014/main" id="{CF6E2107-49C4-4E60-B693-7B780F5B6E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22532" name="Espace réservé du numéro de diapositive 3">
            <a:extLst>
              <a:ext uri="{FF2B5EF4-FFF2-40B4-BE49-F238E27FC236}">
                <a16:creationId xmlns:a16="http://schemas.microsoft.com/office/drawing/2014/main" id="{C42CA107-3CD9-4A4E-B38D-3B9BA74EF3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A32A64D-E0CF-4496-818F-63F31ABDBB95}" type="slidenum">
              <a:rPr lang="fr-FR" altLang="fr-FR" smtClean="0"/>
              <a:pPr/>
              <a:t>17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>
            <a:extLst>
              <a:ext uri="{FF2B5EF4-FFF2-40B4-BE49-F238E27FC236}">
                <a16:creationId xmlns:a16="http://schemas.microsoft.com/office/drawing/2014/main" id="{425CDF07-B8E7-462B-BB7D-4E1C6693554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Espace réservé des notes 2">
            <a:extLst>
              <a:ext uri="{FF2B5EF4-FFF2-40B4-BE49-F238E27FC236}">
                <a16:creationId xmlns:a16="http://schemas.microsoft.com/office/drawing/2014/main" id="{BBDCB186-B1A7-4182-A455-99D5C7D9C4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70660" name="Espace réservé du numéro de diapositive 3">
            <a:extLst>
              <a:ext uri="{FF2B5EF4-FFF2-40B4-BE49-F238E27FC236}">
                <a16:creationId xmlns:a16="http://schemas.microsoft.com/office/drawing/2014/main" id="{31276BE4-159C-4A0D-86F2-FA07D65135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A3AF178-12BE-4713-9AAB-C0D47D1769F2}" type="slidenum">
              <a:rPr lang="fr-FR" altLang="fr-FR" smtClean="0"/>
              <a:pPr/>
              <a:t>46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>
            <a:extLst>
              <a:ext uri="{FF2B5EF4-FFF2-40B4-BE49-F238E27FC236}">
                <a16:creationId xmlns:a16="http://schemas.microsoft.com/office/drawing/2014/main" id="{66D31EAB-7967-4C2A-96A4-9A03522D089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notes 2">
            <a:extLst>
              <a:ext uri="{FF2B5EF4-FFF2-40B4-BE49-F238E27FC236}">
                <a16:creationId xmlns:a16="http://schemas.microsoft.com/office/drawing/2014/main" id="{313CF3B0-483F-4E33-BC91-6938EC13B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72708" name="Espace réservé du numéro de diapositive 3">
            <a:extLst>
              <a:ext uri="{FF2B5EF4-FFF2-40B4-BE49-F238E27FC236}">
                <a16:creationId xmlns:a16="http://schemas.microsoft.com/office/drawing/2014/main" id="{D70C9748-479F-4222-878C-AF2AB2F888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30971E28-CEF8-4285-953C-843D68D7B1DC}" type="slidenum">
              <a:rPr lang="fr-FR" altLang="fr-FR" smtClean="0"/>
              <a:pPr/>
              <a:t>47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ce réservé de l'image des diapositives 1">
            <a:extLst>
              <a:ext uri="{FF2B5EF4-FFF2-40B4-BE49-F238E27FC236}">
                <a16:creationId xmlns:a16="http://schemas.microsoft.com/office/drawing/2014/main" id="{3BD6C16B-6353-4016-A45F-F96C4B323F7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Espace réservé des notes 2">
            <a:extLst>
              <a:ext uri="{FF2B5EF4-FFF2-40B4-BE49-F238E27FC236}">
                <a16:creationId xmlns:a16="http://schemas.microsoft.com/office/drawing/2014/main" id="{5753AB97-89A7-4E98-9164-0BD109F02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74756" name="Espace réservé du numéro de diapositive 3">
            <a:extLst>
              <a:ext uri="{FF2B5EF4-FFF2-40B4-BE49-F238E27FC236}">
                <a16:creationId xmlns:a16="http://schemas.microsoft.com/office/drawing/2014/main" id="{77D2BD37-952A-4D35-8BFB-D9DACAC9F5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BE361E70-4D2F-4544-B594-394AC14F14F8}" type="slidenum">
              <a:rPr lang="fr-FR" altLang="fr-FR" smtClean="0"/>
              <a:pPr/>
              <a:t>48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e l'image des diapositives 1">
            <a:extLst>
              <a:ext uri="{FF2B5EF4-FFF2-40B4-BE49-F238E27FC236}">
                <a16:creationId xmlns:a16="http://schemas.microsoft.com/office/drawing/2014/main" id="{6E1B2021-B35F-465D-BE16-EB9B46C3A08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Espace réservé des notes 2">
            <a:extLst>
              <a:ext uri="{FF2B5EF4-FFF2-40B4-BE49-F238E27FC236}">
                <a16:creationId xmlns:a16="http://schemas.microsoft.com/office/drawing/2014/main" id="{5E96FDB7-7C3A-42C9-B9EF-424C2293D5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76804" name="Espace réservé du numéro de diapositive 3">
            <a:extLst>
              <a:ext uri="{FF2B5EF4-FFF2-40B4-BE49-F238E27FC236}">
                <a16:creationId xmlns:a16="http://schemas.microsoft.com/office/drawing/2014/main" id="{A0EB5E95-CA8F-4836-B49E-62483D91B3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7211538-1724-4E0B-A297-98F149BAD3B8}" type="slidenum">
              <a:rPr lang="fr-FR" altLang="fr-FR" smtClean="0"/>
              <a:pPr/>
              <a:t>49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e l'image des diapositives 1">
            <a:extLst>
              <a:ext uri="{FF2B5EF4-FFF2-40B4-BE49-F238E27FC236}">
                <a16:creationId xmlns:a16="http://schemas.microsoft.com/office/drawing/2014/main" id="{354A81EC-CB00-4284-8556-BD77F49EC3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Espace réservé des notes 2">
            <a:extLst>
              <a:ext uri="{FF2B5EF4-FFF2-40B4-BE49-F238E27FC236}">
                <a16:creationId xmlns:a16="http://schemas.microsoft.com/office/drawing/2014/main" id="{F71976D6-CBD9-40F7-BBA4-582FED919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78852" name="Espace réservé du numéro de diapositive 3">
            <a:extLst>
              <a:ext uri="{FF2B5EF4-FFF2-40B4-BE49-F238E27FC236}">
                <a16:creationId xmlns:a16="http://schemas.microsoft.com/office/drawing/2014/main" id="{3B5B4E74-A505-4A2A-B6A0-425027F7AE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15785A4-E8C2-46A8-B56C-997CC4A52C83}" type="slidenum">
              <a:rPr lang="fr-FR" altLang="fr-FR" smtClean="0"/>
              <a:pPr/>
              <a:t>50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e l'image des diapositives 1">
            <a:extLst>
              <a:ext uri="{FF2B5EF4-FFF2-40B4-BE49-F238E27FC236}">
                <a16:creationId xmlns:a16="http://schemas.microsoft.com/office/drawing/2014/main" id="{35F6930D-66AE-42D9-A45F-B13F846863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0899" name="Espace réservé des notes 2">
            <a:extLst>
              <a:ext uri="{FF2B5EF4-FFF2-40B4-BE49-F238E27FC236}">
                <a16:creationId xmlns:a16="http://schemas.microsoft.com/office/drawing/2014/main" id="{3909EE0A-1A31-4DEF-A600-2E54FB4D7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80900" name="Espace réservé du numéro de diapositive 3">
            <a:extLst>
              <a:ext uri="{FF2B5EF4-FFF2-40B4-BE49-F238E27FC236}">
                <a16:creationId xmlns:a16="http://schemas.microsoft.com/office/drawing/2014/main" id="{14F5F587-A62F-4CA1-9C7E-4E1D16D727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ACAE34D-C41D-43C9-8EA3-862D311345AE}" type="slidenum">
              <a:rPr lang="fr-FR" altLang="fr-FR" smtClean="0"/>
              <a:pPr/>
              <a:t>51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Espace réservé de l'image des diapositives 1">
            <a:extLst>
              <a:ext uri="{FF2B5EF4-FFF2-40B4-BE49-F238E27FC236}">
                <a16:creationId xmlns:a16="http://schemas.microsoft.com/office/drawing/2014/main" id="{C53DF828-E9C3-4240-B97B-6891C8FD792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Espace réservé des notes 2">
            <a:extLst>
              <a:ext uri="{FF2B5EF4-FFF2-40B4-BE49-F238E27FC236}">
                <a16:creationId xmlns:a16="http://schemas.microsoft.com/office/drawing/2014/main" id="{C2A5062D-47CF-411A-89CB-9EB856ED4F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82948" name="Espace réservé du numéro de diapositive 3">
            <a:extLst>
              <a:ext uri="{FF2B5EF4-FFF2-40B4-BE49-F238E27FC236}">
                <a16:creationId xmlns:a16="http://schemas.microsoft.com/office/drawing/2014/main" id="{E6390CD4-A8FB-4CF2-8FAE-F04CCC781C5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6F818AC-E30F-4299-BA25-4E9C72149073}" type="slidenum">
              <a:rPr lang="fr-FR" altLang="fr-FR" smtClean="0"/>
              <a:pPr/>
              <a:t>52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>
            <a:extLst>
              <a:ext uri="{FF2B5EF4-FFF2-40B4-BE49-F238E27FC236}">
                <a16:creationId xmlns:a16="http://schemas.microsoft.com/office/drawing/2014/main" id="{BFEB6141-46BD-4AAC-A1A7-DE9675E743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notes 2">
            <a:extLst>
              <a:ext uri="{FF2B5EF4-FFF2-40B4-BE49-F238E27FC236}">
                <a16:creationId xmlns:a16="http://schemas.microsoft.com/office/drawing/2014/main" id="{23F9A21C-47E9-4A64-ACF6-29FDFBFA9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84996" name="Espace réservé du numéro de diapositive 3">
            <a:extLst>
              <a:ext uri="{FF2B5EF4-FFF2-40B4-BE49-F238E27FC236}">
                <a16:creationId xmlns:a16="http://schemas.microsoft.com/office/drawing/2014/main" id="{A5EBE7A6-DFCB-45E5-AAFF-FD6851CB2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D5D11E9-05AB-4E64-AA78-149510DCC8E8}" type="slidenum">
              <a:rPr lang="fr-FR" altLang="fr-FR" smtClean="0"/>
              <a:pPr/>
              <a:t>53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Espace réservé de l'image des diapositives 1">
            <a:extLst>
              <a:ext uri="{FF2B5EF4-FFF2-40B4-BE49-F238E27FC236}">
                <a16:creationId xmlns:a16="http://schemas.microsoft.com/office/drawing/2014/main" id="{9F4B5E77-2E54-4478-9DF9-4BA27B286A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9091" name="Espace réservé des notes 2">
            <a:extLst>
              <a:ext uri="{FF2B5EF4-FFF2-40B4-BE49-F238E27FC236}">
                <a16:creationId xmlns:a16="http://schemas.microsoft.com/office/drawing/2014/main" id="{F788641A-9A3A-4506-A0A8-41B9E858C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89092" name="Espace réservé du numéro de diapositive 3">
            <a:extLst>
              <a:ext uri="{FF2B5EF4-FFF2-40B4-BE49-F238E27FC236}">
                <a16:creationId xmlns:a16="http://schemas.microsoft.com/office/drawing/2014/main" id="{EE231850-A356-45F9-A765-986389360C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758165B-C1A0-4313-A903-4AC0FADA92D1}" type="slidenum">
              <a:rPr lang="fr-FR" altLang="fr-FR" smtClean="0"/>
              <a:pPr/>
              <a:t>56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Espace réservé de l'image des diapositives 1">
            <a:extLst>
              <a:ext uri="{FF2B5EF4-FFF2-40B4-BE49-F238E27FC236}">
                <a16:creationId xmlns:a16="http://schemas.microsoft.com/office/drawing/2014/main" id="{9B139050-DFEE-48BB-B6FD-F7681BD372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Espace réservé des notes 2">
            <a:extLst>
              <a:ext uri="{FF2B5EF4-FFF2-40B4-BE49-F238E27FC236}">
                <a16:creationId xmlns:a16="http://schemas.microsoft.com/office/drawing/2014/main" id="{B5BF04DE-B596-4AD0-AF39-0F711B668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91140" name="Espace réservé du numéro de diapositive 3">
            <a:extLst>
              <a:ext uri="{FF2B5EF4-FFF2-40B4-BE49-F238E27FC236}">
                <a16:creationId xmlns:a16="http://schemas.microsoft.com/office/drawing/2014/main" id="{A1913526-59F3-4328-BF8A-03D3C23586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2668C9-37D0-4E80-BD65-5E6943120B89}" type="slidenum">
              <a:rPr lang="fr-FR" altLang="fr-FR" smtClean="0"/>
              <a:pPr/>
              <a:t>57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e l'image des diapositives 1">
            <a:extLst>
              <a:ext uri="{FF2B5EF4-FFF2-40B4-BE49-F238E27FC236}">
                <a16:creationId xmlns:a16="http://schemas.microsoft.com/office/drawing/2014/main" id="{EE9190D5-C913-4AF4-ADB9-EFF2B5119B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Espace réservé des notes 2">
            <a:extLst>
              <a:ext uri="{FF2B5EF4-FFF2-40B4-BE49-F238E27FC236}">
                <a16:creationId xmlns:a16="http://schemas.microsoft.com/office/drawing/2014/main" id="{8A154AA4-48A8-42BB-8F4A-5EA17E8D7E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25604" name="Espace réservé du numéro de diapositive 3">
            <a:extLst>
              <a:ext uri="{FF2B5EF4-FFF2-40B4-BE49-F238E27FC236}">
                <a16:creationId xmlns:a16="http://schemas.microsoft.com/office/drawing/2014/main" id="{D081ECE6-8ADA-4708-BA57-B6CF42D32E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D739A66-A25B-46F7-870D-3F4FFE714DCA}" type="slidenum">
              <a:rPr lang="fr-FR" altLang="fr-FR" smtClean="0"/>
              <a:pPr/>
              <a:t>19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Espace réservé de l'image des diapositives 1">
            <a:extLst>
              <a:ext uri="{FF2B5EF4-FFF2-40B4-BE49-F238E27FC236}">
                <a16:creationId xmlns:a16="http://schemas.microsoft.com/office/drawing/2014/main" id="{B8EB2021-485D-4855-BD37-9165EDE4963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3187" name="Espace réservé des notes 2">
            <a:extLst>
              <a:ext uri="{FF2B5EF4-FFF2-40B4-BE49-F238E27FC236}">
                <a16:creationId xmlns:a16="http://schemas.microsoft.com/office/drawing/2014/main" id="{CA4E07E8-10AF-4717-87EB-1DCEF5C66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93188" name="Espace réservé du numéro de diapositive 3">
            <a:extLst>
              <a:ext uri="{FF2B5EF4-FFF2-40B4-BE49-F238E27FC236}">
                <a16:creationId xmlns:a16="http://schemas.microsoft.com/office/drawing/2014/main" id="{195FDA60-1C36-48D8-B8A8-BC626B1BC71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8343EFE5-965D-42A1-BF20-79B9439E82F9}" type="slidenum">
              <a:rPr lang="fr-FR" altLang="fr-FR" smtClean="0"/>
              <a:pPr/>
              <a:t>58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Espace réservé de l'image des diapositives 1">
            <a:extLst>
              <a:ext uri="{FF2B5EF4-FFF2-40B4-BE49-F238E27FC236}">
                <a16:creationId xmlns:a16="http://schemas.microsoft.com/office/drawing/2014/main" id="{CAA47832-67C5-4813-9F59-799D185D46B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5235" name="Espace réservé des notes 2">
            <a:extLst>
              <a:ext uri="{FF2B5EF4-FFF2-40B4-BE49-F238E27FC236}">
                <a16:creationId xmlns:a16="http://schemas.microsoft.com/office/drawing/2014/main" id="{C5501FE1-25BC-4AB7-8A39-C7A0ED42A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95236" name="Espace réservé du numéro de diapositive 3">
            <a:extLst>
              <a:ext uri="{FF2B5EF4-FFF2-40B4-BE49-F238E27FC236}">
                <a16:creationId xmlns:a16="http://schemas.microsoft.com/office/drawing/2014/main" id="{6E3DB9F6-43B7-4DC9-A994-A798CB3601B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1B33F4C8-FD40-430F-A279-98D318676158}" type="slidenum">
              <a:rPr lang="fr-FR" altLang="fr-FR" smtClean="0"/>
              <a:pPr/>
              <a:t>59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Espace réservé de l'image des diapositives 1">
            <a:extLst>
              <a:ext uri="{FF2B5EF4-FFF2-40B4-BE49-F238E27FC236}">
                <a16:creationId xmlns:a16="http://schemas.microsoft.com/office/drawing/2014/main" id="{8539AC22-318A-46B1-8996-FCDB8E7F9AB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7283" name="Espace réservé des notes 2">
            <a:extLst>
              <a:ext uri="{FF2B5EF4-FFF2-40B4-BE49-F238E27FC236}">
                <a16:creationId xmlns:a16="http://schemas.microsoft.com/office/drawing/2014/main" id="{76E85F43-C2A9-45C7-A25D-4C5948AA9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97284" name="Espace réservé du numéro de diapositive 3">
            <a:extLst>
              <a:ext uri="{FF2B5EF4-FFF2-40B4-BE49-F238E27FC236}">
                <a16:creationId xmlns:a16="http://schemas.microsoft.com/office/drawing/2014/main" id="{D8BE34A0-19E3-4613-90B9-55505F9ADB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2A3F8C9-5A2F-4356-B7BA-6374A90268F0}" type="slidenum">
              <a:rPr lang="fr-FR" altLang="fr-FR" smtClean="0"/>
              <a:pPr/>
              <a:t>60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Espace réservé de l'image des diapositives 1">
            <a:extLst>
              <a:ext uri="{FF2B5EF4-FFF2-40B4-BE49-F238E27FC236}">
                <a16:creationId xmlns:a16="http://schemas.microsoft.com/office/drawing/2014/main" id="{DC5F4118-5F9A-4B56-A0D9-7707CFA29D4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9331" name="Espace réservé des notes 2">
            <a:extLst>
              <a:ext uri="{FF2B5EF4-FFF2-40B4-BE49-F238E27FC236}">
                <a16:creationId xmlns:a16="http://schemas.microsoft.com/office/drawing/2014/main" id="{3ABD5538-EB76-4EC0-98BA-0D66F375E1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99332" name="Espace réservé du numéro de diapositive 3">
            <a:extLst>
              <a:ext uri="{FF2B5EF4-FFF2-40B4-BE49-F238E27FC236}">
                <a16:creationId xmlns:a16="http://schemas.microsoft.com/office/drawing/2014/main" id="{1290A0A4-4D49-4201-918E-F1CE6F2EFD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AD719F6E-34B3-4050-852C-B2D9AE989EC5}" type="slidenum">
              <a:rPr lang="fr-FR" altLang="fr-FR" smtClean="0"/>
              <a:pPr/>
              <a:t>61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>
            <a:extLst>
              <a:ext uri="{FF2B5EF4-FFF2-40B4-BE49-F238E27FC236}">
                <a16:creationId xmlns:a16="http://schemas.microsoft.com/office/drawing/2014/main" id="{6A656CB0-7CAC-41A4-A0E0-B1F24DBD47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Espace réservé des notes 2">
            <a:extLst>
              <a:ext uri="{FF2B5EF4-FFF2-40B4-BE49-F238E27FC236}">
                <a16:creationId xmlns:a16="http://schemas.microsoft.com/office/drawing/2014/main" id="{69EF8B1C-A17B-470E-B3FC-566D06ABA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28676" name="Espace réservé du numéro de diapositive 3">
            <a:extLst>
              <a:ext uri="{FF2B5EF4-FFF2-40B4-BE49-F238E27FC236}">
                <a16:creationId xmlns:a16="http://schemas.microsoft.com/office/drawing/2014/main" id="{6EB01F47-6B5C-47A8-978C-00BFB38855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6F422B6-4DA5-4676-BE8B-51D35A8975B5}" type="slidenum">
              <a:rPr lang="fr-FR" altLang="fr-FR" smtClean="0"/>
              <a:pPr/>
              <a:t>21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>
            <a:extLst>
              <a:ext uri="{FF2B5EF4-FFF2-40B4-BE49-F238E27FC236}">
                <a16:creationId xmlns:a16="http://schemas.microsoft.com/office/drawing/2014/main" id="{12CBB979-025B-450A-8657-AC541FE558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Espace réservé des notes 2">
            <a:extLst>
              <a:ext uri="{FF2B5EF4-FFF2-40B4-BE49-F238E27FC236}">
                <a16:creationId xmlns:a16="http://schemas.microsoft.com/office/drawing/2014/main" id="{E00D39D2-3E11-46BF-B1E3-ECA755EF0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0724" name="Espace réservé du numéro de diapositive 3">
            <a:extLst>
              <a:ext uri="{FF2B5EF4-FFF2-40B4-BE49-F238E27FC236}">
                <a16:creationId xmlns:a16="http://schemas.microsoft.com/office/drawing/2014/main" id="{BDCC0147-61C7-45DC-9116-77D825730F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8C0D5D1-5D6D-43A8-9078-BAA3DF82BBD8}" type="slidenum">
              <a:rPr lang="fr-FR" altLang="fr-FR" smtClean="0"/>
              <a:pPr/>
              <a:t>22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>
            <a:extLst>
              <a:ext uri="{FF2B5EF4-FFF2-40B4-BE49-F238E27FC236}">
                <a16:creationId xmlns:a16="http://schemas.microsoft.com/office/drawing/2014/main" id="{FC1E63D6-ADB1-4483-A19F-901DDCB88CE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ce réservé des notes 2">
            <a:extLst>
              <a:ext uri="{FF2B5EF4-FFF2-40B4-BE49-F238E27FC236}">
                <a16:creationId xmlns:a16="http://schemas.microsoft.com/office/drawing/2014/main" id="{F9965A0B-7DD2-4CC5-917A-E702DE0CBE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2772" name="Espace réservé du numéro de diapositive 3">
            <a:extLst>
              <a:ext uri="{FF2B5EF4-FFF2-40B4-BE49-F238E27FC236}">
                <a16:creationId xmlns:a16="http://schemas.microsoft.com/office/drawing/2014/main" id="{E5027057-28EE-4956-A769-90764ECC0B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959FD62-F3A1-454E-82D8-94A60601F919}" type="slidenum">
              <a:rPr lang="fr-FR" altLang="fr-FR" smtClean="0"/>
              <a:pPr/>
              <a:t>23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>
            <a:extLst>
              <a:ext uri="{FF2B5EF4-FFF2-40B4-BE49-F238E27FC236}">
                <a16:creationId xmlns:a16="http://schemas.microsoft.com/office/drawing/2014/main" id="{56258383-514F-41E3-A6A4-B8B8294D686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notes 2">
            <a:extLst>
              <a:ext uri="{FF2B5EF4-FFF2-40B4-BE49-F238E27FC236}">
                <a16:creationId xmlns:a16="http://schemas.microsoft.com/office/drawing/2014/main" id="{8FFC1D35-CFA1-49D9-A39A-CD00570A19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4820" name="Espace réservé du numéro de diapositive 3">
            <a:extLst>
              <a:ext uri="{FF2B5EF4-FFF2-40B4-BE49-F238E27FC236}">
                <a16:creationId xmlns:a16="http://schemas.microsoft.com/office/drawing/2014/main" id="{7C056282-D5DB-4091-8352-46C2C0F9F9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F039D20-0C24-4D42-A8E5-EAB5201CE45B}" type="slidenum">
              <a:rPr lang="fr-FR" altLang="fr-FR" smtClean="0"/>
              <a:pPr/>
              <a:t>24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>
            <a:extLst>
              <a:ext uri="{FF2B5EF4-FFF2-40B4-BE49-F238E27FC236}">
                <a16:creationId xmlns:a16="http://schemas.microsoft.com/office/drawing/2014/main" id="{660FCF4B-039D-4D6B-ADC2-DACE8F1FA6F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Espace réservé des notes 2">
            <a:extLst>
              <a:ext uri="{FF2B5EF4-FFF2-40B4-BE49-F238E27FC236}">
                <a16:creationId xmlns:a16="http://schemas.microsoft.com/office/drawing/2014/main" id="{437FBA87-8F89-4B30-A033-253217E5B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38916" name="Espace réservé du numéro de diapositive 3">
            <a:extLst>
              <a:ext uri="{FF2B5EF4-FFF2-40B4-BE49-F238E27FC236}">
                <a16:creationId xmlns:a16="http://schemas.microsoft.com/office/drawing/2014/main" id="{BD553FD5-8CB4-487B-9F7D-490D72B4970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DC81EFBE-1C66-490E-A5FE-3CDFE1226710}" type="slidenum">
              <a:rPr lang="fr-FR" altLang="fr-FR" smtClean="0"/>
              <a:pPr/>
              <a:t>27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>
            <a:extLst>
              <a:ext uri="{FF2B5EF4-FFF2-40B4-BE49-F238E27FC236}">
                <a16:creationId xmlns:a16="http://schemas.microsoft.com/office/drawing/2014/main" id="{C3FF6679-F30C-4DAF-B53C-1FA755093D6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notes 2">
            <a:extLst>
              <a:ext uri="{FF2B5EF4-FFF2-40B4-BE49-F238E27FC236}">
                <a16:creationId xmlns:a16="http://schemas.microsoft.com/office/drawing/2014/main" id="{5CC82703-DF57-4613-8F2D-6236F2DC3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40964" name="Espace réservé du numéro de diapositive 3">
            <a:extLst>
              <a:ext uri="{FF2B5EF4-FFF2-40B4-BE49-F238E27FC236}">
                <a16:creationId xmlns:a16="http://schemas.microsoft.com/office/drawing/2014/main" id="{BA9EC9AC-9CDB-4E7A-BB33-57A4C9FAC8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37E02DF-000E-47F8-819F-3B537A880652}" type="slidenum">
              <a:rPr lang="fr-FR" altLang="fr-FR" smtClean="0"/>
              <a:pPr/>
              <a:t>28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642EF05-56B0-445C-B662-2C936C635C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5A91418-BA7C-4578-A800-C244D2C82F3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B873F-23F9-4317-A536-1F47425B192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07832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2369C5E-F1F2-457D-87B3-DB9E9B8327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C71B4D-E1FB-48AE-85EE-58CBD5D2D3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92B2B-FFA9-4814-9804-FB8B3532270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565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DF8106E-82AF-4ADA-8F8F-B566E94FD6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EB7E5A1-15EA-4A98-BAD5-65C0CE75866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CC380D-450D-4B13-A6FE-F75D1DE6703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214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5613B37-A5CE-41EB-9B2A-15B443DDA1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41A9CCC-5C7C-4A08-86C1-01B1B56AB9E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651A4-74A3-485C-9BEC-BEB8C28D429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58608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823B070-577F-42DC-B524-57ECBE6E74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11FA701-0317-4CFF-9B55-CFFBF0569C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C2845-7585-4EE9-AF41-0DE901DBA1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5148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C5D21F-B635-48CE-8958-7E2299A013B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947E9FF-B408-4F6B-95D1-DCF65A66FDA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6215D-2265-481A-9D06-28116EC2891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5197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D0C2317C-C359-45B8-975E-63514B466B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46CC34C-22A7-4D66-BC9D-B817DF45FB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8929CA-A4C8-4282-8E86-24A88BC8EE0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89483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E176F804-1CCA-40CC-BDE9-90C80D152F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86121B93-FCB5-483B-812A-04189D34D2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8180E7-A53F-4F9B-A324-D19C64E9FBD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3060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F770002-7A4A-4F82-B733-9503D85B29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E0E16B1D-AD78-4028-8D13-E4FA6D66749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642FD-0375-47AD-8FFA-87DBEE1FA81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4593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A01883-6F35-474E-9465-8A098A3084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32434D-8638-414D-9205-AF3A377071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97CC8-67AB-4022-8E15-D2E57E602E0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5847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858EE09-4675-4BFC-910F-1A3FFAAC9F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F8C7808-3FD9-42B5-BC25-1DFA0595CF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A9090E-8DF1-47EC-8B98-19EB54B5A7F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41493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>
            <a:extLst>
              <a:ext uri="{FF2B5EF4-FFF2-40B4-BE49-F238E27FC236}">
                <a16:creationId xmlns:a16="http://schemas.microsoft.com/office/drawing/2014/main" id="{12AA3A4A-39C8-48EA-822E-1485ECDD13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/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461391CF-EE55-42D0-B0A3-143AE5189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Espace réservé du titre 1">
            <a:extLst>
              <a:ext uri="{FF2B5EF4-FFF2-40B4-BE49-F238E27FC236}">
                <a16:creationId xmlns:a16="http://schemas.microsoft.com/office/drawing/2014/main" id="{210D5BF1-B0B6-40F2-95A9-9456580F253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9" name="Espace réservé du texte 2">
            <a:extLst>
              <a:ext uri="{FF2B5EF4-FFF2-40B4-BE49-F238E27FC236}">
                <a16:creationId xmlns:a16="http://schemas.microsoft.com/office/drawing/2014/main" id="{BA555B7F-F873-41B0-BAB2-A1C64BFE373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2BA720AB-BF26-49B8-AADE-A2E10E0941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2951" name="Rectangle 7">
            <a:extLst>
              <a:ext uri="{FF2B5EF4-FFF2-40B4-BE49-F238E27FC236}">
                <a16:creationId xmlns:a16="http://schemas.microsoft.com/office/drawing/2014/main" id="{5705D66B-8315-4EAE-A33B-7D2596F18ED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2B90FC3-CABE-4609-B213-2805F2CE15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870D6741-CADF-4220-96D6-A1E22FB702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099" name="Espace réservé du numéro de diapositive 2">
            <a:extLst>
              <a:ext uri="{FF2B5EF4-FFF2-40B4-BE49-F238E27FC236}">
                <a16:creationId xmlns:a16="http://schemas.microsoft.com/office/drawing/2014/main" id="{75FE1144-BDDB-471B-80FB-6A289B5ACF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573CCA-7E30-4BE0-B205-280B7C75A86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Espace réservé du numéro de diapositive 5">
            <a:extLst>
              <a:ext uri="{FF2B5EF4-FFF2-40B4-BE49-F238E27FC236}">
                <a16:creationId xmlns:a16="http://schemas.microsoft.com/office/drawing/2014/main" id="{906089D4-D3CE-4E7B-87F2-54900B635951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5CC64BD-2D10-4F74-863F-9CE31F8CB24D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4101" name="Text Box 5">
            <a:extLst>
              <a:ext uri="{FF2B5EF4-FFF2-40B4-BE49-F238E27FC236}">
                <a16:creationId xmlns:a16="http://schemas.microsoft.com/office/drawing/2014/main" id="{6B7F29EA-74E6-4C47-AB22-B1F49B5D4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013325"/>
            <a:ext cx="6045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Pédagogie = science de l’éducation</a:t>
            </a:r>
          </a:p>
        </p:txBody>
      </p:sp>
      <p:sp>
        <p:nvSpPr>
          <p:cNvPr id="4102" name="Text Box 9">
            <a:extLst>
              <a:ext uri="{FF2B5EF4-FFF2-40B4-BE49-F238E27FC236}">
                <a16:creationId xmlns:a16="http://schemas.microsoft.com/office/drawing/2014/main" id="{1C2169E5-FDB6-4CA3-A97B-420830F944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2852738"/>
            <a:ext cx="4822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Pédagogie Générale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5F1B207B-D399-487B-B61A-0953C4DCAD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8CEE2F82-F510-4C35-9A94-8FE58724D7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DE512E8-13DA-40E1-A599-08BFC8BC08A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Espace réservé du numéro de diapositive 2">
            <a:extLst>
              <a:ext uri="{FF2B5EF4-FFF2-40B4-BE49-F238E27FC236}">
                <a16:creationId xmlns:a16="http://schemas.microsoft.com/office/drawing/2014/main" id="{E76BA5DE-F3B0-4D97-B57A-E691F1FA5682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4EF2B2D-573E-4ECB-B739-1EAA08388C08}" type="slidenum">
              <a:rPr lang="fr-FR" altLang="fr-FR" sz="120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4341" name="ZoneTexte 3">
            <a:extLst>
              <a:ext uri="{FF2B5EF4-FFF2-40B4-BE49-F238E27FC236}">
                <a16:creationId xmlns:a16="http://schemas.microsoft.com/office/drawing/2014/main" id="{ACA467FB-BE27-4C23-922E-BAF0EEA71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773238"/>
            <a:ext cx="7993062" cy="4265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Les méthodes pédagogiques </a:t>
            </a:r>
            <a:r>
              <a:rPr lang="fr-FR" altLang="fr-FR">
                <a:solidFill>
                  <a:schemeClr val="tx2"/>
                </a:solidFill>
              </a:rPr>
              <a:t>sont des méthodes à votre disposition pour faire passer un message, en fonction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3200">
                <a:solidFill>
                  <a:schemeClr val="tx2"/>
                </a:solidFill>
              </a:rPr>
              <a:t>du type de pédagogie </a:t>
            </a: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3200">
                <a:solidFill>
                  <a:schemeClr val="tx2"/>
                </a:solidFill>
              </a:rPr>
              <a:t>du contexte pratique</a:t>
            </a: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3200">
                <a:solidFill>
                  <a:schemeClr val="tx2"/>
                </a:solidFill>
              </a:rPr>
              <a:t>du matériel disponible</a:t>
            </a:r>
          </a:p>
          <a:p>
            <a:pPr lvl="2" eaLnBrk="1" hangingPunct="1">
              <a:spcBef>
                <a:spcPct val="0"/>
              </a:spcBef>
              <a:buFont typeface="Wingdings" panose="05000000000000000000" pitchFamily="2" charset="2"/>
              <a:buChar char="§"/>
            </a:pPr>
            <a:r>
              <a:rPr lang="fr-FR" altLang="fr-FR" sz="3200">
                <a:solidFill>
                  <a:schemeClr val="tx2"/>
                </a:solidFill>
              </a:rPr>
              <a:t>des élèves</a:t>
            </a:r>
            <a:r>
              <a:rPr lang="fr-FR" altLang="fr-FR" sz="320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endParaRPr lang="fr-FR" altLang="fr-FR" sz="32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4342" name="Text Box 10">
            <a:extLst>
              <a:ext uri="{FF2B5EF4-FFF2-40B4-BE49-F238E27FC236}">
                <a16:creationId xmlns:a16="http://schemas.microsoft.com/office/drawing/2014/main" id="{3C39F638-58D5-47AE-A92D-A79AB3889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EA1E7529-CFBB-4AFC-B016-23A4266FE4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36296239-0F43-4570-9F4F-B9FE180F5A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658705-B607-44E0-9804-CFD0B076926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B7885D0-F340-4113-B803-99CE48213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3297238"/>
            <a:ext cx="2160587" cy="538162"/>
          </a:xfrm>
          <a:prstGeom prst="rect">
            <a:avLst/>
          </a:prstGeom>
          <a:noFill/>
          <a:ln w="19050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fr-FR" altLang="fr-FR" sz="2800" b="1" u="sng">
                <a:solidFill>
                  <a:schemeClr val="tx2"/>
                </a:solidFill>
                <a:latin typeface="Calibri" panose="020F0502020204030204" pitchFamily="34" charset="0"/>
              </a:rPr>
              <a:t>Magistrale</a:t>
            </a:r>
            <a:endParaRPr lang="fr-FR" altLang="fr-FR" sz="28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à coins arrondis 5">
            <a:extLst>
              <a:ext uri="{FF2B5EF4-FFF2-40B4-BE49-F238E27FC236}">
                <a16:creationId xmlns:a16="http://schemas.microsoft.com/office/drawing/2014/main" id="{5577413D-1C84-4389-83BF-EBD322030675}"/>
              </a:ext>
            </a:extLst>
          </p:cNvPr>
          <p:cNvSpPr/>
          <p:nvPr/>
        </p:nvSpPr>
        <p:spPr>
          <a:xfrm>
            <a:off x="1187450" y="1712913"/>
            <a:ext cx="1871663" cy="792162"/>
          </a:xfrm>
          <a:prstGeom prst="wedgeRoundRectCallout">
            <a:avLst>
              <a:gd name="adj1" fmla="val 87877"/>
              <a:gd name="adj2" fmla="val 13884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1 - Exposition d’un sujet</a:t>
            </a:r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id="{641DA25C-1E89-42BF-9789-49FF8BC1DB49}"/>
              </a:ext>
            </a:extLst>
          </p:cNvPr>
          <p:cNvSpPr/>
          <p:nvPr/>
        </p:nvSpPr>
        <p:spPr>
          <a:xfrm>
            <a:off x="5724525" y="1570038"/>
            <a:ext cx="2447925" cy="792162"/>
          </a:xfrm>
          <a:prstGeom prst="wedgeRoundRectCallout">
            <a:avLst>
              <a:gd name="adj1" fmla="val -67820"/>
              <a:gd name="adj2" fmla="val 161184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2 - Moniteur actif - élèves passifs 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B8CBA97E-8853-4004-9A73-55065F7EF322}"/>
              </a:ext>
            </a:extLst>
          </p:cNvPr>
          <p:cNvSpPr/>
          <p:nvPr/>
        </p:nvSpPr>
        <p:spPr>
          <a:xfrm>
            <a:off x="6300788" y="3944938"/>
            <a:ext cx="2592387" cy="720725"/>
          </a:xfrm>
          <a:prstGeom prst="wedgeRoundRectCallout">
            <a:avLst>
              <a:gd name="adj1" fmla="val -93088"/>
              <a:gd name="adj2" fmla="val -6858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3 -Élèves attentifs, discipline totale</a:t>
            </a:r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C8D4E989-1603-4014-8B6A-FA77326E465C}"/>
              </a:ext>
            </a:extLst>
          </p:cNvPr>
          <p:cNvSpPr/>
          <p:nvPr/>
        </p:nvSpPr>
        <p:spPr>
          <a:xfrm>
            <a:off x="4067175" y="5313363"/>
            <a:ext cx="2520950" cy="1008062"/>
          </a:xfrm>
          <a:prstGeom prst="wedgeRoundRectCallout">
            <a:avLst>
              <a:gd name="adj1" fmla="val -48337"/>
              <a:gd name="adj2" fmla="val -197909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4 - Méthode courte, contrôle obligatoire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E77EC803-5BD1-4488-A5EF-D4FC7B545ED9}"/>
              </a:ext>
            </a:extLst>
          </p:cNvPr>
          <p:cNvSpPr/>
          <p:nvPr/>
        </p:nvSpPr>
        <p:spPr>
          <a:xfrm>
            <a:off x="468313" y="4305300"/>
            <a:ext cx="2159000" cy="1152525"/>
          </a:xfrm>
          <a:prstGeom prst="wedgeRoundRectCallout">
            <a:avLst>
              <a:gd name="adj1" fmla="val 93864"/>
              <a:gd name="adj2" fmla="val -8599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5 - Résultats pédagogiques variés</a:t>
            </a:r>
          </a:p>
        </p:txBody>
      </p:sp>
      <p:sp>
        <p:nvSpPr>
          <p:cNvPr id="15370" name="Text Box 10">
            <a:extLst>
              <a:ext uri="{FF2B5EF4-FFF2-40B4-BE49-F238E27FC236}">
                <a16:creationId xmlns:a16="http://schemas.microsoft.com/office/drawing/2014/main" id="{EF446165-6A85-4663-8F18-56DC1381D3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B9BB37F5-58AF-45FE-BBA4-3D0C4B5A79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A7877C91-FE5E-4245-8C84-D41E74729F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C437E8-2B09-479C-931B-59D13528973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4E8457B-2972-4EF4-A36F-23DF924E7E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452813"/>
            <a:ext cx="2232025" cy="538162"/>
          </a:xfrm>
          <a:prstGeom prst="rect">
            <a:avLst/>
          </a:prstGeom>
          <a:noFill/>
          <a:ln w="1905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Interrogative</a:t>
            </a:r>
            <a:r>
              <a:rPr lang="fr-FR" altLang="fr-FR" sz="28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6" name="Bulle ronde 5">
            <a:extLst>
              <a:ext uri="{FF2B5EF4-FFF2-40B4-BE49-F238E27FC236}">
                <a16:creationId xmlns:a16="http://schemas.microsoft.com/office/drawing/2014/main" id="{969C03CE-43D2-42F0-B1C6-45F5CB3C7C0F}"/>
              </a:ext>
            </a:extLst>
          </p:cNvPr>
          <p:cNvSpPr/>
          <p:nvPr/>
        </p:nvSpPr>
        <p:spPr>
          <a:xfrm>
            <a:off x="5435600" y="1725613"/>
            <a:ext cx="2665413" cy="1223962"/>
          </a:xfrm>
          <a:prstGeom prst="wedgeEllipseCallout">
            <a:avLst>
              <a:gd name="adj1" fmla="val -65671"/>
              <a:gd name="adj2" fmla="val 8418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2 - Moniteur actif - élèves participatifs</a:t>
            </a:r>
          </a:p>
        </p:txBody>
      </p:sp>
      <p:sp>
        <p:nvSpPr>
          <p:cNvPr id="7" name="Bulle ronde 6">
            <a:extLst>
              <a:ext uri="{FF2B5EF4-FFF2-40B4-BE49-F238E27FC236}">
                <a16:creationId xmlns:a16="http://schemas.microsoft.com/office/drawing/2014/main" id="{357481B8-B60A-4F99-90AA-F673424481B9}"/>
              </a:ext>
            </a:extLst>
          </p:cNvPr>
          <p:cNvSpPr/>
          <p:nvPr/>
        </p:nvSpPr>
        <p:spPr>
          <a:xfrm>
            <a:off x="971550" y="1725613"/>
            <a:ext cx="2232025" cy="1223962"/>
          </a:xfrm>
          <a:prstGeom prst="wedgeEllipseCallout">
            <a:avLst>
              <a:gd name="adj1" fmla="val 49862"/>
              <a:gd name="adj2" fmla="val 8780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1 – Questions /réponses</a:t>
            </a:r>
          </a:p>
        </p:txBody>
      </p:sp>
      <p:sp>
        <p:nvSpPr>
          <p:cNvPr id="8" name="Bulle ronde 7">
            <a:extLst>
              <a:ext uri="{FF2B5EF4-FFF2-40B4-BE49-F238E27FC236}">
                <a16:creationId xmlns:a16="http://schemas.microsoft.com/office/drawing/2014/main" id="{7DF2821D-ED60-43C7-AFEC-A2F206EEC39A}"/>
              </a:ext>
            </a:extLst>
          </p:cNvPr>
          <p:cNvSpPr/>
          <p:nvPr/>
        </p:nvSpPr>
        <p:spPr>
          <a:xfrm>
            <a:off x="6875463" y="4029075"/>
            <a:ext cx="2052637" cy="1223963"/>
          </a:xfrm>
          <a:prstGeom prst="wedgeEllipseCallout">
            <a:avLst>
              <a:gd name="adj1" fmla="val -115719"/>
              <a:gd name="adj2" fmla="val -5918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3 - Élèves attentifs, discipline totale</a:t>
            </a:r>
          </a:p>
        </p:txBody>
      </p:sp>
      <p:sp>
        <p:nvSpPr>
          <p:cNvPr id="9" name="Bulle ronde 8">
            <a:extLst>
              <a:ext uri="{FF2B5EF4-FFF2-40B4-BE49-F238E27FC236}">
                <a16:creationId xmlns:a16="http://schemas.microsoft.com/office/drawing/2014/main" id="{CDE1242D-ACA0-4A60-A0E7-C4819738ADE0}"/>
              </a:ext>
            </a:extLst>
          </p:cNvPr>
          <p:cNvSpPr/>
          <p:nvPr/>
        </p:nvSpPr>
        <p:spPr>
          <a:xfrm>
            <a:off x="395288" y="4462463"/>
            <a:ext cx="2663825" cy="1366837"/>
          </a:xfrm>
          <a:prstGeom prst="wedgeEllipseCallout">
            <a:avLst>
              <a:gd name="adj1" fmla="val 52790"/>
              <a:gd name="adj2" fmla="val -76559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5 – Bons Résultats pédagogiques </a:t>
            </a:r>
          </a:p>
        </p:txBody>
      </p:sp>
      <p:sp>
        <p:nvSpPr>
          <p:cNvPr id="10" name="Bulle ronde 9">
            <a:extLst>
              <a:ext uri="{FF2B5EF4-FFF2-40B4-BE49-F238E27FC236}">
                <a16:creationId xmlns:a16="http://schemas.microsoft.com/office/drawing/2014/main" id="{5F585577-C445-4411-8840-3C3422A48C6C}"/>
              </a:ext>
            </a:extLst>
          </p:cNvPr>
          <p:cNvSpPr/>
          <p:nvPr/>
        </p:nvSpPr>
        <p:spPr>
          <a:xfrm>
            <a:off x="4211638" y="4965700"/>
            <a:ext cx="2016125" cy="1152525"/>
          </a:xfrm>
          <a:prstGeom prst="wedgeEllipseCallout">
            <a:avLst>
              <a:gd name="adj1" fmla="val -32537"/>
              <a:gd name="adj2" fmla="val -13335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4 - Méthode longue</a:t>
            </a:r>
          </a:p>
        </p:txBody>
      </p:sp>
      <p:sp>
        <p:nvSpPr>
          <p:cNvPr id="16394" name="Text Box 10">
            <a:extLst>
              <a:ext uri="{FF2B5EF4-FFF2-40B4-BE49-F238E27FC236}">
                <a16:creationId xmlns:a16="http://schemas.microsoft.com/office/drawing/2014/main" id="{A2B80789-1037-4CE2-9EC6-F8CD64649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FE506350-2CF7-4325-9BE3-E73D5E1374F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6C08682A-4C62-4320-85DC-0D584085874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F225803-8784-4DA5-B379-4DB33C4A513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Espace réservé du numéro de diapositive 2">
            <a:extLst>
              <a:ext uri="{FF2B5EF4-FFF2-40B4-BE49-F238E27FC236}">
                <a16:creationId xmlns:a16="http://schemas.microsoft.com/office/drawing/2014/main" id="{18C4B906-6874-4827-9025-6E93003B007E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1C719AA-CA13-49E5-B186-81A242DE82A9}" type="slidenum">
              <a:rPr lang="fr-FR" altLang="fr-FR" sz="120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CB60DA-56EF-4DD3-ADF3-B4EE81C86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89288" y="3625850"/>
            <a:ext cx="2016125" cy="538163"/>
          </a:xfrm>
          <a:prstGeom prst="rect">
            <a:avLst/>
          </a:prstGeom>
          <a:noFill/>
          <a:ln w="19050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2800" b="1" u="sng">
                <a:solidFill>
                  <a:schemeClr val="tx2"/>
                </a:solidFill>
                <a:latin typeface="Calibri" panose="020F0502020204030204" pitchFamily="34" charset="0"/>
              </a:rPr>
              <a:t>Découverte</a:t>
            </a:r>
            <a:endParaRPr lang="fr-FR" altLang="fr-FR" sz="2800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Bulle ronde 11">
            <a:extLst>
              <a:ext uri="{FF2B5EF4-FFF2-40B4-BE49-F238E27FC236}">
                <a16:creationId xmlns:a16="http://schemas.microsoft.com/office/drawing/2014/main" id="{6D2540E4-A1BD-4C31-B704-4C96C4A03F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4550" y="1754188"/>
            <a:ext cx="2665413" cy="1223962"/>
          </a:xfrm>
          <a:prstGeom prst="wedgeEllipseCallout">
            <a:avLst>
              <a:gd name="adj1" fmla="val -65662"/>
              <a:gd name="adj2" fmla="val 83074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2 - Moniteur attentif- élèves  participatifs</a:t>
            </a:r>
          </a:p>
        </p:txBody>
      </p:sp>
      <p:sp>
        <p:nvSpPr>
          <p:cNvPr id="13" name="Bulle ronde 12">
            <a:extLst>
              <a:ext uri="{FF2B5EF4-FFF2-40B4-BE49-F238E27FC236}">
                <a16:creationId xmlns:a16="http://schemas.microsoft.com/office/drawing/2014/main" id="{185E354A-1B33-4536-8546-0AF3AF333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163" y="1681163"/>
            <a:ext cx="2665412" cy="1223962"/>
          </a:xfrm>
          <a:prstGeom prst="wedgeEllipseCallout">
            <a:avLst>
              <a:gd name="adj1" fmla="val 41125"/>
              <a:gd name="adj2" fmla="val 95005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1 – Recherches par essai et tâtonnement </a:t>
            </a:r>
          </a:p>
        </p:txBody>
      </p:sp>
      <p:sp>
        <p:nvSpPr>
          <p:cNvPr id="14" name="Bulle ronde 13">
            <a:extLst>
              <a:ext uri="{FF2B5EF4-FFF2-40B4-BE49-F238E27FC236}">
                <a16:creationId xmlns:a16="http://schemas.microsoft.com/office/drawing/2014/main" id="{624820A8-9B60-4578-91AA-224821E8D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3644900"/>
            <a:ext cx="2665412" cy="1223963"/>
          </a:xfrm>
          <a:prstGeom prst="wedgeEllipseCallout">
            <a:avLst>
              <a:gd name="adj1" fmla="val -89486"/>
              <a:gd name="adj2" fmla="val -28986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3 – Mise en situation de l’élève, discipline</a:t>
            </a:r>
          </a:p>
        </p:txBody>
      </p:sp>
      <p:sp>
        <p:nvSpPr>
          <p:cNvPr id="15" name="Bulle ronde 14">
            <a:extLst>
              <a:ext uri="{FF2B5EF4-FFF2-40B4-BE49-F238E27FC236}">
                <a16:creationId xmlns:a16="http://schemas.microsoft.com/office/drawing/2014/main" id="{05E0CA85-1922-4B46-8906-738395451F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6488" y="5137150"/>
            <a:ext cx="2665412" cy="1223963"/>
          </a:xfrm>
          <a:prstGeom prst="wedgeEllipseCallout">
            <a:avLst>
              <a:gd name="adj1" fmla="val -82819"/>
              <a:gd name="adj2" fmla="val -115759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4 – Méthode longue</a:t>
            </a:r>
          </a:p>
        </p:txBody>
      </p:sp>
      <p:sp>
        <p:nvSpPr>
          <p:cNvPr id="16" name="Bulle ronde 15">
            <a:extLst>
              <a:ext uri="{FF2B5EF4-FFF2-40B4-BE49-F238E27FC236}">
                <a16:creationId xmlns:a16="http://schemas.microsoft.com/office/drawing/2014/main" id="{E6C439FE-A12C-4F29-93D6-3CD1C79FF2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2438" y="5065713"/>
            <a:ext cx="2665412" cy="1223962"/>
          </a:xfrm>
          <a:prstGeom prst="wedgeEllipseCallout">
            <a:avLst>
              <a:gd name="adj1" fmla="val 47199"/>
              <a:gd name="adj2" fmla="val -133917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5 – Bons résultats pédagogiques</a:t>
            </a:r>
          </a:p>
        </p:txBody>
      </p:sp>
      <p:sp>
        <p:nvSpPr>
          <p:cNvPr id="17419" name="Text Box 10">
            <a:extLst>
              <a:ext uri="{FF2B5EF4-FFF2-40B4-BE49-F238E27FC236}">
                <a16:creationId xmlns:a16="http://schemas.microsoft.com/office/drawing/2014/main" id="{00AC8D4B-A5BE-430D-8F4E-D158C43359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617220A6-A692-4BA6-BF52-3921570ECB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82CBF58F-E9D0-460D-AFC4-D123F0194A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18B62CA-12A5-44AC-B7C9-801BC7A2E00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Espace réservé du numéro de diapositive 2">
            <a:extLst>
              <a:ext uri="{FF2B5EF4-FFF2-40B4-BE49-F238E27FC236}">
                <a16:creationId xmlns:a16="http://schemas.microsoft.com/office/drawing/2014/main" id="{ACC9D2DF-6188-407C-A207-70A312426E15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879B7E8-7C36-40F6-A709-7E29FF8A1C89}" type="slidenum">
              <a:rPr lang="fr-FR" altLang="fr-FR" sz="1200">
                <a:solidFill>
                  <a:schemeClr val="bg1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ADA0F678-FBD2-4D83-9DE2-1F8D36CAB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697288"/>
            <a:ext cx="1296988" cy="538162"/>
          </a:xfrm>
          <a:prstGeom prst="rect">
            <a:avLst/>
          </a:prstGeom>
          <a:noFill/>
          <a:ln w="19050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2800" b="1" u="sng">
                <a:solidFill>
                  <a:schemeClr val="tx2"/>
                </a:solidFill>
                <a:latin typeface="Calibri" panose="020F0502020204030204" pitchFamily="34" charset="0"/>
              </a:rPr>
              <a:t>Active</a:t>
            </a:r>
            <a:r>
              <a:rPr lang="fr-FR" altLang="fr-FR" sz="2800" b="1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7" name="Rectangle à coins arrondis 6">
            <a:extLst>
              <a:ext uri="{FF2B5EF4-FFF2-40B4-BE49-F238E27FC236}">
                <a16:creationId xmlns:a16="http://schemas.microsoft.com/office/drawing/2014/main" id="{FE64FA78-61B9-4E6D-B86D-1307C95AB200}"/>
              </a:ext>
            </a:extLst>
          </p:cNvPr>
          <p:cNvSpPr/>
          <p:nvPr/>
        </p:nvSpPr>
        <p:spPr>
          <a:xfrm>
            <a:off x="827088" y="2041525"/>
            <a:ext cx="1512887" cy="936625"/>
          </a:xfrm>
          <a:prstGeom prst="wedgeRoundRectCallout">
            <a:avLst>
              <a:gd name="adj1" fmla="val 121563"/>
              <a:gd name="adj2" fmla="val 12867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1 - Travail en groupe</a:t>
            </a:r>
          </a:p>
        </p:txBody>
      </p:sp>
      <p:sp>
        <p:nvSpPr>
          <p:cNvPr id="8" name="Rectangle à coins arrondis 7">
            <a:extLst>
              <a:ext uri="{FF2B5EF4-FFF2-40B4-BE49-F238E27FC236}">
                <a16:creationId xmlns:a16="http://schemas.microsoft.com/office/drawing/2014/main" id="{A3CB7296-D3E1-4E3E-963B-4CD7B12093C1}"/>
              </a:ext>
            </a:extLst>
          </p:cNvPr>
          <p:cNvSpPr/>
          <p:nvPr/>
        </p:nvSpPr>
        <p:spPr>
          <a:xfrm>
            <a:off x="4211638" y="1825625"/>
            <a:ext cx="1655762" cy="1079500"/>
          </a:xfrm>
          <a:prstGeom prst="wedgeRoundRectCallout">
            <a:avLst>
              <a:gd name="adj1" fmla="val -28848"/>
              <a:gd name="adj2" fmla="val 11302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2 - Moniteur guide - élèves actifs</a:t>
            </a:r>
          </a:p>
        </p:txBody>
      </p:sp>
      <p:sp>
        <p:nvSpPr>
          <p:cNvPr id="9" name="Rectangle à coins arrondis 8">
            <a:extLst>
              <a:ext uri="{FF2B5EF4-FFF2-40B4-BE49-F238E27FC236}">
                <a16:creationId xmlns:a16="http://schemas.microsoft.com/office/drawing/2014/main" id="{02B662D3-BD0F-40C2-AAA0-0424B449E3CE}"/>
              </a:ext>
            </a:extLst>
          </p:cNvPr>
          <p:cNvSpPr/>
          <p:nvPr/>
        </p:nvSpPr>
        <p:spPr>
          <a:xfrm>
            <a:off x="6443663" y="2401888"/>
            <a:ext cx="2089150" cy="1223962"/>
          </a:xfrm>
          <a:prstGeom prst="wedgeRoundRectCallout">
            <a:avLst>
              <a:gd name="adj1" fmla="val -115472"/>
              <a:gd name="adj2" fmla="val 6009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3 - Dynamique de groupe, certaine discipline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2CA9B8B5-512A-4017-B607-00E6A1E98106}"/>
              </a:ext>
            </a:extLst>
          </p:cNvPr>
          <p:cNvSpPr/>
          <p:nvPr/>
        </p:nvSpPr>
        <p:spPr>
          <a:xfrm>
            <a:off x="5940425" y="4849813"/>
            <a:ext cx="1800225" cy="1152525"/>
          </a:xfrm>
          <a:prstGeom prst="wedgeRoundRectCallout">
            <a:avLst>
              <a:gd name="adj1" fmla="val -105217"/>
              <a:gd name="adj2" fmla="val -9623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4 - Méthode longue</a:t>
            </a:r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11BBCF2E-ADB8-4F9E-AF91-2FCE0E85431D}"/>
              </a:ext>
            </a:extLst>
          </p:cNvPr>
          <p:cNvSpPr/>
          <p:nvPr/>
        </p:nvSpPr>
        <p:spPr>
          <a:xfrm>
            <a:off x="1187450" y="4921250"/>
            <a:ext cx="2016125" cy="1152525"/>
          </a:xfrm>
          <a:prstGeom prst="wedgeRoundRectCallout">
            <a:avLst>
              <a:gd name="adj1" fmla="val 91816"/>
              <a:gd name="adj2" fmla="val -9239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5 - Résultats pédagogiques excellents</a:t>
            </a:r>
            <a:endParaRPr lang="fr-FR" altLang="fr-FR" sz="1100" b="1" dirty="0">
              <a:solidFill>
                <a:schemeClr val="bg1"/>
              </a:solidFill>
            </a:endParaRPr>
          </a:p>
        </p:txBody>
      </p:sp>
      <p:sp>
        <p:nvSpPr>
          <p:cNvPr id="18443" name="Text Box 10">
            <a:extLst>
              <a:ext uri="{FF2B5EF4-FFF2-40B4-BE49-F238E27FC236}">
                <a16:creationId xmlns:a16="http://schemas.microsoft.com/office/drawing/2014/main" id="{C08F71C4-4C75-4F99-A3EC-4BFFC436F5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328A025E-9883-4A07-AB0A-900D4B159C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7B0751BC-6F5A-40A0-B0F0-5DBDCFABD7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160558E-1053-4E36-AF42-C0A5E08090F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Espace réservé du numéro de diapositive 2">
            <a:extLst>
              <a:ext uri="{FF2B5EF4-FFF2-40B4-BE49-F238E27FC236}">
                <a16:creationId xmlns:a16="http://schemas.microsoft.com/office/drawing/2014/main" id="{8285DBAD-F1A8-4338-9F88-B39420E5CB46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F5F2681-5014-41AE-A62B-5F2BB188E097}" type="slidenum">
              <a:rPr lang="fr-FR" altLang="fr-FR" sz="1200">
                <a:solidFill>
                  <a:schemeClr val="bg1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8">
            <a:extLst>
              <a:ext uri="{FF2B5EF4-FFF2-40B4-BE49-F238E27FC236}">
                <a16:creationId xmlns:a16="http://schemas.microsoft.com/office/drawing/2014/main" id="{3D364130-1B9B-4145-B2CE-60956880E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811588"/>
            <a:ext cx="2447925" cy="538162"/>
          </a:xfrm>
          <a:prstGeom prst="rect">
            <a:avLst/>
          </a:prstGeom>
          <a:noFill/>
          <a:ln w="19050">
            <a:solidFill>
              <a:schemeClr val="bg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2800" b="1" u="sng">
                <a:solidFill>
                  <a:schemeClr val="tx2"/>
                </a:solidFill>
                <a:latin typeface="Calibri" panose="020F0502020204030204" pitchFamily="34" charset="0"/>
              </a:rPr>
              <a:t>Démonstrative</a:t>
            </a:r>
            <a:r>
              <a:rPr lang="fr-FR" altLang="fr-FR" sz="2800" b="1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" name="Bulle ronde 5">
            <a:extLst>
              <a:ext uri="{FF2B5EF4-FFF2-40B4-BE49-F238E27FC236}">
                <a16:creationId xmlns:a16="http://schemas.microsoft.com/office/drawing/2014/main" id="{06B00828-8129-4EA9-9F67-F434E0A08965}"/>
              </a:ext>
            </a:extLst>
          </p:cNvPr>
          <p:cNvSpPr/>
          <p:nvPr/>
        </p:nvSpPr>
        <p:spPr>
          <a:xfrm>
            <a:off x="323850" y="1939925"/>
            <a:ext cx="3024188" cy="1582738"/>
          </a:xfrm>
          <a:prstGeom prst="wedgeEllipseCallout">
            <a:avLst>
              <a:gd name="adj1" fmla="val 40612"/>
              <a:gd name="adj2" fmla="val 7646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1 - Démonstration / moniteur </a:t>
            </a:r>
          </a:p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répétition /élèves</a:t>
            </a:r>
            <a:endParaRPr lang="fr-FR" dirty="0"/>
          </a:p>
        </p:txBody>
      </p:sp>
      <p:sp>
        <p:nvSpPr>
          <p:cNvPr id="7" name="Bulle ronde 6">
            <a:extLst>
              <a:ext uri="{FF2B5EF4-FFF2-40B4-BE49-F238E27FC236}">
                <a16:creationId xmlns:a16="http://schemas.microsoft.com/office/drawing/2014/main" id="{0DB524E0-E2D1-4CDB-A5DC-E5C82D0EA001}"/>
              </a:ext>
            </a:extLst>
          </p:cNvPr>
          <p:cNvSpPr/>
          <p:nvPr/>
        </p:nvSpPr>
        <p:spPr>
          <a:xfrm>
            <a:off x="4067175" y="1722438"/>
            <a:ext cx="2305050" cy="1225550"/>
          </a:xfrm>
          <a:prstGeom prst="wedgeEllipseCallout">
            <a:avLst>
              <a:gd name="adj1" fmla="val -22753"/>
              <a:gd name="adj2" fmla="val 107078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2 - Moniteur actif / élèves très actifs</a:t>
            </a:r>
          </a:p>
        </p:txBody>
      </p:sp>
      <p:sp>
        <p:nvSpPr>
          <p:cNvPr id="8" name="Bulle ronde 7">
            <a:extLst>
              <a:ext uri="{FF2B5EF4-FFF2-40B4-BE49-F238E27FC236}">
                <a16:creationId xmlns:a16="http://schemas.microsoft.com/office/drawing/2014/main" id="{04632CCB-984F-4FFE-B301-04EE76028C5F}"/>
              </a:ext>
            </a:extLst>
          </p:cNvPr>
          <p:cNvSpPr/>
          <p:nvPr/>
        </p:nvSpPr>
        <p:spPr>
          <a:xfrm>
            <a:off x="6948488" y="2730500"/>
            <a:ext cx="1871662" cy="1584325"/>
          </a:xfrm>
          <a:prstGeom prst="wedgeEllipseCallout">
            <a:avLst>
              <a:gd name="adj1" fmla="val -104335"/>
              <a:gd name="adj2" fmla="val 29916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3 - Mise en situation de l’élève, discipline</a:t>
            </a:r>
          </a:p>
        </p:txBody>
      </p:sp>
      <p:sp>
        <p:nvSpPr>
          <p:cNvPr id="9" name="Bulle ronde 8">
            <a:extLst>
              <a:ext uri="{FF2B5EF4-FFF2-40B4-BE49-F238E27FC236}">
                <a16:creationId xmlns:a16="http://schemas.microsoft.com/office/drawing/2014/main" id="{E3059F67-345C-4559-8C11-E6BC77C62DA2}"/>
              </a:ext>
            </a:extLst>
          </p:cNvPr>
          <p:cNvSpPr/>
          <p:nvPr/>
        </p:nvSpPr>
        <p:spPr>
          <a:xfrm>
            <a:off x="1331913" y="4964113"/>
            <a:ext cx="2232025" cy="1511300"/>
          </a:xfrm>
          <a:prstGeom prst="wedgeEllipseCallout">
            <a:avLst>
              <a:gd name="adj1" fmla="val 67040"/>
              <a:gd name="adj2" fmla="val -75995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5 - Résultats pédagogiques excellents</a:t>
            </a:r>
            <a:endParaRPr lang="fr-FR" dirty="0"/>
          </a:p>
        </p:txBody>
      </p:sp>
      <p:sp>
        <p:nvSpPr>
          <p:cNvPr id="10" name="Bulle ronde 9">
            <a:extLst>
              <a:ext uri="{FF2B5EF4-FFF2-40B4-BE49-F238E27FC236}">
                <a16:creationId xmlns:a16="http://schemas.microsoft.com/office/drawing/2014/main" id="{3541FB63-AECD-4C64-A1C1-917DDAE2DD89}"/>
              </a:ext>
            </a:extLst>
          </p:cNvPr>
          <p:cNvSpPr/>
          <p:nvPr/>
        </p:nvSpPr>
        <p:spPr>
          <a:xfrm>
            <a:off x="6011863" y="4964113"/>
            <a:ext cx="2160587" cy="1295400"/>
          </a:xfrm>
          <a:prstGeom prst="wedgeEllipseCallout">
            <a:avLst>
              <a:gd name="adj1" fmla="val -78181"/>
              <a:gd name="adj2" fmla="val -9225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4 - Méthode rapide</a:t>
            </a:r>
          </a:p>
        </p:txBody>
      </p:sp>
      <p:sp>
        <p:nvSpPr>
          <p:cNvPr id="19467" name="Text Box 10">
            <a:extLst>
              <a:ext uri="{FF2B5EF4-FFF2-40B4-BE49-F238E27FC236}">
                <a16:creationId xmlns:a16="http://schemas.microsoft.com/office/drawing/2014/main" id="{CDCAB77A-84A4-499F-B631-7977FD69A8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522D948B-EF8C-4252-946B-F925DCE7C7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19055CC1-2BDF-4C6F-84FC-B674F626A4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56D6867-EE68-44D7-B3FA-ABAE7A0EEFA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Text Box 6">
            <a:extLst>
              <a:ext uri="{FF2B5EF4-FFF2-40B4-BE49-F238E27FC236}">
                <a16:creationId xmlns:a16="http://schemas.microsoft.com/office/drawing/2014/main" id="{4CA175FD-4755-4F87-AFBA-B02418F08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773238"/>
            <a:ext cx="62658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Quelle méthode pédagogique choisir?</a:t>
            </a:r>
          </a:p>
        </p:txBody>
      </p:sp>
      <p:sp>
        <p:nvSpPr>
          <p:cNvPr id="20485" name="Text Box 9">
            <a:extLst>
              <a:ext uri="{FF2B5EF4-FFF2-40B4-BE49-F238E27FC236}">
                <a16:creationId xmlns:a16="http://schemas.microsoft.com/office/drawing/2014/main" id="{AA8989D8-D56C-4D85-9D0B-CF99F9D5E4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420938"/>
            <a:ext cx="6553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Pas de méthode meilleure que les autres !</a:t>
            </a:r>
          </a:p>
        </p:txBody>
      </p:sp>
      <p:sp>
        <p:nvSpPr>
          <p:cNvPr id="20486" name="Text Box 12">
            <a:extLst>
              <a:ext uri="{FF2B5EF4-FFF2-40B4-BE49-F238E27FC236}">
                <a16:creationId xmlns:a16="http://schemas.microsoft.com/office/drawing/2014/main" id="{7A0C06ED-5A2B-4F3D-AD25-DDC953BEEA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3141663"/>
            <a:ext cx="74882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Choix variable selon les sujets et les situations</a:t>
            </a:r>
          </a:p>
        </p:txBody>
      </p:sp>
      <p:sp>
        <p:nvSpPr>
          <p:cNvPr id="20487" name="Text Box 15">
            <a:extLst>
              <a:ext uri="{FF2B5EF4-FFF2-40B4-BE49-F238E27FC236}">
                <a16:creationId xmlns:a16="http://schemas.microsoft.com/office/drawing/2014/main" id="{B8EBB01B-878A-40CA-AD6A-EAF1B7E9CA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4868863"/>
            <a:ext cx="63373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 panachage de différentes  méthodes est bénéfique pour l’élève</a:t>
            </a:r>
          </a:p>
        </p:txBody>
      </p:sp>
      <p:sp>
        <p:nvSpPr>
          <p:cNvPr id="20488" name="AutoShape 16">
            <a:extLst>
              <a:ext uri="{FF2B5EF4-FFF2-40B4-BE49-F238E27FC236}">
                <a16:creationId xmlns:a16="http://schemas.microsoft.com/office/drawing/2014/main" id="{FFC7F5AB-D572-4F06-9EA2-F4D6C864D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644900"/>
            <a:ext cx="1143000" cy="2346325"/>
          </a:xfrm>
          <a:prstGeom prst="curvedRightArrow">
            <a:avLst>
              <a:gd name="adj1" fmla="val 36009"/>
              <a:gd name="adj2" fmla="val 72028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0489" name="AutoShape 17">
            <a:extLst>
              <a:ext uri="{FF2B5EF4-FFF2-40B4-BE49-F238E27FC236}">
                <a16:creationId xmlns:a16="http://schemas.microsoft.com/office/drawing/2014/main" id="{520249FE-F272-4096-9635-C89B8B45AF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1013" y="3860800"/>
            <a:ext cx="762000" cy="1803400"/>
          </a:xfrm>
          <a:prstGeom prst="curvedLeftArrow">
            <a:avLst>
              <a:gd name="adj1" fmla="val 36004"/>
              <a:gd name="adj2" fmla="val 72008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0490" name="Text Box 10">
            <a:extLst>
              <a:ext uri="{FF2B5EF4-FFF2-40B4-BE49-F238E27FC236}">
                <a16:creationId xmlns:a16="http://schemas.microsoft.com/office/drawing/2014/main" id="{FC6B05F8-DB1D-4826-9A98-E7958AE12D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9BB68C04-D3FF-4934-A75E-1D633E756E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0E290D87-A736-4906-B73F-B1DC65D820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1514C0-21E0-4160-8A83-F81594F1A9B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7">
            <a:extLst>
              <a:ext uri="{FF2B5EF4-FFF2-40B4-BE49-F238E27FC236}">
                <a16:creationId xmlns:a16="http://schemas.microsoft.com/office/drawing/2014/main" id="{9105C1F9-F166-4FBE-A4A7-EB0D2ACD2F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1700213"/>
            <a:ext cx="69119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Que faire si le message ne peut pas être transmis comme le souhaite l’enseignant ?</a:t>
            </a:r>
            <a:endParaRPr lang="fr-FR" altLang="fr-FR" sz="2400" u="sng">
              <a:solidFill>
                <a:schemeClr val="tx2"/>
              </a:solidFill>
            </a:endParaRPr>
          </a:p>
        </p:txBody>
      </p:sp>
      <p:sp>
        <p:nvSpPr>
          <p:cNvPr id="21509" name="Text Box 6">
            <a:extLst>
              <a:ext uri="{FF2B5EF4-FFF2-40B4-BE49-F238E27FC236}">
                <a16:creationId xmlns:a16="http://schemas.microsoft.com/office/drawing/2014/main" id="{092BA635-BFF4-4906-9E2F-73FEDE7C65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068638"/>
            <a:ext cx="59277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  <a:sym typeface="Wingdings" panose="05000000000000000000" pitchFamily="2" charset="2"/>
              </a:rPr>
              <a:t>Changement de méthode pédagogique</a:t>
            </a:r>
          </a:p>
        </p:txBody>
      </p:sp>
      <p:sp>
        <p:nvSpPr>
          <p:cNvPr id="21510" name="Text Box 10">
            <a:extLst>
              <a:ext uri="{FF2B5EF4-FFF2-40B4-BE49-F238E27FC236}">
                <a16:creationId xmlns:a16="http://schemas.microsoft.com/office/drawing/2014/main" id="{22C6D4A3-F6B7-4F6C-8232-F1CC78A5D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702050"/>
            <a:ext cx="61039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  <a:sym typeface="Wingdings" panose="05000000000000000000" pitchFamily="2" charset="2"/>
              </a:rPr>
              <a:t>Changement de progression</a:t>
            </a:r>
          </a:p>
        </p:txBody>
      </p:sp>
      <p:sp>
        <p:nvSpPr>
          <p:cNvPr id="21511" name="Text Box 13">
            <a:extLst>
              <a:ext uri="{FF2B5EF4-FFF2-40B4-BE49-F238E27FC236}">
                <a16:creationId xmlns:a16="http://schemas.microsoft.com/office/drawing/2014/main" id="{195B2F81-C2D3-49CE-8B25-EF6E5804D3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4365625"/>
            <a:ext cx="50593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  <a:sym typeface="Wingdings" panose="05000000000000000000" pitchFamily="2" charset="2"/>
              </a:rPr>
              <a:t>Changement de finalité du cours </a:t>
            </a:r>
          </a:p>
        </p:txBody>
      </p:sp>
      <p:sp>
        <p:nvSpPr>
          <p:cNvPr id="21512" name="Text Box 16">
            <a:extLst>
              <a:ext uri="{FF2B5EF4-FFF2-40B4-BE49-F238E27FC236}">
                <a16:creationId xmlns:a16="http://schemas.microsoft.com/office/drawing/2014/main" id="{875A2318-DFBA-488D-836B-49D523F043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4941888"/>
            <a:ext cx="72294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  <a:sym typeface="Wingdings" panose="05000000000000000000" pitchFamily="2" charset="2"/>
              </a:rPr>
              <a:t>Changement/simplification  des sous objectifs…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21513" name="Text Box 22">
            <a:extLst>
              <a:ext uri="{FF2B5EF4-FFF2-40B4-BE49-F238E27FC236}">
                <a16:creationId xmlns:a16="http://schemas.microsoft.com/office/drawing/2014/main" id="{E99D38BC-474C-4FB2-BB0E-FEC9AB219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4025" y="5661025"/>
            <a:ext cx="2016125" cy="52228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Adaptabilité</a:t>
            </a:r>
          </a:p>
        </p:txBody>
      </p:sp>
      <p:sp>
        <p:nvSpPr>
          <p:cNvPr id="21514" name="Text Box 19">
            <a:extLst>
              <a:ext uri="{FF2B5EF4-FFF2-40B4-BE49-F238E27FC236}">
                <a16:creationId xmlns:a16="http://schemas.microsoft.com/office/drawing/2014/main" id="{6606A34A-25D3-47EC-B44C-4F699CAFD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661025"/>
            <a:ext cx="2662238" cy="528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Comportement</a:t>
            </a:r>
          </a:p>
        </p:txBody>
      </p:sp>
      <p:sp>
        <p:nvSpPr>
          <p:cNvPr id="21515" name="Text Box 10">
            <a:extLst>
              <a:ext uri="{FF2B5EF4-FFF2-40B4-BE49-F238E27FC236}">
                <a16:creationId xmlns:a16="http://schemas.microsoft.com/office/drawing/2014/main" id="{D210145D-ED5E-44A7-8BF3-A88ABE137E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63373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méthodes pédagogiques</a:t>
            </a:r>
          </a:p>
        </p:txBody>
      </p:sp>
      <p:sp>
        <p:nvSpPr>
          <p:cNvPr id="6" name="Flèche à angle droit 5">
            <a:extLst>
              <a:ext uri="{FF2B5EF4-FFF2-40B4-BE49-F238E27FC236}">
                <a16:creationId xmlns:a16="http://schemas.microsoft.com/office/drawing/2014/main" id="{4D0F2189-EEE2-469B-B866-C8915EF9E8FC}"/>
              </a:ext>
            </a:extLst>
          </p:cNvPr>
          <p:cNvSpPr/>
          <p:nvPr/>
        </p:nvSpPr>
        <p:spPr>
          <a:xfrm rot="5400000">
            <a:off x="1090613" y="4837113"/>
            <a:ext cx="419100" cy="5143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" name="Flèche à angle droit 5">
            <a:extLst>
              <a:ext uri="{FF2B5EF4-FFF2-40B4-BE49-F238E27FC236}">
                <a16:creationId xmlns:a16="http://schemas.microsoft.com/office/drawing/2014/main" id="{FB3ED09F-1D86-4294-8405-D5EA28F8A4D4}"/>
              </a:ext>
            </a:extLst>
          </p:cNvPr>
          <p:cNvSpPr/>
          <p:nvPr/>
        </p:nvSpPr>
        <p:spPr>
          <a:xfrm rot="5400000">
            <a:off x="1076325" y="4244975"/>
            <a:ext cx="419100" cy="5143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" name="Flèche à angle droit 5">
            <a:extLst>
              <a:ext uri="{FF2B5EF4-FFF2-40B4-BE49-F238E27FC236}">
                <a16:creationId xmlns:a16="http://schemas.microsoft.com/office/drawing/2014/main" id="{603F1C43-BF32-4017-ACBF-CBB541DBC177}"/>
              </a:ext>
            </a:extLst>
          </p:cNvPr>
          <p:cNvSpPr/>
          <p:nvPr/>
        </p:nvSpPr>
        <p:spPr>
          <a:xfrm rot="5400000">
            <a:off x="1076325" y="3597275"/>
            <a:ext cx="419100" cy="5143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" name="Flèche à angle droit 5">
            <a:extLst>
              <a:ext uri="{FF2B5EF4-FFF2-40B4-BE49-F238E27FC236}">
                <a16:creationId xmlns:a16="http://schemas.microsoft.com/office/drawing/2014/main" id="{068C579C-D157-4A89-8204-7ECCF071336E}"/>
              </a:ext>
            </a:extLst>
          </p:cNvPr>
          <p:cNvSpPr/>
          <p:nvPr/>
        </p:nvSpPr>
        <p:spPr>
          <a:xfrm rot="5400000">
            <a:off x="1076325" y="2949575"/>
            <a:ext cx="419100" cy="5143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93CB2C3F-2F2C-4F95-966F-BF0B14571E1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5A959C82-B2A2-4EE3-9204-1D36720329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9ECAA8C-FDC1-4A90-9C89-C8D506D3D68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ext Box 6">
            <a:extLst>
              <a:ext uri="{FF2B5EF4-FFF2-40B4-BE49-F238E27FC236}">
                <a16:creationId xmlns:a16="http://schemas.microsoft.com/office/drawing/2014/main" id="{7C8AA24E-BE75-4C2B-AEEE-BCB1290E5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82775" y="2852738"/>
            <a:ext cx="51689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Préparation de l’acte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pédagogique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pied de page 1">
            <a:extLst>
              <a:ext uri="{FF2B5EF4-FFF2-40B4-BE49-F238E27FC236}">
                <a16:creationId xmlns:a16="http://schemas.microsoft.com/office/drawing/2014/main" id="{769911FA-5BFD-41C6-B87B-C2995C063D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115CA377-B3C2-437A-ADD7-7FB965B651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D645D3-6E3F-4842-A0C4-8194A17B0E8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 Box 6">
            <a:extLst>
              <a:ext uri="{FF2B5EF4-FFF2-40B4-BE49-F238E27FC236}">
                <a16:creationId xmlns:a16="http://schemas.microsoft.com/office/drawing/2014/main" id="{176EC1EF-6216-47EC-BF3E-85A67DAA6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  <p:sp>
        <p:nvSpPr>
          <p:cNvPr id="24581" name="Text Box 8">
            <a:extLst>
              <a:ext uri="{FF2B5EF4-FFF2-40B4-BE49-F238E27FC236}">
                <a16:creationId xmlns:a16="http://schemas.microsoft.com/office/drawing/2014/main" id="{E7F898E7-1A57-4515-8D47-2405E1D53F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98638"/>
            <a:ext cx="36718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Objectif final - Programme</a:t>
            </a:r>
          </a:p>
        </p:txBody>
      </p:sp>
      <p:sp>
        <p:nvSpPr>
          <p:cNvPr id="24582" name="Text Box 9">
            <a:extLst>
              <a:ext uri="{FF2B5EF4-FFF2-40B4-BE49-F238E27FC236}">
                <a16:creationId xmlns:a16="http://schemas.microsoft.com/office/drawing/2014/main" id="{3966E671-E19D-45E3-9826-A030E4DB8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1727200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Brevet Niveau 1</a:t>
            </a:r>
          </a:p>
        </p:txBody>
      </p:sp>
      <p:sp>
        <p:nvSpPr>
          <p:cNvPr id="24583" name="Text Box 10">
            <a:extLst>
              <a:ext uri="{FF2B5EF4-FFF2-40B4-BE49-F238E27FC236}">
                <a16:creationId xmlns:a16="http://schemas.microsoft.com/office/drawing/2014/main" id="{5CE0339C-629C-43FB-AE33-CBCA5EF50C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3743325"/>
            <a:ext cx="2520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Sous - objectifs</a:t>
            </a:r>
          </a:p>
        </p:txBody>
      </p:sp>
      <p:sp>
        <p:nvSpPr>
          <p:cNvPr id="24584" name="Text Box 11">
            <a:extLst>
              <a:ext uri="{FF2B5EF4-FFF2-40B4-BE49-F238E27FC236}">
                <a16:creationId xmlns:a16="http://schemas.microsoft.com/office/drawing/2014/main" id="{8E4E3B86-73B4-4376-823B-2C7DE84F4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8950" y="3573463"/>
            <a:ext cx="47879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Contenu du N1 (éclaté) : Palmage , Vidage de masque, Mises à l’eau…</a:t>
            </a:r>
          </a:p>
        </p:txBody>
      </p:sp>
      <p:sp>
        <p:nvSpPr>
          <p:cNvPr id="24585" name="Text Box 12">
            <a:extLst>
              <a:ext uri="{FF2B5EF4-FFF2-40B4-BE49-F238E27FC236}">
                <a16:creationId xmlns:a16="http://schemas.microsoft.com/office/drawing/2014/main" id="{D4AA0FF9-76F0-43C6-88AB-01AE87875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543550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Séances</a:t>
            </a:r>
          </a:p>
        </p:txBody>
      </p:sp>
      <p:sp>
        <p:nvSpPr>
          <p:cNvPr id="24586" name="Text Box 14">
            <a:extLst>
              <a:ext uri="{FF2B5EF4-FFF2-40B4-BE49-F238E27FC236}">
                <a16:creationId xmlns:a16="http://schemas.microsoft.com/office/drawing/2014/main" id="{C231034A-BE40-4F9E-BA32-892764F9A5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5470525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Vidage de masque</a:t>
            </a:r>
          </a:p>
        </p:txBody>
      </p:sp>
      <p:sp>
        <p:nvSpPr>
          <p:cNvPr id="24587" name="Flèche droite 13">
            <a:extLst>
              <a:ext uri="{FF2B5EF4-FFF2-40B4-BE49-F238E27FC236}">
                <a16:creationId xmlns:a16="http://schemas.microsoft.com/office/drawing/2014/main" id="{83E8AB6F-0F13-4157-8B7E-F5622D633F8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140200" y="1870075"/>
            <a:ext cx="1223963" cy="288925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4588" name="Flèche droite 14">
            <a:extLst>
              <a:ext uri="{FF2B5EF4-FFF2-40B4-BE49-F238E27FC236}">
                <a16:creationId xmlns:a16="http://schemas.microsoft.com/office/drawing/2014/main" id="{96E13F3D-580C-4733-A351-41178E61E101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2916238" y="3886200"/>
            <a:ext cx="1223962" cy="288925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4589" name="Flèche droite 15">
            <a:extLst>
              <a:ext uri="{FF2B5EF4-FFF2-40B4-BE49-F238E27FC236}">
                <a16:creationId xmlns:a16="http://schemas.microsoft.com/office/drawing/2014/main" id="{D9230D84-9C08-47EE-BF8F-590031E020C7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348038" y="5614988"/>
            <a:ext cx="1223962" cy="287337"/>
          </a:xfrm>
          <a:prstGeom prst="rightArrow">
            <a:avLst>
              <a:gd name="adj1" fmla="val 50000"/>
              <a:gd name="adj2" fmla="val 49992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rot="10800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17" name="Flèche vers le bas 16">
            <a:extLst>
              <a:ext uri="{FF2B5EF4-FFF2-40B4-BE49-F238E27FC236}">
                <a16:creationId xmlns:a16="http://schemas.microsoft.com/office/drawing/2014/main" id="{E7267613-6D9D-4758-8A8E-5F7AFBC573B6}"/>
              </a:ext>
            </a:extLst>
          </p:cNvPr>
          <p:cNvSpPr/>
          <p:nvPr/>
        </p:nvSpPr>
        <p:spPr>
          <a:xfrm>
            <a:off x="3851275" y="2519363"/>
            <a:ext cx="288925" cy="79057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8" name="Flèche vers le bas 17">
            <a:extLst>
              <a:ext uri="{FF2B5EF4-FFF2-40B4-BE49-F238E27FC236}">
                <a16:creationId xmlns:a16="http://schemas.microsoft.com/office/drawing/2014/main" id="{A2B164C7-68F2-4F4E-9AA4-A96D0BEFFCE0}"/>
              </a:ext>
            </a:extLst>
          </p:cNvPr>
          <p:cNvSpPr/>
          <p:nvPr/>
        </p:nvSpPr>
        <p:spPr>
          <a:xfrm>
            <a:off x="3851275" y="4535488"/>
            <a:ext cx="288925" cy="79216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4CEE1EEE-4EFC-49A7-95CA-09B77B1C53A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1E2BFCBE-0F56-4F54-B785-8CDA051080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DC038C-191B-43CE-8EFF-83E47C3DB10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Rectangle 2">
            <a:extLst>
              <a:ext uri="{FF2B5EF4-FFF2-40B4-BE49-F238E27FC236}">
                <a16:creationId xmlns:a16="http://schemas.microsoft.com/office/drawing/2014/main" id="{377EFF16-619D-4D24-A637-504D4587DBA8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23850" y="1700213"/>
            <a:ext cx="8496300" cy="4681537"/>
          </a:xfrm>
        </p:spPr>
        <p:txBody>
          <a:bodyPr/>
          <a:lstStyle/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1) Définitions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2) Outils et méthodes pédagogiques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3) Préparation de l’acte pédagogique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4) Établir une progression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5) Cycle de formation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6) L’évaluation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7) L’échec</a:t>
            </a:r>
          </a:p>
          <a:p>
            <a:pPr marL="534988" indent="-534988"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8) La réussite</a:t>
            </a:r>
          </a:p>
          <a:p>
            <a:pPr marL="534988" indent="-534988" eaLnBrk="1" hangingPunct="1"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6149" name="Espace réservé du numéro de diapositive 5">
            <a:extLst>
              <a:ext uri="{FF2B5EF4-FFF2-40B4-BE49-F238E27FC236}">
                <a16:creationId xmlns:a16="http://schemas.microsoft.com/office/drawing/2014/main" id="{55D85448-9AAA-4D38-A422-4AC73370D6A4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E1B5901-0978-4DF1-8D6C-682E50F6B348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6150" name="Text Box 4">
            <a:extLst>
              <a:ext uri="{FF2B5EF4-FFF2-40B4-BE49-F238E27FC236}">
                <a16:creationId xmlns:a16="http://schemas.microsoft.com/office/drawing/2014/main" id="{42BFEA73-7B0D-4583-82B7-BE72BA2255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33375"/>
            <a:ext cx="53276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Pédagogie générale</a:t>
            </a:r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4F6F85DA-2D96-415F-A8F6-BA12C437ED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1773238"/>
            <a:ext cx="2157412" cy="519112"/>
          </a:xfrm>
          <a:prstGeom prst="rect">
            <a:avLst/>
          </a:prstGeom>
          <a:solidFill>
            <a:srgbClr val="007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Plan de cours</a:t>
            </a:r>
            <a:endParaRPr lang="fr-FR" altLang="fr-FR" sz="18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81FBEC48-D143-409D-89F2-9E93569060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6627" name="Espace réservé du numéro de diapositive 2">
            <a:extLst>
              <a:ext uri="{FF2B5EF4-FFF2-40B4-BE49-F238E27FC236}">
                <a16:creationId xmlns:a16="http://schemas.microsoft.com/office/drawing/2014/main" id="{084499E3-EDC9-4049-A999-41D01042B3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E21382D-EC3F-4FE4-9E1C-D15AE1B0CF2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Rectangle 2">
            <a:extLst>
              <a:ext uri="{FF2B5EF4-FFF2-40B4-BE49-F238E27FC236}">
                <a16:creationId xmlns:a16="http://schemas.microsoft.com/office/drawing/2014/main" id="{9F6D4D63-AAA8-40AD-8F7E-A3AC3337D5F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611188" y="5486400"/>
            <a:ext cx="8229600" cy="1008063"/>
          </a:xfrm>
          <a:extLs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fr-FR" altLang="fr-FR" sz="1300">
                <a:solidFill>
                  <a:schemeClr val="tx2"/>
                </a:solidFill>
              </a:rPr>
              <a:t>     </a:t>
            </a:r>
          </a:p>
          <a:p>
            <a:pPr algn="ctr" eaLnBrk="1" hangingPunct="1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Validation, si le geste est maîtrisé , de la capacité du geste </a:t>
            </a:r>
            <a:br>
              <a:rPr lang="fr-FR" altLang="fr-FR" sz="2000" b="1">
                <a:solidFill>
                  <a:schemeClr val="tx2"/>
                </a:solidFill>
              </a:rPr>
            </a:br>
            <a:endParaRPr lang="fr-FR" altLang="fr-FR" sz="2000" b="1">
              <a:solidFill>
                <a:schemeClr val="tx2"/>
              </a:solidFill>
            </a:endParaRPr>
          </a:p>
          <a:p>
            <a:pPr algn="ctr" eaLnBrk="1" hangingPunct="1">
              <a:lnSpc>
                <a:spcPct val="60000"/>
              </a:lnSpc>
              <a:buFont typeface="Arial" panose="020B0604020202020204" pitchFamily="34" charset="0"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« Eliminer l’eau du masque en immersion » </a:t>
            </a:r>
            <a:br>
              <a:rPr lang="fr-FR" altLang="fr-FR" sz="1300" b="1">
                <a:solidFill>
                  <a:schemeClr val="tx2"/>
                </a:solidFill>
              </a:rPr>
            </a:br>
            <a:endParaRPr lang="fr-FR" altLang="fr-FR" sz="1300" b="1">
              <a:solidFill>
                <a:schemeClr val="tx2"/>
              </a:solidFill>
            </a:endParaRPr>
          </a:p>
        </p:txBody>
      </p:sp>
      <p:sp>
        <p:nvSpPr>
          <p:cNvPr id="26629" name="Text Box 6">
            <a:extLst>
              <a:ext uri="{FF2B5EF4-FFF2-40B4-BE49-F238E27FC236}">
                <a16:creationId xmlns:a16="http://schemas.microsoft.com/office/drawing/2014/main" id="{EC1CBD62-AFB0-4706-918E-44185BFE56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1598613"/>
            <a:ext cx="1512888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Séance n</a:t>
            </a:r>
          </a:p>
        </p:txBody>
      </p:sp>
      <p:sp>
        <p:nvSpPr>
          <p:cNvPr id="26630" name="Rectangle 7">
            <a:extLst>
              <a:ext uri="{FF2B5EF4-FFF2-40B4-BE49-F238E27FC236}">
                <a16:creationId xmlns:a16="http://schemas.microsoft.com/office/drawing/2014/main" id="{EAAE6F60-42A1-4336-ADF5-1C84F4B68E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2246313"/>
            <a:ext cx="8713787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(Objectif de la séance : «à la fin de la séance, les élèves seront capables de… »)</a:t>
            </a: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6631" name="Text Box 8">
            <a:extLst>
              <a:ext uri="{FF2B5EF4-FFF2-40B4-BE49-F238E27FC236}">
                <a16:creationId xmlns:a16="http://schemas.microsoft.com/office/drawing/2014/main" id="{B242B576-3C9B-403E-B483-F2912A1C6A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1598613"/>
            <a:ext cx="172878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Séance n+1</a:t>
            </a:r>
          </a:p>
        </p:txBody>
      </p:sp>
      <p:sp>
        <p:nvSpPr>
          <p:cNvPr id="18441" name="Rectangle 9">
            <a:extLst>
              <a:ext uri="{FF2B5EF4-FFF2-40B4-BE49-F238E27FC236}">
                <a16:creationId xmlns:a16="http://schemas.microsoft.com/office/drawing/2014/main" id="{D7F93697-06BC-4883-AAFB-C99B72DC4E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3038475"/>
            <a:ext cx="2519362" cy="915988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Dissociation bucco nasale et vidage de masque complet</a:t>
            </a:r>
            <a:r>
              <a:rPr lang="fr-FR" altLang="fr-FR" dirty="0">
                <a:solidFill>
                  <a:schemeClr val="bg1"/>
                </a:solidFill>
                <a:latin typeface="Calibri" pitchFamily="34" charset="0"/>
                <a:cs typeface="+mn-cs"/>
              </a:rPr>
              <a:t>       </a:t>
            </a:r>
          </a:p>
        </p:txBody>
      </p:sp>
      <p:sp>
        <p:nvSpPr>
          <p:cNvPr id="26633" name="Text Box 10">
            <a:extLst>
              <a:ext uri="{FF2B5EF4-FFF2-40B4-BE49-F238E27FC236}">
                <a16:creationId xmlns:a16="http://schemas.microsoft.com/office/drawing/2014/main" id="{858A3443-88A5-4C79-A9CE-ABF983924C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43663" y="1598613"/>
            <a:ext cx="2016125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Séance n+2</a:t>
            </a:r>
          </a:p>
        </p:txBody>
      </p:sp>
      <p:sp>
        <p:nvSpPr>
          <p:cNvPr id="18443" name="Rectangle 11">
            <a:extLst>
              <a:ext uri="{FF2B5EF4-FFF2-40B4-BE49-F238E27FC236}">
                <a16:creationId xmlns:a16="http://schemas.microsoft.com/office/drawing/2014/main" id="{3CC8AEE8-C62B-435A-8E2C-3DB91E8427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425" y="3038475"/>
            <a:ext cx="2879725" cy="1190625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Dissociation bucco nasale et vidage de masque complet avec ventilation sans masque</a:t>
            </a:r>
            <a:r>
              <a:rPr lang="fr-FR" altLang="fr-FR" dirty="0">
                <a:solidFill>
                  <a:schemeClr val="bg1"/>
                </a:solidFill>
                <a:latin typeface="Calibri" pitchFamily="34" charset="0"/>
                <a:cs typeface="+mn-cs"/>
              </a:rPr>
              <a:t>      </a:t>
            </a:r>
          </a:p>
        </p:txBody>
      </p:sp>
      <p:sp>
        <p:nvSpPr>
          <p:cNvPr id="26635" name="AutoShape 13">
            <a:extLst>
              <a:ext uri="{FF2B5EF4-FFF2-40B4-BE49-F238E27FC236}">
                <a16:creationId xmlns:a16="http://schemas.microsoft.com/office/drawing/2014/main" id="{FBFFB8F9-8DCB-4CC4-8FE7-365B1A88AB00}"/>
              </a:ext>
            </a:extLst>
          </p:cNvPr>
          <p:cNvSpPr>
            <a:spLocks noChangeArrowheads="1"/>
          </p:cNvSpPr>
          <p:nvPr/>
        </p:nvSpPr>
        <p:spPr bwMode="auto">
          <a:xfrm rot="3944266">
            <a:off x="384175" y="4541838"/>
            <a:ext cx="1312863" cy="350837"/>
          </a:xfrm>
          <a:prstGeom prst="rightArrow">
            <a:avLst>
              <a:gd name="adj1" fmla="val 50000"/>
              <a:gd name="adj2" fmla="val 10945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6636" name="AutoShape 15">
            <a:extLst>
              <a:ext uri="{FF2B5EF4-FFF2-40B4-BE49-F238E27FC236}">
                <a16:creationId xmlns:a16="http://schemas.microsoft.com/office/drawing/2014/main" id="{E870FD9A-638E-4E8E-BDCB-F6D58E8E251E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203575" y="4622800"/>
            <a:ext cx="1223963" cy="360363"/>
          </a:xfrm>
          <a:prstGeom prst="rightArrow">
            <a:avLst>
              <a:gd name="adj1" fmla="val 50000"/>
              <a:gd name="adj2" fmla="val 8491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6637" name="AutoShape 16">
            <a:extLst>
              <a:ext uri="{FF2B5EF4-FFF2-40B4-BE49-F238E27FC236}">
                <a16:creationId xmlns:a16="http://schemas.microsoft.com/office/drawing/2014/main" id="{2E76755B-6FB3-4B06-963E-BBDA9520DB3C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7380288" y="4695825"/>
            <a:ext cx="1008062" cy="287338"/>
          </a:xfrm>
          <a:prstGeom prst="rightArrow">
            <a:avLst>
              <a:gd name="adj1" fmla="val 50000"/>
              <a:gd name="adj2" fmla="val 1052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18447" name="Rectangle 18">
            <a:extLst>
              <a:ext uri="{FF2B5EF4-FFF2-40B4-BE49-F238E27FC236}">
                <a16:creationId xmlns:a16="http://schemas.microsoft.com/office/drawing/2014/main" id="{9233D3D5-C1A4-4F68-82FD-B56168600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038475"/>
            <a:ext cx="2663825" cy="91598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Dissociation bucco nasale et vidage de masque partiel</a:t>
            </a:r>
            <a:r>
              <a:rPr lang="fr-FR" altLang="fr-FR" dirty="0">
                <a:solidFill>
                  <a:schemeClr val="bg1"/>
                </a:solidFill>
                <a:latin typeface="Calibri" pitchFamily="34" charset="0"/>
                <a:cs typeface="+mn-cs"/>
              </a:rPr>
              <a:t>         </a:t>
            </a:r>
          </a:p>
        </p:txBody>
      </p:sp>
      <p:sp>
        <p:nvSpPr>
          <p:cNvPr id="26639" name="Flèche vers le bas 16">
            <a:extLst>
              <a:ext uri="{FF2B5EF4-FFF2-40B4-BE49-F238E27FC236}">
                <a16:creationId xmlns:a16="http://schemas.microsoft.com/office/drawing/2014/main" id="{0CA7DB74-007A-4C8B-A0DC-B52F67D916CB}"/>
              </a:ext>
            </a:extLst>
          </p:cNvPr>
          <p:cNvSpPr>
            <a:spLocks noChangeArrowheads="1"/>
          </p:cNvSpPr>
          <p:nvPr/>
        </p:nvSpPr>
        <p:spPr bwMode="auto">
          <a:xfrm rot="-7788418">
            <a:off x="2495550" y="3903663"/>
            <a:ext cx="323850" cy="1492250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FFFF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6640" name="Flèche vers le bas 17">
            <a:extLst>
              <a:ext uri="{FF2B5EF4-FFF2-40B4-BE49-F238E27FC236}">
                <a16:creationId xmlns:a16="http://schemas.microsoft.com/office/drawing/2014/main" id="{A32FD0A3-2DE6-4298-A76A-FEC441CCD1B0}"/>
              </a:ext>
            </a:extLst>
          </p:cNvPr>
          <p:cNvSpPr>
            <a:spLocks noChangeArrowheads="1"/>
          </p:cNvSpPr>
          <p:nvPr/>
        </p:nvSpPr>
        <p:spPr bwMode="auto">
          <a:xfrm rot="-7788418">
            <a:off x="5159375" y="4046538"/>
            <a:ext cx="325437" cy="1493838"/>
          </a:xfrm>
          <a:prstGeom prst="downArrow">
            <a:avLst>
              <a:gd name="adj1" fmla="val 50000"/>
              <a:gd name="adj2" fmla="val 50004"/>
            </a:avLst>
          </a:prstGeom>
          <a:solidFill>
            <a:srgbClr val="FFFF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26641" name="Text Box 6">
            <a:extLst>
              <a:ext uri="{FF2B5EF4-FFF2-40B4-BE49-F238E27FC236}">
                <a16:creationId xmlns:a16="http://schemas.microsoft.com/office/drawing/2014/main" id="{3876CDDC-D633-4884-BF06-28C178B52C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4C7B31D4-B26A-42F9-9283-4652C083B4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A61ED5BB-C9D1-4163-913E-47700049C8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74CDB1E-8987-49BE-97E6-57F74569273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Text Box 4">
            <a:extLst>
              <a:ext uri="{FF2B5EF4-FFF2-40B4-BE49-F238E27FC236}">
                <a16:creationId xmlns:a16="http://schemas.microsoft.com/office/drawing/2014/main" id="{054E8F15-7409-40EE-99F3-2F503C9CA5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8" y="2276475"/>
            <a:ext cx="2657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Pourquoi ce cours ?</a:t>
            </a:r>
          </a:p>
        </p:txBody>
      </p:sp>
      <p:sp>
        <p:nvSpPr>
          <p:cNvPr id="27653" name="Text Box 5">
            <a:extLst>
              <a:ext uri="{FF2B5EF4-FFF2-40B4-BE49-F238E27FC236}">
                <a16:creationId xmlns:a16="http://schemas.microsoft.com/office/drawing/2014/main" id="{3B77A834-56D4-4F2D-9323-2E19453F90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7975" y="2852738"/>
            <a:ext cx="264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 qui s’adresse t-il?</a:t>
            </a:r>
          </a:p>
        </p:txBody>
      </p:sp>
      <p:sp>
        <p:nvSpPr>
          <p:cNvPr id="27654" name="Text Box 6">
            <a:extLst>
              <a:ext uri="{FF2B5EF4-FFF2-40B4-BE49-F238E27FC236}">
                <a16:creationId xmlns:a16="http://schemas.microsoft.com/office/drawing/2014/main" id="{FA2BE5F0-79D6-44AA-B050-772ABDEE3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3688" y="3429000"/>
            <a:ext cx="4732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Où se situe t-il dans la progression ?</a:t>
            </a:r>
          </a:p>
        </p:txBody>
      </p:sp>
      <p:sp>
        <p:nvSpPr>
          <p:cNvPr id="27655" name="Text Box 7">
            <a:extLst>
              <a:ext uri="{FF2B5EF4-FFF2-40B4-BE49-F238E27FC236}">
                <a16:creationId xmlns:a16="http://schemas.microsoft.com/office/drawing/2014/main" id="{E80D4BA0-187F-463A-8B25-374C3B0C0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9563" y="4135438"/>
            <a:ext cx="3689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Comment le faire ce cours ?</a:t>
            </a:r>
          </a:p>
        </p:txBody>
      </p:sp>
      <p:sp>
        <p:nvSpPr>
          <p:cNvPr id="27656" name="Text Box 8">
            <a:extLst>
              <a:ext uri="{FF2B5EF4-FFF2-40B4-BE49-F238E27FC236}">
                <a16:creationId xmlns:a16="http://schemas.microsoft.com/office/drawing/2014/main" id="{7E8F1608-7C8B-4AC3-B41B-DAE488180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5275" y="4797425"/>
            <a:ext cx="4040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Mes élèves l’ ont -ils compris ?</a:t>
            </a:r>
          </a:p>
        </p:txBody>
      </p:sp>
      <p:sp>
        <p:nvSpPr>
          <p:cNvPr id="19467" name="Text Box 7">
            <a:extLst>
              <a:ext uri="{FF2B5EF4-FFF2-40B4-BE49-F238E27FC236}">
                <a16:creationId xmlns:a16="http://schemas.microsoft.com/office/drawing/2014/main" id="{91E99D0C-8C37-4649-BC6C-24B4261007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1773238"/>
            <a:ext cx="1690687" cy="519112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FR" altLang="fr-FR" sz="2800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Sommaire</a:t>
            </a:r>
            <a:endParaRPr lang="fr-FR" altLang="fr-FR" dirty="0">
              <a:solidFill>
                <a:schemeClr val="bg1"/>
              </a:solidFill>
              <a:latin typeface="Arial" charset="0"/>
              <a:cs typeface="+mn-cs"/>
            </a:endParaRPr>
          </a:p>
        </p:txBody>
      </p:sp>
      <p:sp>
        <p:nvSpPr>
          <p:cNvPr id="27658" name="Text Box 6">
            <a:extLst>
              <a:ext uri="{FF2B5EF4-FFF2-40B4-BE49-F238E27FC236}">
                <a16:creationId xmlns:a16="http://schemas.microsoft.com/office/drawing/2014/main" id="{E3624AF8-B72E-479F-A604-3537823FB5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38CA699A-EA3C-46E1-9ABF-3E80CC2BB71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0F33B638-2FAE-4422-A735-28D65022B5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FF8FFFF-F699-43A0-A348-E381DD58765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Text Box 7">
            <a:extLst>
              <a:ext uri="{FF2B5EF4-FFF2-40B4-BE49-F238E27FC236}">
                <a16:creationId xmlns:a16="http://schemas.microsoft.com/office/drawing/2014/main" id="{EBCC68BA-A37B-45E7-9772-FD393C5133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628775"/>
            <a:ext cx="31559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 Pourquoi ce cours ?</a:t>
            </a:r>
          </a:p>
        </p:txBody>
      </p:sp>
      <p:sp>
        <p:nvSpPr>
          <p:cNvPr id="29701" name="Text Box 6">
            <a:extLst>
              <a:ext uri="{FF2B5EF4-FFF2-40B4-BE49-F238E27FC236}">
                <a16:creationId xmlns:a16="http://schemas.microsoft.com/office/drawing/2014/main" id="{B625820A-8B4F-4AC6-9971-DF5DA8C031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187575"/>
            <a:ext cx="71278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 u="sng">
                <a:solidFill>
                  <a:schemeClr val="tx2"/>
                </a:solidFill>
              </a:rPr>
              <a:t>Choix de la séance: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Objectif de la séance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Que</a:t>
            </a:r>
            <a:r>
              <a:rPr lang="fr-FR" altLang="fr-FR" sz="2600">
                <a:solidFill>
                  <a:schemeClr val="tx2"/>
                </a:solidFill>
              </a:rPr>
              <a:t> dois-je leur enseigner à ce moment précis ?</a:t>
            </a:r>
          </a:p>
        </p:txBody>
      </p:sp>
      <p:sp>
        <p:nvSpPr>
          <p:cNvPr id="29702" name="Text Box 10">
            <a:extLst>
              <a:ext uri="{FF2B5EF4-FFF2-40B4-BE49-F238E27FC236}">
                <a16:creationId xmlns:a16="http://schemas.microsoft.com/office/drawing/2014/main" id="{6738428D-5FAD-4E01-A5D9-E9E1B5DB8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3946525"/>
            <a:ext cx="5184775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 u="sng">
                <a:solidFill>
                  <a:schemeClr val="tx2"/>
                </a:solidFill>
              </a:rPr>
              <a:t>Justifications du cours: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Par rapport aux prérogatives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Par rapport à la pratique de l’activité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Faire appel aux expériences de l’élève</a:t>
            </a:r>
          </a:p>
        </p:txBody>
      </p:sp>
      <p:sp>
        <p:nvSpPr>
          <p:cNvPr id="29703" name="Text Box 11">
            <a:extLst>
              <a:ext uri="{FF2B5EF4-FFF2-40B4-BE49-F238E27FC236}">
                <a16:creationId xmlns:a16="http://schemas.microsoft.com/office/drawing/2014/main" id="{49B2859C-AD7F-4967-96A8-0E6DFDEA51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5962650"/>
            <a:ext cx="67643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Pas ou peu de justification par rapport aux examens</a:t>
            </a: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8FFADE46-356B-4408-9367-A84C60A4B895}"/>
              </a:ext>
            </a:extLst>
          </p:cNvPr>
          <p:cNvSpPr/>
          <p:nvPr/>
        </p:nvSpPr>
        <p:spPr>
          <a:xfrm rot="5400000">
            <a:off x="840582" y="2464594"/>
            <a:ext cx="849312" cy="7302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768C04F1-B1C6-49AB-B1CE-3E2A013F402E}"/>
              </a:ext>
            </a:extLst>
          </p:cNvPr>
          <p:cNvSpPr/>
          <p:nvPr/>
        </p:nvSpPr>
        <p:spPr>
          <a:xfrm rot="5400000">
            <a:off x="1619251" y="3802062"/>
            <a:ext cx="863600" cy="20161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2" name="Interdiction 11">
            <a:extLst>
              <a:ext uri="{FF2B5EF4-FFF2-40B4-BE49-F238E27FC236}">
                <a16:creationId xmlns:a16="http://schemas.microsoft.com/office/drawing/2014/main" id="{60AAE6C3-DCA9-4907-8A7A-AC99A2B5EF26}"/>
              </a:ext>
            </a:extLst>
          </p:cNvPr>
          <p:cNvSpPr/>
          <p:nvPr/>
        </p:nvSpPr>
        <p:spPr>
          <a:xfrm>
            <a:off x="323850" y="5661025"/>
            <a:ext cx="914400" cy="9144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29707" name="Text Box 6">
            <a:extLst>
              <a:ext uri="{FF2B5EF4-FFF2-40B4-BE49-F238E27FC236}">
                <a16:creationId xmlns:a16="http://schemas.microsoft.com/office/drawing/2014/main" id="{21CB76FE-54CB-4C71-9990-2C458ED47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12046B20-8E84-46BB-A96A-81E1AF264CA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1747" name="Espace réservé du numéro de diapositive 2">
            <a:extLst>
              <a:ext uri="{FF2B5EF4-FFF2-40B4-BE49-F238E27FC236}">
                <a16:creationId xmlns:a16="http://schemas.microsoft.com/office/drawing/2014/main" id="{9F09B4F0-FEDB-4BAA-A0BF-64B1DB309D0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2A7471-3DD3-48E5-8FDC-45026FB0A69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Text Box 4">
            <a:extLst>
              <a:ext uri="{FF2B5EF4-FFF2-40B4-BE49-F238E27FC236}">
                <a16:creationId xmlns:a16="http://schemas.microsoft.com/office/drawing/2014/main" id="{93BFBBC9-6A02-421D-9E78-569B752A2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468438"/>
            <a:ext cx="3933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A qui s’adresse ce cours ?</a:t>
            </a:r>
          </a:p>
        </p:txBody>
      </p:sp>
      <p:sp>
        <p:nvSpPr>
          <p:cNvPr id="31749" name="Text Box 16">
            <a:extLst>
              <a:ext uri="{FF2B5EF4-FFF2-40B4-BE49-F238E27FC236}">
                <a16:creationId xmlns:a16="http://schemas.microsoft.com/office/drawing/2014/main" id="{0B477AF0-7F80-4507-948A-BB76381005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4652963"/>
            <a:ext cx="6696075" cy="141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 doivent être capables de faire mes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élèves pour satisfaire aux prérogatives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de leur niveau ?</a:t>
            </a:r>
          </a:p>
        </p:txBody>
      </p:sp>
      <p:sp>
        <p:nvSpPr>
          <p:cNvPr id="31750" name="Text Box 7">
            <a:extLst>
              <a:ext uri="{FF2B5EF4-FFF2-40B4-BE49-F238E27FC236}">
                <a16:creationId xmlns:a16="http://schemas.microsoft.com/office/drawing/2014/main" id="{31894F4C-2682-4CE9-86DE-F489E61386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187575"/>
            <a:ext cx="42211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Définir le niveau des élèves</a:t>
            </a:r>
          </a:p>
        </p:txBody>
      </p:sp>
      <p:sp>
        <p:nvSpPr>
          <p:cNvPr id="31751" name="Text Box 10">
            <a:extLst>
              <a:ext uri="{FF2B5EF4-FFF2-40B4-BE49-F238E27FC236}">
                <a16:creationId xmlns:a16="http://schemas.microsoft.com/office/drawing/2014/main" id="{F979B04E-7BE7-4D61-9A70-0565B4E8AD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835275"/>
            <a:ext cx="67691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Adapter la séance aux niveaux des élèves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31752" name="Text Box 13">
            <a:extLst>
              <a:ext uri="{FF2B5EF4-FFF2-40B4-BE49-F238E27FC236}">
                <a16:creationId xmlns:a16="http://schemas.microsoft.com/office/drawing/2014/main" id="{5BB9A572-A2D6-48B4-B3AA-B53A9F6D0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6588" y="3500438"/>
            <a:ext cx="72374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Cours au juste niveau des élèves (Prérogatives)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31753" name="ZoneTexte 16">
            <a:extLst>
              <a:ext uri="{FF2B5EF4-FFF2-40B4-BE49-F238E27FC236}">
                <a16:creationId xmlns:a16="http://schemas.microsoft.com/office/drawing/2014/main" id="{F51F49EF-FC1A-4AA8-B8A4-CF0DEF6022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581525"/>
            <a:ext cx="8636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1754" name="Flèche droite 17">
            <a:extLst>
              <a:ext uri="{FF2B5EF4-FFF2-40B4-BE49-F238E27FC236}">
                <a16:creationId xmlns:a16="http://schemas.microsoft.com/office/drawing/2014/main" id="{9E071911-F877-4018-94B7-DA0876D98C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2349500"/>
            <a:ext cx="762000" cy="287338"/>
          </a:xfrm>
          <a:prstGeom prst="rightArrow">
            <a:avLst>
              <a:gd name="adj1" fmla="val 57713"/>
              <a:gd name="adj2" fmla="val 62431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31755" name="Text Box 6">
            <a:extLst>
              <a:ext uri="{FF2B5EF4-FFF2-40B4-BE49-F238E27FC236}">
                <a16:creationId xmlns:a16="http://schemas.microsoft.com/office/drawing/2014/main" id="{1BB2785A-29FD-4314-A5CE-65B9E0EEE8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  <p:sp>
        <p:nvSpPr>
          <p:cNvPr id="31756" name="Flèche droite 17">
            <a:extLst>
              <a:ext uri="{FF2B5EF4-FFF2-40B4-BE49-F238E27FC236}">
                <a16:creationId xmlns:a16="http://schemas.microsoft.com/office/drawing/2014/main" id="{BE4428FB-17C8-4DA9-A7E1-CF0B649BC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2924175"/>
            <a:ext cx="762000" cy="287338"/>
          </a:xfrm>
          <a:prstGeom prst="rightArrow">
            <a:avLst>
              <a:gd name="adj1" fmla="val 57713"/>
              <a:gd name="adj2" fmla="val 62431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31757" name="Flèche droite 17">
            <a:extLst>
              <a:ext uri="{FF2B5EF4-FFF2-40B4-BE49-F238E27FC236}">
                <a16:creationId xmlns:a16="http://schemas.microsoft.com/office/drawing/2014/main" id="{1E4942E1-0E01-4AF3-A0AD-39DF0F44B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3573463"/>
            <a:ext cx="762000" cy="287337"/>
          </a:xfrm>
          <a:prstGeom prst="rightArrow">
            <a:avLst>
              <a:gd name="adj1" fmla="val 57713"/>
              <a:gd name="adj2" fmla="val 62431"/>
            </a:avLst>
          </a:prstGeom>
          <a:solidFill>
            <a:schemeClr val="tx1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64C556B4-F719-437D-8C55-32C55B92BDE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5" name="Espace réservé du numéro de diapositive 2">
            <a:extLst>
              <a:ext uri="{FF2B5EF4-FFF2-40B4-BE49-F238E27FC236}">
                <a16:creationId xmlns:a16="http://schemas.microsoft.com/office/drawing/2014/main" id="{BCCE17F2-1A23-49F2-9708-AAE4C953AC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E15395-5CEC-4CF6-B18B-036DD7073D2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10">
            <a:extLst>
              <a:ext uri="{FF2B5EF4-FFF2-40B4-BE49-F238E27FC236}">
                <a16:creationId xmlns:a16="http://schemas.microsoft.com/office/drawing/2014/main" id="{07EBB3BD-A2F2-4763-B3B9-5B5D8DF364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612900"/>
            <a:ext cx="56022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Où se situe-t-il dans la progression ? </a:t>
            </a:r>
          </a:p>
        </p:txBody>
      </p:sp>
      <p:sp>
        <p:nvSpPr>
          <p:cNvPr id="33797" name="Text Box 6">
            <a:extLst>
              <a:ext uri="{FF2B5EF4-FFF2-40B4-BE49-F238E27FC236}">
                <a16:creationId xmlns:a16="http://schemas.microsoft.com/office/drawing/2014/main" id="{8806EBD6-F45A-49D5-AFF2-25B127179E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2997200"/>
            <a:ext cx="6408738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600" b="1" u="sng">
                <a:solidFill>
                  <a:schemeClr val="tx2"/>
                </a:solidFill>
              </a:rPr>
              <a:t>Définir le point de départ</a:t>
            </a:r>
            <a:r>
              <a:rPr lang="fr-FR" altLang="fr-FR" sz="2600" b="1">
                <a:solidFill>
                  <a:schemeClr val="tx2"/>
                </a:solidFill>
              </a:rPr>
              <a:t>: Évaluation initiale</a:t>
            </a:r>
          </a:p>
        </p:txBody>
      </p:sp>
      <p:sp>
        <p:nvSpPr>
          <p:cNvPr id="33798" name="Text Box 9">
            <a:extLst>
              <a:ext uri="{FF2B5EF4-FFF2-40B4-BE49-F238E27FC236}">
                <a16:creationId xmlns:a16="http://schemas.microsoft.com/office/drawing/2014/main" id="{A17536D7-5E33-4045-8C3F-6D87BC84A5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4292600"/>
            <a:ext cx="7559675" cy="175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600" b="1" u="sng">
                <a:solidFill>
                  <a:schemeClr val="tx2"/>
                </a:solidFill>
              </a:rPr>
              <a:t>Pré-requis:</a:t>
            </a:r>
          </a:p>
          <a:p>
            <a:pPr lvl="1" eaLnBrk="1" hangingPunct="1">
              <a:buFontTx/>
              <a:buNone/>
            </a:pPr>
            <a:r>
              <a:rPr lang="fr-FR" altLang="fr-FR" sz="2600" b="1">
                <a:solidFill>
                  <a:schemeClr val="tx2"/>
                </a:solidFill>
              </a:rPr>
              <a:t>Que doivent-ils savoir au minimum (savoir faire) pour que je puisse leur enseigner le contenu du cours en toute sécurité ?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485447C6-09E3-4CDF-A790-8014BF15B57D}"/>
              </a:ext>
            </a:extLst>
          </p:cNvPr>
          <p:cNvSpPr/>
          <p:nvPr/>
        </p:nvSpPr>
        <p:spPr>
          <a:xfrm rot="5400000">
            <a:off x="646906" y="2440782"/>
            <a:ext cx="936625" cy="1008062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3800" name="ZoneTexte 8">
            <a:extLst>
              <a:ext uri="{FF2B5EF4-FFF2-40B4-BE49-F238E27FC236}">
                <a16:creationId xmlns:a16="http://schemas.microsoft.com/office/drawing/2014/main" id="{AA6730BE-5973-4CBC-B4C5-192E83796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637088"/>
            <a:ext cx="8651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3801" name="Text Box 6">
            <a:extLst>
              <a:ext uri="{FF2B5EF4-FFF2-40B4-BE49-F238E27FC236}">
                <a16:creationId xmlns:a16="http://schemas.microsoft.com/office/drawing/2014/main" id="{0C7ACDDE-0629-40E0-BC57-D54D22F4F0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25CF028B-FC5A-473F-82D7-CE0F3716469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5843" name="Espace réservé du numéro de diapositive 2">
            <a:extLst>
              <a:ext uri="{FF2B5EF4-FFF2-40B4-BE49-F238E27FC236}">
                <a16:creationId xmlns:a16="http://schemas.microsoft.com/office/drawing/2014/main" id="{29858D00-87DC-4FB2-9CCA-6938F65A71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B27440-D26E-427F-9A39-1A02A96DDE3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Text Box 4">
            <a:extLst>
              <a:ext uri="{FF2B5EF4-FFF2-40B4-BE49-F238E27FC236}">
                <a16:creationId xmlns:a16="http://schemas.microsoft.com/office/drawing/2014/main" id="{8140735F-5933-426E-8793-2897CD2C4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0200" y="3438525"/>
            <a:ext cx="4537075" cy="275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914400" indent="-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buFontTx/>
              <a:buAutoNum type="alphaLcPeriod"/>
            </a:pPr>
            <a:r>
              <a:rPr lang="fr-FR" altLang="fr-FR" sz="2600" b="1">
                <a:solidFill>
                  <a:schemeClr val="tx2"/>
                </a:solidFill>
              </a:rPr>
              <a:t>Les pré-requis</a:t>
            </a:r>
          </a:p>
          <a:p>
            <a:pPr lvl="1" eaLnBrk="1" hangingPunct="1">
              <a:buFontTx/>
              <a:buAutoNum type="alphaLcPeriod"/>
            </a:pPr>
            <a:r>
              <a:rPr lang="fr-FR" altLang="fr-FR" sz="2600" b="1">
                <a:solidFill>
                  <a:schemeClr val="tx2"/>
                </a:solidFill>
              </a:rPr>
              <a:t>La sécurité</a:t>
            </a:r>
          </a:p>
          <a:p>
            <a:pPr lvl="1" eaLnBrk="1" hangingPunct="1">
              <a:buFontTx/>
              <a:buAutoNum type="alphaLcPeriod"/>
            </a:pPr>
            <a:r>
              <a:rPr lang="fr-FR" altLang="fr-FR" sz="2600" b="1">
                <a:solidFill>
                  <a:schemeClr val="tx2"/>
                </a:solidFill>
              </a:rPr>
              <a:t>Les correctifs</a:t>
            </a:r>
          </a:p>
          <a:p>
            <a:pPr lvl="1" eaLnBrk="1" hangingPunct="1">
              <a:buFontTx/>
              <a:buAutoNum type="alphaLcPeriod"/>
            </a:pPr>
            <a:r>
              <a:rPr lang="fr-FR" altLang="fr-FR" sz="2600" b="1">
                <a:solidFill>
                  <a:schemeClr val="tx2"/>
                </a:solidFill>
              </a:rPr>
              <a:t>Applications à la plongée</a:t>
            </a:r>
          </a:p>
          <a:p>
            <a:pPr lvl="1" eaLnBrk="1" hangingPunct="1">
              <a:buFontTx/>
              <a:buAutoNum type="alphaLcPeriod"/>
            </a:pPr>
            <a:r>
              <a:rPr lang="fr-FR" altLang="fr-FR" sz="2600" b="1">
                <a:solidFill>
                  <a:schemeClr val="tx2"/>
                </a:solidFill>
              </a:rPr>
              <a:t>Le matériel pédagogique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35845" name="Text Box 8">
            <a:extLst>
              <a:ext uri="{FF2B5EF4-FFF2-40B4-BE49-F238E27FC236}">
                <a16:creationId xmlns:a16="http://schemas.microsoft.com/office/drawing/2014/main" id="{AFB75DCE-A809-4A48-96EA-FC8D0397E8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1582738"/>
            <a:ext cx="38719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Comment faire le cours ?</a:t>
            </a:r>
          </a:p>
        </p:txBody>
      </p:sp>
      <p:sp>
        <p:nvSpPr>
          <p:cNvPr id="35846" name="Rectangle 13">
            <a:extLst>
              <a:ext uri="{FF2B5EF4-FFF2-40B4-BE49-F238E27FC236}">
                <a16:creationId xmlns:a16="http://schemas.microsoft.com/office/drawing/2014/main" id="{08CFBA84-45DB-4204-BF5E-4066DD05A9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590800"/>
            <a:ext cx="4176712" cy="504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Développement du cours</a:t>
            </a:r>
          </a:p>
        </p:txBody>
      </p:sp>
      <p:sp>
        <p:nvSpPr>
          <p:cNvPr id="35847" name="Text Box 7">
            <a:extLst>
              <a:ext uri="{FF2B5EF4-FFF2-40B4-BE49-F238E27FC236}">
                <a16:creationId xmlns:a16="http://schemas.microsoft.com/office/drawing/2014/main" id="{110B833C-058D-4B88-8B17-07F7F549B0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2879725"/>
            <a:ext cx="1690688" cy="519113"/>
          </a:xfrm>
          <a:prstGeom prst="rect">
            <a:avLst/>
          </a:prstGeom>
          <a:solidFill>
            <a:srgbClr val="CC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Sommaire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5848" name="Text Box 6">
            <a:extLst>
              <a:ext uri="{FF2B5EF4-FFF2-40B4-BE49-F238E27FC236}">
                <a16:creationId xmlns:a16="http://schemas.microsoft.com/office/drawing/2014/main" id="{F8D35475-182A-4573-AE19-47CB84FE6F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du pied de page 1">
            <a:extLst>
              <a:ext uri="{FF2B5EF4-FFF2-40B4-BE49-F238E27FC236}">
                <a16:creationId xmlns:a16="http://schemas.microsoft.com/office/drawing/2014/main" id="{86015776-4EF8-4468-BDE3-D7C0880789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6867" name="Espace réservé du numéro de diapositive 2">
            <a:extLst>
              <a:ext uri="{FF2B5EF4-FFF2-40B4-BE49-F238E27FC236}">
                <a16:creationId xmlns:a16="http://schemas.microsoft.com/office/drawing/2014/main" id="{CD805EAF-6F70-4827-98BC-6EEAA15281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9D5B8E-DF0E-4BBF-A9B3-5AB95BF0FB1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36868" name="Group 4">
            <a:extLst>
              <a:ext uri="{FF2B5EF4-FFF2-40B4-BE49-F238E27FC236}">
                <a16:creationId xmlns:a16="http://schemas.microsoft.com/office/drawing/2014/main" id="{50901847-08AB-4B6B-841A-7AE4A01043D1}"/>
              </a:ext>
            </a:extLst>
          </p:cNvPr>
          <p:cNvGrpSpPr>
            <a:grpSpLocks/>
          </p:cNvGrpSpPr>
          <p:nvPr/>
        </p:nvGrpSpPr>
        <p:grpSpPr bwMode="auto">
          <a:xfrm>
            <a:off x="1116013" y="2262188"/>
            <a:ext cx="2362200" cy="561975"/>
            <a:chOff x="672" y="2094"/>
            <a:chExt cx="1488" cy="354"/>
          </a:xfrm>
        </p:grpSpPr>
        <p:sp>
          <p:nvSpPr>
            <p:cNvPr id="36883" name="Rectangle 5">
              <a:extLst>
                <a:ext uri="{FF2B5EF4-FFF2-40B4-BE49-F238E27FC236}">
                  <a16:creationId xmlns:a16="http://schemas.microsoft.com/office/drawing/2014/main" id="{2DAD1671-B8D6-4141-A83F-268BE08584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112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36884" name="Text Box 6">
              <a:extLst>
                <a:ext uri="{FF2B5EF4-FFF2-40B4-BE49-F238E27FC236}">
                  <a16:creationId xmlns:a16="http://schemas.microsoft.com/office/drawing/2014/main" id="{6B1FC4B8-2112-43E3-A1A9-4184C268A9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09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2"/>
                  </a:solidFill>
                </a:rPr>
                <a:t>Le contenu :</a:t>
              </a:r>
            </a:p>
          </p:txBody>
        </p:sp>
      </p:grpSp>
      <p:sp>
        <p:nvSpPr>
          <p:cNvPr id="36869" name="Text Box 7">
            <a:extLst>
              <a:ext uri="{FF2B5EF4-FFF2-40B4-BE49-F238E27FC236}">
                <a16:creationId xmlns:a16="http://schemas.microsoft.com/office/drawing/2014/main" id="{F8013A50-F668-4820-ADDB-943E54837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1470025"/>
            <a:ext cx="43957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grpSp>
        <p:nvGrpSpPr>
          <p:cNvPr id="36870" name="Group 8">
            <a:extLst>
              <a:ext uri="{FF2B5EF4-FFF2-40B4-BE49-F238E27FC236}">
                <a16:creationId xmlns:a16="http://schemas.microsoft.com/office/drawing/2014/main" id="{1E17069D-FE61-46FF-98EC-55DB50CC0C5C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3917950"/>
            <a:ext cx="2454275" cy="533400"/>
            <a:chOff x="758" y="2016"/>
            <a:chExt cx="1546" cy="336"/>
          </a:xfrm>
        </p:grpSpPr>
        <p:sp>
          <p:nvSpPr>
            <p:cNvPr id="36881" name="Rectangle 9">
              <a:extLst>
                <a:ext uri="{FF2B5EF4-FFF2-40B4-BE49-F238E27FC236}">
                  <a16:creationId xmlns:a16="http://schemas.microsoft.com/office/drawing/2014/main" id="{368655A4-D3A6-4AE1-AD78-A5F5FF02E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016"/>
              <a:ext cx="1536" cy="336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36882" name="Text Box 10">
              <a:extLst>
                <a:ext uri="{FF2B5EF4-FFF2-40B4-BE49-F238E27FC236}">
                  <a16:creationId xmlns:a16="http://schemas.microsoft.com/office/drawing/2014/main" id="{4B91A390-4082-46B7-9DDA-BF3325266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045"/>
              <a:ext cx="135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Point de départ</a:t>
              </a:r>
            </a:p>
          </p:txBody>
        </p:sp>
      </p:grpSp>
      <p:grpSp>
        <p:nvGrpSpPr>
          <p:cNvPr id="36871" name="Group 11">
            <a:extLst>
              <a:ext uri="{FF2B5EF4-FFF2-40B4-BE49-F238E27FC236}">
                <a16:creationId xmlns:a16="http://schemas.microsoft.com/office/drawing/2014/main" id="{A1B90D85-019A-4FF1-9412-DB56177C3C2B}"/>
              </a:ext>
            </a:extLst>
          </p:cNvPr>
          <p:cNvGrpSpPr>
            <a:grpSpLocks/>
          </p:cNvGrpSpPr>
          <p:nvPr/>
        </p:nvGrpSpPr>
        <p:grpSpPr bwMode="auto">
          <a:xfrm>
            <a:off x="6588125" y="2836863"/>
            <a:ext cx="2301875" cy="487362"/>
            <a:chOff x="758" y="2525"/>
            <a:chExt cx="1450" cy="307"/>
          </a:xfrm>
        </p:grpSpPr>
        <p:sp>
          <p:nvSpPr>
            <p:cNvPr id="36879" name="Rectangle 12">
              <a:extLst>
                <a:ext uri="{FF2B5EF4-FFF2-40B4-BE49-F238E27FC236}">
                  <a16:creationId xmlns:a16="http://schemas.microsoft.com/office/drawing/2014/main" id="{AF2BE427-CC67-4540-B9FB-AFCBB9E69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544"/>
              <a:ext cx="1440" cy="288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36880" name="Text Box 13">
              <a:extLst>
                <a:ext uri="{FF2B5EF4-FFF2-40B4-BE49-F238E27FC236}">
                  <a16:creationId xmlns:a16="http://schemas.microsoft.com/office/drawing/2014/main" id="{CB40F947-B9FE-4717-BC2D-ED930BD0F9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" y="2525"/>
              <a:ext cx="129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Point d’arrivée</a:t>
              </a:r>
            </a:p>
          </p:txBody>
        </p:sp>
      </p:grpSp>
      <p:grpSp>
        <p:nvGrpSpPr>
          <p:cNvPr id="36872" name="Group 14">
            <a:extLst>
              <a:ext uri="{FF2B5EF4-FFF2-40B4-BE49-F238E27FC236}">
                <a16:creationId xmlns:a16="http://schemas.microsoft.com/office/drawing/2014/main" id="{D913538A-C2BE-4D20-86D8-EFF5F993FCBF}"/>
              </a:ext>
            </a:extLst>
          </p:cNvPr>
          <p:cNvGrpSpPr>
            <a:grpSpLocks/>
          </p:cNvGrpSpPr>
          <p:nvPr/>
        </p:nvGrpSpPr>
        <p:grpSpPr bwMode="auto">
          <a:xfrm>
            <a:off x="3779838" y="3270250"/>
            <a:ext cx="1905000" cy="1371600"/>
            <a:chOff x="2592" y="2016"/>
            <a:chExt cx="1200" cy="864"/>
          </a:xfrm>
        </p:grpSpPr>
        <p:sp>
          <p:nvSpPr>
            <p:cNvPr id="36877" name="Oval 15">
              <a:extLst>
                <a:ext uri="{FF2B5EF4-FFF2-40B4-BE49-F238E27FC236}">
                  <a16:creationId xmlns:a16="http://schemas.microsoft.com/office/drawing/2014/main" id="{98B1CD83-54DD-46DC-BC8D-1E2B77D710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2016"/>
              <a:ext cx="1200" cy="864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36878" name="Text Box 16">
              <a:extLst>
                <a:ext uri="{FF2B5EF4-FFF2-40B4-BE49-F238E27FC236}">
                  <a16:creationId xmlns:a16="http://schemas.microsoft.com/office/drawing/2014/main" id="{08E91D0C-F991-4981-B395-E22B4500D7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7" y="2045"/>
              <a:ext cx="994" cy="7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Les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différentes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étapes</a:t>
              </a:r>
            </a:p>
          </p:txBody>
        </p:sp>
      </p:grpSp>
      <p:sp>
        <p:nvSpPr>
          <p:cNvPr id="36873" name="Text Box 17">
            <a:extLst>
              <a:ext uri="{FF2B5EF4-FFF2-40B4-BE49-F238E27FC236}">
                <a16:creationId xmlns:a16="http://schemas.microsoft.com/office/drawing/2014/main" id="{4B5128E6-B806-4906-8509-38531168B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781550"/>
            <a:ext cx="63119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Corps du cours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Ordonnancement des chapitres (sous - objectifs)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Établir les critères d’évaluation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Graduation dans la difficulté</a:t>
            </a:r>
          </a:p>
        </p:txBody>
      </p:sp>
      <p:sp>
        <p:nvSpPr>
          <p:cNvPr id="24586" name="Line 18">
            <a:extLst>
              <a:ext uri="{FF2B5EF4-FFF2-40B4-BE49-F238E27FC236}">
                <a16:creationId xmlns:a16="http://schemas.microsoft.com/office/drawing/2014/main" id="{EAD62A8A-52E1-4140-9A55-BCC611F74B6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778500" y="3468688"/>
            <a:ext cx="1066800" cy="381000"/>
          </a:xfrm>
          <a:prstGeom prst="line">
            <a:avLst/>
          </a:prstGeom>
          <a:noFill/>
          <a:ln w="50800">
            <a:solidFill>
              <a:schemeClr val="bg1">
                <a:lumMod val="95000"/>
                <a:lumOff val="5000"/>
              </a:schemeClr>
            </a:solidFill>
            <a:round/>
            <a:headEnd type="triangle" w="med" len="med"/>
            <a:tailEnd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24587" name="Line 19">
            <a:extLst>
              <a:ext uri="{FF2B5EF4-FFF2-40B4-BE49-F238E27FC236}">
                <a16:creationId xmlns:a16="http://schemas.microsoft.com/office/drawing/2014/main" id="{5485EBFA-0A78-4219-9EFD-25C830BD0B2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35300" y="4306888"/>
            <a:ext cx="685800" cy="0"/>
          </a:xfrm>
          <a:prstGeom prst="line">
            <a:avLst/>
          </a:prstGeom>
          <a:noFill/>
          <a:ln w="50800">
            <a:solidFill>
              <a:schemeClr val="bg1">
                <a:lumMod val="95000"/>
                <a:lumOff val="5000"/>
              </a:schemeClr>
            </a:solidFill>
            <a:round/>
            <a:headEnd type="triangle" w="med" len="med"/>
            <a:tailEnd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6876" name="Text Box 6">
            <a:extLst>
              <a:ext uri="{FF2B5EF4-FFF2-40B4-BE49-F238E27FC236}">
                <a16:creationId xmlns:a16="http://schemas.microsoft.com/office/drawing/2014/main" id="{B9D35626-A677-4A77-819A-C3BCEF3D4B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1">
            <a:extLst>
              <a:ext uri="{FF2B5EF4-FFF2-40B4-BE49-F238E27FC236}">
                <a16:creationId xmlns:a16="http://schemas.microsoft.com/office/drawing/2014/main" id="{3D6DDCBC-F4AB-4282-8512-07DD91F660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7891" name="Espace réservé du numéro de diapositive 2">
            <a:extLst>
              <a:ext uri="{FF2B5EF4-FFF2-40B4-BE49-F238E27FC236}">
                <a16:creationId xmlns:a16="http://schemas.microsoft.com/office/drawing/2014/main" id="{77792DE2-9C4D-4228-8695-1673217665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885275-A437-4E76-BB2F-740DD5736BA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37892" name="Group 4">
            <a:extLst>
              <a:ext uri="{FF2B5EF4-FFF2-40B4-BE49-F238E27FC236}">
                <a16:creationId xmlns:a16="http://schemas.microsoft.com/office/drawing/2014/main" id="{DBF19434-BA84-41FC-BCB9-45327C7E4FFA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1700213"/>
            <a:ext cx="2362200" cy="561975"/>
            <a:chOff x="672" y="2094"/>
            <a:chExt cx="1488" cy="354"/>
          </a:xfrm>
        </p:grpSpPr>
        <p:sp>
          <p:nvSpPr>
            <p:cNvPr id="37903" name="Rectangle 5">
              <a:extLst>
                <a:ext uri="{FF2B5EF4-FFF2-40B4-BE49-F238E27FC236}">
                  <a16:creationId xmlns:a16="http://schemas.microsoft.com/office/drawing/2014/main" id="{C975DBF8-6A6A-4A8D-87AB-DBBA84730E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112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37904" name="Text Box 6">
              <a:extLst>
                <a:ext uri="{FF2B5EF4-FFF2-40B4-BE49-F238E27FC236}">
                  <a16:creationId xmlns:a16="http://schemas.microsoft.com/office/drawing/2014/main" id="{4F97D8B9-14F2-4281-B587-CB9DEE556E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09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Le contenu :</a:t>
              </a:r>
            </a:p>
          </p:txBody>
        </p:sp>
      </p:grpSp>
      <p:sp>
        <p:nvSpPr>
          <p:cNvPr id="37893" name="Text Box 7">
            <a:extLst>
              <a:ext uri="{FF2B5EF4-FFF2-40B4-BE49-F238E27FC236}">
                <a16:creationId xmlns:a16="http://schemas.microsoft.com/office/drawing/2014/main" id="{A183113C-B161-4C4D-ADC1-6F164F93A0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663" y="1511300"/>
            <a:ext cx="4395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sp>
        <p:nvSpPr>
          <p:cNvPr id="37894" name="Text Box 8">
            <a:extLst>
              <a:ext uri="{FF2B5EF4-FFF2-40B4-BE49-F238E27FC236}">
                <a16:creationId xmlns:a16="http://schemas.microsoft.com/office/drawing/2014/main" id="{7AB768BB-FAAC-43A8-8D4F-D0FFC4F07C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959225"/>
            <a:ext cx="48498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Les rappels (savoir, savoir faire)</a:t>
            </a:r>
          </a:p>
        </p:txBody>
      </p:sp>
      <p:sp>
        <p:nvSpPr>
          <p:cNvPr id="37895" name="Text Box 9">
            <a:extLst>
              <a:ext uri="{FF2B5EF4-FFF2-40B4-BE49-F238E27FC236}">
                <a16:creationId xmlns:a16="http://schemas.microsoft.com/office/drawing/2014/main" id="{48958264-DF86-43A6-8A1E-CA22D2B3B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4679950"/>
            <a:ext cx="77041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Notions indispensables pour comprendre le cours</a:t>
            </a:r>
          </a:p>
        </p:txBody>
      </p:sp>
      <p:sp>
        <p:nvSpPr>
          <p:cNvPr id="37896" name="Text Box 10">
            <a:extLst>
              <a:ext uri="{FF2B5EF4-FFF2-40B4-BE49-F238E27FC236}">
                <a16:creationId xmlns:a16="http://schemas.microsoft.com/office/drawing/2014/main" id="{E3E53B0C-04C8-41E1-9F5E-DD358EC37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5734050"/>
            <a:ext cx="6335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 vais - je devoir vérifier au préalable ?</a:t>
            </a:r>
          </a:p>
        </p:txBody>
      </p:sp>
      <p:grpSp>
        <p:nvGrpSpPr>
          <p:cNvPr id="37897" name="Group 11">
            <a:extLst>
              <a:ext uri="{FF2B5EF4-FFF2-40B4-BE49-F238E27FC236}">
                <a16:creationId xmlns:a16="http://schemas.microsoft.com/office/drawing/2014/main" id="{3A9773D0-6CD2-4FD1-88CC-449B4B400CD0}"/>
              </a:ext>
            </a:extLst>
          </p:cNvPr>
          <p:cNvGrpSpPr>
            <a:grpSpLocks/>
          </p:cNvGrpSpPr>
          <p:nvPr/>
        </p:nvGrpSpPr>
        <p:grpSpPr bwMode="auto">
          <a:xfrm>
            <a:off x="3563938" y="2924175"/>
            <a:ext cx="3319462" cy="536575"/>
            <a:chOff x="2352" y="1486"/>
            <a:chExt cx="1584" cy="338"/>
          </a:xfrm>
        </p:grpSpPr>
        <p:sp>
          <p:nvSpPr>
            <p:cNvPr id="37901" name="Rectangle 12">
              <a:extLst>
                <a:ext uri="{FF2B5EF4-FFF2-40B4-BE49-F238E27FC236}">
                  <a16:creationId xmlns:a16="http://schemas.microsoft.com/office/drawing/2014/main" id="{41BBC1C5-5543-4217-B102-C67030ECF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1488"/>
              <a:ext cx="1584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37902" name="Text Box 13">
              <a:extLst>
                <a:ext uri="{FF2B5EF4-FFF2-40B4-BE49-F238E27FC236}">
                  <a16:creationId xmlns:a16="http://schemas.microsoft.com/office/drawing/2014/main" id="{83F8829C-518E-46C5-B5E1-C75CD4638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" y="1486"/>
              <a:ext cx="125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a) Les</a:t>
              </a:r>
              <a:r>
                <a:rPr lang="fr-FR" altLang="fr-FR" sz="2800" b="1">
                  <a:solidFill>
                    <a:schemeClr val="tx2"/>
                  </a:solidFill>
                </a:rPr>
                <a:t> </a:t>
              </a:r>
              <a:r>
                <a:rPr lang="fr-FR" altLang="fr-FR" sz="2800" b="1">
                  <a:solidFill>
                    <a:schemeClr val="bg1"/>
                  </a:solidFill>
                </a:rPr>
                <a:t>pré-requis</a:t>
              </a:r>
            </a:p>
          </p:txBody>
        </p:sp>
      </p:grp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B65D71D9-BCA7-4A7D-A1B5-157F2704129D}"/>
              </a:ext>
            </a:extLst>
          </p:cNvPr>
          <p:cNvSpPr/>
          <p:nvPr/>
        </p:nvSpPr>
        <p:spPr>
          <a:xfrm rot="5400000">
            <a:off x="1849438" y="2651125"/>
            <a:ext cx="849312" cy="731838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7899" name="ZoneTexte 16">
            <a:extLst>
              <a:ext uri="{FF2B5EF4-FFF2-40B4-BE49-F238E27FC236}">
                <a16:creationId xmlns:a16="http://schemas.microsoft.com/office/drawing/2014/main" id="{61644D67-0452-4605-81A6-48507C3B7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084763"/>
            <a:ext cx="936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7900" name="Text Box 6">
            <a:extLst>
              <a:ext uri="{FF2B5EF4-FFF2-40B4-BE49-F238E27FC236}">
                <a16:creationId xmlns:a16="http://schemas.microsoft.com/office/drawing/2014/main" id="{A5A25D2D-995E-4B07-9B87-911713DF2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14ADF4E8-F01F-4E7E-8812-3CFF2E315F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9939" name="Espace réservé du numéro de diapositive 2">
            <a:extLst>
              <a:ext uri="{FF2B5EF4-FFF2-40B4-BE49-F238E27FC236}">
                <a16:creationId xmlns:a16="http://schemas.microsoft.com/office/drawing/2014/main" id="{192C3E35-40DF-44D3-9F7C-5F1CBB47BE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35452FB-9C67-42D5-B8AC-D24727FDF39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39940" name="Group 4">
            <a:extLst>
              <a:ext uri="{FF2B5EF4-FFF2-40B4-BE49-F238E27FC236}">
                <a16:creationId xmlns:a16="http://schemas.microsoft.com/office/drawing/2014/main" id="{9B2CC912-5462-4854-9B81-EBDC4D2537CC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700213"/>
            <a:ext cx="2362200" cy="561975"/>
            <a:chOff x="672" y="2094"/>
            <a:chExt cx="1488" cy="354"/>
          </a:xfrm>
        </p:grpSpPr>
        <p:sp>
          <p:nvSpPr>
            <p:cNvPr id="39950" name="Rectangle 5">
              <a:extLst>
                <a:ext uri="{FF2B5EF4-FFF2-40B4-BE49-F238E27FC236}">
                  <a16:creationId xmlns:a16="http://schemas.microsoft.com/office/drawing/2014/main" id="{818D31EB-7DC8-4EE6-9458-B468965434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112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39951" name="Text Box 6">
              <a:extLst>
                <a:ext uri="{FF2B5EF4-FFF2-40B4-BE49-F238E27FC236}">
                  <a16:creationId xmlns:a16="http://schemas.microsoft.com/office/drawing/2014/main" id="{576690A7-30A6-4D46-88EA-34FB85C059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09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Le contenu :</a:t>
              </a:r>
            </a:p>
          </p:txBody>
        </p:sp>
      </p:grpSp>
      <p:sp>
        <p:nvSpPr>
          <p:cNvPr id="39941" name="Text Box 7">
            <a:extLst>
              <a:ext uri="{FF2B5EF4-FFF2-40B4-BE49-F238E27FC236}">
                <a16:creationId xmlns:a16="http://schemas.microsoft.com/office/drawing/2014/main" id="{E2667FBF-006B-4013-B1B4-7C3F6FBA7A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1582738"/>
            <a:ext cx="43957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grpSp>
        <p:nvGrpSpPr>
          <p:cNvPr id="39942" name="Group 8">
            <a:extLst>
              <a:ext uri="{FF2B5EF4-FFF2-40B4-BE49-F238E27FC236}">
                <a16:creationId xmlns:a16="http://schemas.microsoft.com/office/drawing/2014/main" id="{CC53CC01-E5BC-4306-8D86-AD15FEE3D448}"/>
              </a:ext>
            </a:extLst>
          </p:cNvPr>
          <p:cNvGrpSpPr>
            <a:grpSpLocks/>
          </p:cNvGrpSpPr>
          <p:nvPr/>
        </p:nvGrpSpPr>
        <p:grpSpPr bwMode="auto">
          <a:xfrm>
            <a:off x="3132138" y="2781300"/>
            <a:ext cx="2738437" cy="533400"/>
            <a:chOff x="2390" y="1488"/>
            <a:chExt cx="1725" cy="336"/>
          </a:xfrm>
        </p:grpSpPr>
        <p:sp>
          <p:nvSpPr>
            <p:cNvPr id="39948" name="Rectangle 9">
              <a:extLst>
                <a:ext uri="{FF2B5EF4-FFF2-40B4-BE49-F238E27FC236}">
                  <a16:creationId xmlns:a16="http://schemas.microsoft.com/office/drawing/2014/main" id="{808E0D8A-B841-45B6-9D73-C093B1D61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5" y="1488"/>
              <a:ext cx="1680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39949" name="Text Box 10">
              <a:extLst>
                <a:ext uri="{FF2B5EF4-FFF2-40B4-BE49-F238E27FC236}">
                  <a16:creationId xmlns:a16="http://schemas.microsoft.com/office/drawing/2014/main" id="{A88213F4-C994-47EC-841C-A7E27B860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" y="1488"/>
              <a:ext cx="1356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b) La sécurité</a:t>
              </a:r>
            </a:p>
          </p:txBody>
        </p:sp>
      </p:grpSp>
      <p:sp>
        <p:nvSpPr>
          <p:cNvPr id="39943" name="Text Box 11">
            <a:extLst>
              <a:ext uri="{FF2B5EF4-FFF2-40B4-BE49-F238E27FC236}">
                <a16:creationId xmlns:a16="http://schemas.microsoft.com/office/drawing/2014/main" id="{11D1368E-7A41-42A1-B582-B20834626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886200"/>
            <a:ext cx="6913563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Quelles dispositions vais-je prendre en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matière de sécurité ?</a:t>
            </a:r>
          </a:p>
        </p:txBody>
      </p:sp>
      <p:sp>
        <p:nvSpPr>
          <p:cNvPr id="39944" name="Text Box 14">
            <a:extLst>
              <a:ext uri="{FF2B5EF4-FFF2-40B4-BE49-F238E27FC236}">
                <a16:creationId xmlns:a16="http://schemas.microsoft.com/office/drawing/2014/main" id="{90E79BAB-7D5B-42C1-A532-CD57ED63E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5013325"/>
            <a:ext cx="80645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- Sécurité pour les élèves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- Sécurité pour le moniteur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- Vérification des pré-requis en situation, comment?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B2AE9E52-97A8-426E-9506-96F9561737A0}"/>
              </a:ext>
            </a:extLst>
          </p:cNvPr>
          <p:cNvSpPr/>
          <p:nvPr/>
        </p:nvSpPr>
        <p:spPr>
          <a:xfrm rot="5400000">
            <a:off x="1632744" y="2578894"/>
            <a:ext cx="849312" cy="730250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9946" name="ZoneTexte 15">
            <a:extLst>
              <a:ext uri="{FF2B5EF4-FFF2-40B4-BE49-F238E27FC236}">
                <a16:creationId xmlns:a16="http://schemas.microsoft.com/office/drawing/2014/main" id="{7F966461-9D9A-470A-9367-C3ED0B9D9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3527425"/>
            <a:ext cx="936625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39947" name="Text Box 6">
            <a:extLst>
              <a:ext uri="{FF2B5EF4-FFF2-40B4-BE49-F238E27FC236}">
                <a16:creationId xmlns:a16="http://schemas.microsoft.com/office/drawing/2014/main" id="{5954A9F1-831F-4A6B-9E94-11DC53F30C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00DFE14F-2936-4421-8CB2-332D9EEADD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1987" name="Espace réservé du numéro de diapositive 2">
            <a:extLst>
              <a:ext uri="{FF2B5EF4-FFF2-40B4-BE49-F238E27FC236}">
                <a16:creationId xmlns:a16="http://schemas.microsoft.com/office/drawing/2014/main" id="{E5BFC335-5CB7-4BC6-A8E2-E434C90DF9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B103CF0-FDB6-48E7-B246-DF99BB7F85A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41988" name="Group 4">
            <a:extLst>
              <a:ext uri="{FF2B5EF4-FFF2-40B4-BE49-F238E27FC236}">
                <a16:creationId xmlns:a16="http://schemas.microsoft.com/office/drawing/2014/main" id="{62CEBDFC-FEDE-4FBE-B101-0F8B92D49F8C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2043113"/>
            <a:ext cx="2362200" cy="561975"/>
            <a:chOff x="672" y="2094"/>
            <a:chExt cx="1488" cy="354"/>
          </a:xfrm>
        </p:grpSpPr>
        <p:sp>
          <p:nvSpPr>
            <p:cNvPr id="41997" name="Rectangle 5">
              <a:extLst>
                <a:ext uri="{FF2B5EF4-FFF2-40B4-BE49-F238E27FC236}">
                  <a16:creationId xmlns:a16="http://schemas.microsoft.com/office/drawing/2014/main" id="{550CAC27-5A95-4317-A1BD-757EF1CDB8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112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1998" name="Text Box 6">
              <a:extLst>
                <a:ext uri="{FF2B5EF4-FFF2-40B4-BE49-F238E27FC236}">
                  <a16:creationId xmlns:a16="http://schemas.microsoft.com/office/drawing/2014/main" id="{842DDD18-B857-42B9-A868-1F0D810F4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09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Le contenu :</a:t>
              </a:r>
            </a:p>
          </p:txBody>
        </p:sp>
      </p:grpSp>
      <p:sp>
        <p:nvSpPr>
          <p:cNvPr id="41989" name="Text Box 7">
            <a:extLst>
              <a:ext uri="{FF2B5EF4-FFF2-40B4-BE49-F238E27FC236}">
                <a16:creationId xmlns:a16="http://schemas.microsoft.com/office/drawing/2014/main" id="{B0DC4855-32D9-45EC-A5BD-6355CF67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1754188"/>
            <a:ext cx="43957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grpSp>
        <p:nvGrpSpPr>
          <p:cNvPr id="41990" name="Group 8">
            <a:extLst>
              <a:ext uri="{FF2B5EF4-FFF2-40B4-BE49-F238E27FC236}">
                <a16:creationId xmlns:a16="http://schemas.microsoft.com/office/drawing/2014/main" id="{AE295328-191F-4FBC-AE14-68152155725D}"/>
              </a:ext>
            </a:extLst>
          </p:cNvPr>
          <p:cNvGrpSpPr>
            <a:grpSpLocks/>
          </p:cNvGrpSpPr>
          <p:nvPr/>
        </p:nvGrpSpPr>
        <p:grpSpPr bwMode="auto">
          <a:xfrm>
            <a:off x="3779838" y="3194050"/>
            <a:ext cx="3216275" cy="533400"/>
            <a:chOff x="2390" y="1488"/>
            <a:chExt cx="2026" cy="336"/>
          </a:xfrm>
        </p:grpSpPr>
        <p:sp>
          <p:nvSpPr>
            <p:cNvPr id="41995" name="Rectangle 9">
              <a:extLst>
                <a:ext uri="{FF2B5EF4-FFF2-40B4-BE49-F238E27FC236}">
                  <a16:creationId xmlns:a16="http://schemas.microsoft.com/office/drawing/2014/main" id="{D8BDE873-1370-47B0-84D7-E11B0DC9A8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488"/>
              <a:ext cx="201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1996" name="Text Box 10">
              <a:extLst>
                <a:ext uri="{FF2B5EF4-FFF2-40B4-BE49-F238E27FC236}">
                  <a16:creationId xmlns:a16="http://schemas.microsoft.com/office/drawing/2014/main" id="{2555B5AD-0231-47B6-B2F7-F044E7A9E5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0" y="1488"/>
              <a:ext cx="15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c) Les correctifs</a:t>
              </a:r>
            </a:p>
          </p:txBody>
        </p:sp>
      </p:grpSp>
      <p:sp>
        <p:nvSpPr>
          <p:cNvPr id="41991" name="Rectangle 11">
            <a:extLst>
              <a:ext uri="{FF2B5EF4-FFF2-40B4-BE49-F238E27FC236}">
                <a16:creationId xmlns:a16="http://schemas.microsoft.com/office/drawing/2014/main" id="{891AF29C-1E00-48A4-BAAC-2B995BEE8F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8813" y="4778375"/>
            <a:ext cx="66929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Quels correctifs vais-je concevoir pour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résoudre les principales erreurs des élèves ?</a:t>
            </a:r>
          </a:p>
        </p:txBody>
      </p:sp>
      <p:sp>
        <p:nvSpPr>
          <p:cNvPr id="41992" name="ZoneTexte 13">
            <a:extLst>
              <a:ext uri="{FF2B5EF4-FFF2-40B4-BE49-F238E27FC236}">
                <a16:creationId xmlns:a16="http://schemas.microsoft.com/office/drawing/2014/main" id="{6EA8C9BD-D359-4827-9DA5-F4195DFDF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4491038"/>
            <a:ext cx="5762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E2B21447-6643-4DBE-BCA1-A96B0275751D}"/>
              </a:ext>
            </a:extLst>
          </p:cNvPr>
          <p:cNvSpPr/>
          <p:nvPr/>
        </p:nvSpPr>
        <p:spPr>
          <a:xfrm rot="5400000">
            <a:off x="1775619" y="2966244"/>
            <a:ext cx="850900" cy="731838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1994" name="Text Box 6">
            <a:extLst>
              <a:ext uri="{FF2B5EF4-FFF2-40B4-BE49-F238E27FC236}">
                <a16:creationId xmlns:a16="http://schemas.microsoft.com/office/drawing/2014/main" id="{AF95B50A-FA8C-430A-AA01-ABC7FEC53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A286B995-ACF8-4347-9230-12B7E0023E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6F275414-A2AC-481D-8FC0-39AFE33129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D8B264-C6C6-4624-AF30-F8915CCCA31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9A58C8B5-1C08-49E4-ADED-50BD84002588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594DFBA-B5AE-4283-AFBC-29750A28D222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7173" name="Text Box 6">
            <a:extLst>
              <a:ext uri="{FF2B5EF4-FFF2-40B4-BE49-F238E27FC236}">
                <a16:creationId xmlns:a16="http://schemas.microsoft.com/office/drawing/2014/main" id="{472B217A-9B68-4D80-9584-FB446C725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2852738"/>
            <a:ext cx="27193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tx2"/>
                </a:solidFill>
              </a:rPr>
              <a:t>Définitions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81C8E215-0DCA-4FFF-A38B-52D04DD797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4035" name="Espace réservé du numéro de diapositive 2">
            <a:extLst>
              <a:ext uri="{FF2B5EF4-FFF2-40B4-BE49-F238E27FC236}">
                <a16:creationId xmlns:a16="http://schemas.microsoft.com/office/drawing/2014/main" id="{F9F1B98A-7717-4973-8141-A49C7C495E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0AD6ED-807B-49C1-9E7C-92474952215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44036" name="Group 4">
            <a:extLst>
              <a:ext uri="{FF2B5EF4-FFF2-40B4-BE49-F238E27FC236}">
                <a16:creationId xmlns:a16="http://schemas.microsoft.com/office/drawing/2014/main" id="{EF95AD4B-C348-423D-B1AF-E4C524DC5249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900238"/>
            <a:ext cx="2362200" cy="561975"/>
            <a:chOff x="672" y="2094"/>
            <a:chExt cx="1488" cy="354"/>
          </a:xfrm>
        </p:grpSpPr>
        <p:sp>
          <p:nvSpPr>
            <p:cNvPr id="44046" name="Rectangle 5">
              <a:extLst>
                <a:ext uri="{FF2B5EF4-FFF2-40B4-BE49-F238E27FC236}">
                  <a16:creationId xmlns:a16="http://schemas.microsoft.com/office/drawing/2014/main" id="{358F939C-E6F3-4A01-B267-851A310E36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112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44047" name="Text Box 6">
              <a:extLst>
                <a:ext uri="{FF2B5EF4-FFF2-40B4-BE49-F238E27FC236}">
                  <a16:creationId xmlns:a16="http://schemas.microsoft.com/office/drawing/2014/main" id="{D8EECDF4-51A7-4442-9CF0-F8CD05783B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2" y="209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Le contenu :</a:t>
              </a:r>
            </a:p>
          </p:txBody>
        </p:sp>
      </p:grpSp>
      <p:sp>
        <p:nvSpPr>
          <p:cNvPr id="44037" name="Text Box 7">
            <a:extLst>
              <a:ext uri="{FF2B5EF4-FFF2-40B4-BE49-F238E27FC236}">
                <a16:creationId xmlns:a16="http://schemas.microsoft.com/office/drawing/2014/main" id="{A4963055-FDEE-4C29-A266-201AAD40B4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1612900"/>
            <a:ext cx="4395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grpSp>
        <p:nvGrpSpPr>
          <p:cNvPr id="44038" name="Group 8">
            <a:extLst>
              <a:ext uri="{FF2B5EF4-FFF2-40B4-BE49-F238E27FC236}">
                <a16:creationId xmlns:a16="http://schemas.microsoft.com/office/drawing/2014/main" id="{C3D529B0-A1E6-4702-A1CA-E4C5515FA5C5}"/>
              </a:ext>
            </a:extLst>
          </p:cNvPr>
          <p:cNvGrpSpPr>
            <a:grpSpLocks/>
          </p:cNvGrpSpPr>
          <p:nvPr/>
        </p:nvGrpSpPr>
        <p:grpSpPr bwMode="auto">
          <a:xfrm>
            <a:off x="3851275" y="2836863"/>
            <a:ext cx="4876800" cy="533400"/>
            <a:chOff x="2400" y="1488"/>
            <a:chExt cx="3072" cy="336"/>
          </a:xfrm>
        </p:grpSpPr>
        <p:sp>
          <p:nvSpPr>
            <p:cNvPr id="44044" name="Rectangle 9">
              <a:extLst>
                <a:ext uri="{FF2B5EF4-FFF2-40B4-BE49-F238E27FC236}">
                  <a16:creationId xmlns:a16="http://schemas.microsoft.com/office/drawing/2014/main" id="{13710951-9F2F-40D5-9293-FFED3CA31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488"/>
              <a:ext cx="3072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4045" name="Text Box 10">
              <a:extLst>
                <a:ext uri="{FF2B5EF4-FFF2-40B4-BE49-F238E27FC236}">
                  <a16:creationId xmlns:a16="http://schemas.microsoft.com/office/drawing/2014/main" id="{89EDE357-52CC-447F-A6C0-C49B6E52EF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488"/>
              <a:ext cx="268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d) Applications à la plongée</a:t>
              </a:r>
            </a:p>
          </p:txBody>
        </p:sp>
      </p:grpSp>
      <p:sp>
        <p:nvSpPr>
          <p:cNvPr id="44039" name="Text Box 11">
            <a:extLst>
              <a:ext uri="{FF2B5EF4-FFF2-40B4-BE49-F238E27FC236}">
                <a16:creationId xmlns:a16="http://schemas.microsoft.com/office/drawing/2014/main" id="{23F2618F-D18F-439C-AEC4-A63A2AF3B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987800"/>
            <a:ext cx="7416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Relation entre le cours et la pratique de l’activité</a:t>
            </a:r>
          </a:p>
        </p:txBody>
      </p:sp>
      <p:sp>
        <p:nvSpPr>
          <p:cNvPr id="44040" name="Text Box 12">
            <a:extLst>
              <a:ext uri="{FF2B5EF4-FFF2-40B4-BE49-F238E27FC236}">
                <a16:creationId xmlns:a16="http://schemas.microsoft.com/office/drawing/2014/main" id="{8FD76E9C-F133-4DD6-92E2-CBC1486A1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5084763"/>
            <a:ext cx="792003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Un cours n’est bénéfique que si l’élève est convaincu qu’il lui servira à quelque chose pour sa pratique!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15ED1C23-B261-437F-B2FF-0D2C212A77AE}"/>
              </a:ext>
            </a:extLst>
          </p:cNvPr>
          <p:cNvSpPr/>
          <p:nvPr/>
        </p:nvSpPr>
        <p:spPr>
          <a:xfrm rot="5400000">
            <a:off x="1992313" y="2679700"/>
            <a:ext cx="849312" cy="731838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4042" name="ZoneTexte 15">
            <a:extLst>
              <a:ext uri="{FF2B5EF4-FFF2-40B4-BE49-F238E27FC236}">
                <a16:creationId xmlns:a16="http://schemas.microsoft.com/office/drawing/2014/main" id="{A8E90E01-53BA-4DB4-B30F-9F0556F50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08525"/>
            <a:ext cx="4333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>
                <a:solidFill>
                  <a:srgbClr val="FF0000"/>
                </a:solidFill>
                <a:latin typeface="Arial" panose="020B0604020202020204" pitchFamily="34" charset="0"/>
              </a:rPr>
              <a:t>!</a:t>
            </a:r>
          </a:p>
        </p:txBody>
      </p:sp>
      <p:sp>
        <p:nvSpPr>
          <p:cNvPr id="44043" name="Text Box 6">
            <a:extLst>
              <a:ext uri="{FF2B5EF4-FFF2-40B4-BE49-F238E27FC236}">
                <a16:creationId xmlns:a16="http://schemas.microsoft.com/office/drawing/2014/main" id="{B86882EC-82FF-48FF-8B42-1BD33A68C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F3990941-9286-497B-A175-D55F226E60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6083" name="Espace réservé du numéro de diapositive 2">
            <a:extLst>
              <a:ext uri="{FF2B5EF4-FFF2-40B4-BE49-F238E27FC236}">
                <a16:creationId xmlns:a16="http://schemas.microsoft.com/office/drawing/2014/main" id="{EF84BCF4-1060-4755-B8D2-3119640ABE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62C07EE-9D27-4DC1-A7E0-C8EE5E8CBD8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46084" name="Group 4">
            <a:extLst>
              <a:ext uri="{FF2B5EF4-FFF2-40B4-BE49-F238E27FC236}">
                <a16:creationId xmlns:a16="http://schemas.microsoft.com/office/drawing/2014/main" id="{567F5CDB-4E80-4D71-B141-D38789B90204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1682750"/>
            <a:ext cx="2362200" cy="604838"/>
            <a:chOff x="627" y="1504"/>
            <a:chExt cx="1488" cy="381"/>
          </a:xfrm>
        </p:grpSpPr>
        <p:sp>
          <p:nvSpPr>
            <p:cNvPr id="46096" name="Rectangle 5">
              <a:extLst>
                <a:ext uri="{FF2B5EF4-FFF2-40B4-BE49-F238E27FC236}">
                  <a16:creationId xmlns:a16="http://schemas.microsoft.com/office/drawing/2014/main" id="{1D5AA6E8-4814-4ED4-92C7-37E251F186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" y="1549"/>
              <a:ext cx="148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6097" name="Text Box 6">
              <a:extLst>
                <a:ext uri="{FF2B5EF4-FFF2-40B4-BE49-F238E27FC236}">
                  <a16:creationId xmlns:a16="http://schemas.microsoft.com/office/drawing/2014/main" id="{22255D17-2580-4A83-91DF-F0728B8B18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7" y="1504"/>
              <a:ext cx="1253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Le contenu :</a:t>
              </a:r>
            </a:p>
          </p:txBody>
        </p:sp>
      </p:grpSp>
      <p:sp>
        <p:nvSpPr>
          <p:cNvPr id="46085" name="Text Box 7">
            <a:extLst>
              <a:ext uri="{FF2B5EF4-FFF2-40B4-BE49-F238E27FC236}">
                <a16:creationId xmlns:a16="http://schemas.microsoft.com/office/drawing/2014/main" id="{D409F9EA-37F0-4807-B6AE-185B4B58D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1628775"/>
            <a:ext cx="4395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faire le cours ?</a:t>
            </a:r>
          </a:p>
        </p:txBody>
      </p:sp>
      <p:grpSp>
        <p:nvGrpSpPr>
          <p:cNvPr id="46086" name="Group 8">
            <a:extLst>
              <a:ext uri="{FF2B5EF4-FFF2-40B4-BE49-F238E27FC236}">
                <a16:creationId xmlns:a16="http://schemas.microsoft.com/office/drawing/2014/main" id="{CE70F46E-E7BE-45E3-8F40-77FD9DF06D84}"/>
              </a:ext>
            </a:extLst>
          </p:cNvPr>
          <p:cNvGrpSpPr>
            <a:grpSpLocks/>
          </p:cNvGrpSpPr>
          <p:nvPr/>
        </p:nvGrpSpPr>
        <p:grpSpPr bwMode="auto">
          <a:xfrm>
            <a:off x="3059113" y="2835275"/>
            <a:ext cx="5029200" cy="533400"/>
            <a:chOff x="2400" y="1488"/>
            <a:chExt cx="3168" cy="336"/>
          </a:xfrm>
        </p:grpSpPr>
        <p:sp>
          <p:nvSpPr>
            <p:cNvPr id="46094" name="Rectangle 9">
              <a:extLst>
                <a:ext uri="{FF2B5EF4-FFF2-40B4-BE49-F238E27FC236}">
                  <a16:creationId xmlns:a16="http://schemas.microsoft.com/office/drawing/2014/main" id="{1380A9A8-CB8B-44B6-AF2F-F10EB498B7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0" y="1488"/>
              <a:ext cx="3168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6095" name="Text Box 10">
              <a:extLst>
                <a:ext uri="{FF2B5EF4-FFF2-40B4-BE49-F238E27FC236}">
                  <a16:creationId xmlns:a16="http://schemas.microsoft.com/office/drawing/2014/main" id="{C8322152-E767-49AF-A93F-8567C5AB50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48" y="1488"/>
              <a:ext cx="2651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e) Le matériel pédagogique</a:t>
              </a:r>
            </a:p>
          </p:txBody>
        </p:sp>
      </p:grpSp>
      <p:sp>
        <p:nvSpPr>
          <p:cNvPr id="46087" name="Text Box 11">
            <a:extLst>
              <a:ext uri="{FF2B5EF4-FFF2-40B4-BE49-F238E27FC236}">
                <a16:creationId xmlns:a16="http://schemas.microsoft.com/office/drawing/2014/main" id="{F16DD2BE-C44F-4AA7-869E-4DAC59E0B0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4002088"/>
            <a:ext cx="52546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De quel matériel vais-je disposer ?</a:t>
            </a:r>
          </a:p>
        </p:txBody>
      </p:sp>
      <p:sp>
        <p:nvSpPr>
          <p:cNvPr id="46088" name="Text Box 12">
            <a:extLst>
              <a:ext uri="{FF2B5EF4-FFF2-40B4-BE49-F238E27FC236}">
                <a16:creationId xmlns:a16="http://schemas.microsoft.com/office/drawing/2014/main" id="{5532BD94-5BEB-4B46-AEEE-A235DDCF12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5661025"/>
            <a:ext cx="5305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 matériel doit être prêt avant le cours!</a:t>
            </a:r>
          </a:p>
        </p:txBody>
      </p:sp>
      <p:sp>
        <p:nvSpPr>
          <p:cNvPr id="46089" name="Text Box 13">
            <a:extLst>
              <a:ext uri="{FF2B5EF4-FFF2-40B4-BE49-F238E27FC236}">
                <a16:creationId xmlns:a16="http://schemas.microsoft.com/office/drawing/2014/main" id="{3DDF31D4-528C-4DBB-B3BD-79F5A2D662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652963"/>
            <a:ext cx="2465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Pratique - Théorie</a:t>
            </a:r>
          </a:p>
        </p:txBody>
      </p: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14A03571-7F97-4754-810B-F8102E7D5990}"/>
              </a:ext>
            </a:extLst>
          </p:cNvPr>
          <p:cNvSpPr/>
          <p:nvPr/>
        </p:nvSpPr>
        <p:spPr>
          <a:xfrm rot="5400000">
            <a:off x="1489076" y="2606675"/>
            <a:ext cx="849312" cy="731837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6091" name="ZoneTexte 17">
            <a:extLst>
              <a:ext uri="{FF2B5EF4-FFF2-40B4-BE49-F238E27FC236}">
                <a16:creationId xmlns:a16="http://schemas.microsoft.com/office/drawing/2014/main" id="{EEC14B3B-194D-4091-80DB-9164C7357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3786188"/>
            <a:ext cx="576263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46092" name="ZoneTexte 19">
            <a:extLst>
              <a:ext uri="{FF2B5EF4-FFF2-40B4-BE49-F238E27FC236}">
                <a16:creationId xmlns:a16="http://schemas.microsoft.com/office/drawing/2014/main" id="{AB728D9D-4631-42DE-8A4A-AB8B178CF2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5013325"/>
            <a:ext cx="431800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>
                <a:solidFill>
                  <a:srgbClr val="FF0000"/>
                </a:solidFill>
                <a:latin typeface="Arial" panose="020B0604020202020204" pitchFamily="34" charset="0"/>
              </a:rPr>
              <a:t>!</a:t>
            </a:r>
          </a:p>
        </p:txBody>
      </p:sp>
      <p:sp>
        <p:nvSpPr>
          <p:cNvPr id="46093" name="Text Box 6">
            <a:extLst>
              <a:ext uri="{FF2B5EF4-FFF2-40B4-BE49-F238E27FC236}">
                <a16:creationId xmlns:a16="http://schemas.microsoft.com/office/drawing/2014/main" id="{3FC13CD0-6539-41C3-8149-A339146AB0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91EF8DB5-C0B5-4688-BD55-E8B9F2CE03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8131" name="Espace réservé du numéro de diapositive 2">
            <a:extLst>
              <a:ext uri="{FF2B5EF4-FFF2-40B4-BE49-F238E27FC236}">
                <a16:creationId xmlns:a16="http://schemas.microsoft.com/office/drawing/2014/main" id="{1F38DA66-6ED2-43E8-A7B7-0791ABEE15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DE956A1-F410-4281-95D0-8BCB5B311DE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8132" name="Text Box 4">
            <a:extLst>
              <a:ext uri="{FF2B5EF4-FFF2-40B4-BE49-F238E27FC236}">
                <a16:creationId xmlns:a16="http://schemas.microsoft.com/office/drawing/2014/main" id="{7F082A6F-D74F-46D4-B5D7-939117FDF8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557338"/>
            <a:ext cx="30194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Ont-ils compris ?</a:t>
            </a:r>
          </a:p>
        </p:txBody>
      </p:sp>
      <p:sp>
        <p:nvSpPr>
          <p:cNvPr id="48133" name="Text Box 7">
            <a:extLst>
              <a:ext uri="{FF2B5EF4-FFF2-40B4-BE49-F238E27FC236}">
                <a16:creationId xmlns:a16="http://schemas.microsoft.com/office/drawing/2014/main" id="{5F22B703-9E75-496A-830B-1DBF5CB641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2492375"/>
            <a:ext cx="5365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Reprendre les critères d’évaluation</a:t>
            </a:r>
          </a:p>
        </p:txBody>
      </p:sp>
      <p:sp>
        <p:nvSpPr>
          <p:cNvPr id="48134" name="Text Box 10">
            <a:extLst>
              <a:ext uri="{FF2B5EF4-FFF2-40B4-BE49-F238E27FC236}">
                <a16:creationId xmlns:a16="http://schemas.microsoft.com/office/drawing/2014/main" id="{5EC54275-62E4-41E1-AB11-208085808C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508500"/>
            <a:ext cx="75612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Comment évaluer la compréhension des élèves ?</a:t>
            </a:r>
          </a:p>
        </p:txBody>
      </p:sp>
      <p:sp>
        <p:nvSpPr>
          <p:cNvPr id="48135" name="Text Box 11">
            <a:extLst>
              <a:ext uri="{FF2B5EF4-FFF2-40B4-BE49-F238E27FC236}">
                <a16:creationId xmlns:a16="http://schemas.microsoft.com/office/drawing/2014/main" id="{C0E94D2D-E44F-41C3-ACEC-E54AF419BE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5084763"/>
            <a:ext cx="7416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Exercices pratiques et /ou théoriques, Questionnements,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Plongées d’évaluation…</a:t>
            </a:r>
          </a:p>
        </p:txBody>
      </p:sp>
      <p:sp>
        <p:nvSpPr>
          <p:cNvPr id="48136" name="Text Box 14">
            <a:extLst>
              <a:ext uri="{FF2B5EF4-FFF2-40B4-BE49-F238E27FC236}">
                <a16:creationId xmlns:a16="http://schemas.microsoft.com/office/drawing/2014/main" id="{8B8BDE2F-7DF7-42F4-AD2A-8861EF48C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1775" y="3068638"/>
            <a:ext cx="6121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S’assurer que les élèves les connaissent</a:t>
            </a:r>
          </a:p>
        </p:txBody>
      </p:sp>
      <p:sp>
        <p:nvSpPr>
          <p:cNvPr id="48137" name="ZoneTexte 10">
            <a:extLst>
              <a:ext uri="{FF2B5EF4-FFF2-40B4-BE49-F238E27FC236}">
                <a16:creationId xmlns:a16="http://schemas.microsoft.com/office/drawing/2014/main" id="{EA20B752-26A1-4239-A244-82E37827D2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149725"/>
            <a:ext cx="57626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  <a:latin typeface="Arial" panose="020B0604020202020204" pitchFamily="34" charset="0"/>
              </a:rPr>
              <a:t>?</a:t>
            </a:r>
          </a:p>
        </p:txBody>
      </p:sp>
      <p:sp>
        <p:nvSpPr>
          <p:cNvPr id="48138" name="Text Box 6">
            <a:extLst>
              <a:ext uri="{FF2B5EF4-FFF2-40B4-BE49-F238E27FC236}">
                <a16:creationId xmlns:a16="http://schemas.microsoft.com/office/drawing/2014/main" id="{79719BAB-03BE-42FD-924B-15363B11B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pied de page 1">
            <a:extLst>
              <a:ext uri="{FF2B5EF4-FFF2-40B4-BE49-F238E27FC236}">
                <a16:creationId xmlns:a16="http://schemas.microsoft.com/office/drawing/2014/main" id="{4760D577-1853-4028-A492-1628404C63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9155" name="Espace réservé du numéro de diapositive 2">
            <a:extLst>
              <a:ext uri="{FF2B5EF4-FFF2-40B4-BE49-F238E27FC236}">
                <a16:creationId xmlns:a16="http://schemas.microsoft.com/office/drawing/2014/main" id="{5D1172D3-4F04-4259-A860-E2E76605983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EB1E8E-CEEC-45EE-876C-FB2B9FAB6A7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6">
            <a:extLst>
              <a:ext uri="{FF2B5EF4-FFF2-40B4-BE49-F238E27FC236}">
                <a16:creationId xmlns:a16="http://schemas.microsoft.com/office/drawing/2014/main" id="{AA61D039-F946-4A47-B1EB-A9D6FB5005BF}"/>
              </a:ext>
            </a:extLst>
          </p:cNvPr>
          <p:cNvGrpSpPr>
            <a:grpSpLocks/>
          </p:cNvGrpSpPr>
          <p:nvPr/>
        </p:nvGrpSpPr>
        <p:grpSpPr bwMode="auto">
          <a:xfrm>
            <a:off x="520700" y="1182688"/>
            <a:ext cx="2447925" cy="533400"/>
            <a:chOff x="340" y="754"/>
            <a:chExt cx="1542" cy="336"/>
          </a:xfrm>
          <a:solidFill>
            <a:schemeClr val="accent1">
              <a:lumMod val="75000"/>
            </a:schemeClr>
          </a:solidFill>
        </p:grpSpPr>
        <p:sp>
          <p:nvSpPr>
            <p:cNvPr id="31773" name="Rectangle 5">
              <a:extLst>
                <a:ext uri="{FF2B5EF4-FFF2-40B4-BE49-F238E27FC236}">
                  <a16:creationId xmlns:a16="http://schemas.microsoft.com/office/drawing/2014/main" id="{A3903D58-D8D2-4681-91BE-152CD9113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" y="754"/>
              <a:ext cx="1536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bg1"/>
                </a:solidFill>
                <a:latin typeface="Calibri" pitchFamily="34" charset="0"/>
                <a:cs typeface="+mn-cs"/>
              </a:endParaRPr>
            </a:p>
          </p:txBody>
        </p:sp>
        <p:sp>
          <p:nvSpPr>
            <p:cNvPr id="31774" name="Text Box 6">
              <a:extLst>
                <a:ext uri="{FF2B5EF4-FFF2-40B4-BE49-F238E27FC236}">
                  <a16:creationId xmlns:a16="http://schemas.microsoft.com/office/drawing/2014/main" id="{DCC518A9-92D8-4729-A8F1-28B1DE1CBE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" y="754"/>
              <a:ext cx="1542" cy="333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800" b="1">
                  <a:solidFill>
                    <a:schemeClr val="bg1"/>
                  </a:solidFill>
                  <a:latin typeface="Calibri" pitchFamily="34" charset="0"/>
                  <a:cs typeface="+mn-cs"/>
                </a:rPr>
                <a:t>Plan de cours</a:t>
              </a:r>
            </a:p>
          </p:txBody>
        </p:sp>
      </p:grpSp>
      <p:sp>
        <p:nvSpPr>
          <p:cNvPr id="49157" name="Text Box 7">
            <a:extLst>
              <a:ext uri="{FF2B5EF4-FFF2-40B4-BE49-F238E27FC236}">
                <a16:creationId xmlns:a16="http://schemas.microsoft.com/office/drawing/2014/main" id="{3CF88BBF-D8E3-47EC-ADD6-DBBD4692E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844675"/>
            <a:ext cx="304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Pourquoi ce cours ? </a:t>
            </a:r>
          </a:p>
        </p:txBody>
      </p:sp>
      <p:sp>
        <p:nvSpPr>
          <p:cNvPr id="49158" name="Text Box 8">
            <a:extLst>
              <a:ext uri="{FF2B5EF4-FFF2-40B4-BE49-F238E27FC236}">
                <a16:creationId xmlns:a16="http://schemas.microsoft.com/office/drawing/2014/main" id="{511BD3CC-AEBB-4E54-8621-99C2CA3E84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276475"/>
            <a:ext cx="403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 qui s’adresse le cours ? </a:t>
            </a:r>
          </a:p>
        </p:txBody>
      </p:sp>
      <p:sp>
        <p:nvSpPr>
          <p:cNvPr id="49159" name="Text Box 9">
            <a:extLst>
              <a:ext uri="{FF2B5EF4-FFF2-40B4-BE49-F238E27FC236}">
                <a16:creationId xmlns:a16="http://schemas.microsoft.com/office/drawing/2014/main" id="{5DD23310-87EF-49AA-B7C2-F5F2BA045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708275"/>
            <a:ext cx="5867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Où se situe-t-il dans la progression ?</a:t>
            </a:r>
            <a:r>
              <a:rPr lang="fr-FR" altLang="fr-FR" sz="30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9160" name="Text Box 10">
            <a:extLst>
              <a:ext uri="{FF2B5EF4-FFF2-40B4-BE49-F238E27FC236}">
                <a16:creationId xmlns:a16="http://schemas.microsoft.com/office/drawing/2014/main" id="{E899F452-2779-4793-B115-CBAE9445E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213100"/>
            <a:ext cx="5943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Comment faire le cours ? Le contenu</a:t>
            </a:r>
            <a:r>
              <a:rPr lang="fr-FR" altLang="fr-FR" sz="30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9161" name="Text Box 11">
            <a:extLst>
              <a:ext uri="{FF2B5EF4-FFF2-40B4-BE49-F238E27FC236}">
                <a16:creationId xmlns:a16="http://schemas.microsoft.com/office/drawing/2014/main" id="{757037F9-DE48-4B40-A8FC-182137D1D9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734050"/>
            <a:ext cx="47244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Ont-ils compris (Évaluation) ?</a:t>
            </a:r>
            <a:r>
              <a:rPr lang="fr-FR" altLang="fr-FR" sz="30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49162" name="Text Box 12">
            <a:extLst>
              <a:ext uri="{FF2B5EF4-FFF2-40B4-BE49-F238E27FC236}">
                <a16:creationId xmlns:a16="http://schemas.microsoft.com/office/drawing/2014/main" id="{AB0E7162-D282-4A7E-A14F-B33175751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716338"/>
            <a:ext cx="3181350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Geste technique à enseigner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Les pré-requis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La sécurité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Les correctifs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Applications à la plongée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Le matériel pédagogique</a:t>
            </a:r>
          </a:p>
        </p:txBody>
      </p:sp>
      <p:sp>
        <p:nvSpPr>
          <p:cNvPr id="45067" name="Rectangle 14">
            <a:extLst>
              <a:ext uri="{FF2B5EF4-FFF2-40B4-BE49-F238E27FC236}">
                <a16:creationId xmlns:a16="http://schemas.microsoft.com/office/drawing/2014/main" id="{AFE8D59A-4FCE-46CF-8F97-CCF895A059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59563" y="1844675"/>
            <a:ext cx="2057400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fr-FR" altLang="fr-FR">
              <a:solidFill>
                <a:schemeClr val="bg1"/>
              </a:solidFill>
              <a:latin typeface="Calibri" pitchFamily="34" charset="0"/>
              <a:cs typeface="+mn-cs"/>
            </a:endParaRPr>
          </a:p>
        </p:txBody>
      </p:sp>
      <p:sp>
        <p:nvSpPr>
          <p:cNvPr id="49164" name="Text Box 15">
            <a:extLst>
              <a:ext uri="{FF2B5EF4-FFF2-40B4-BE49-F238E27FC236}">
                <a16:creationId xmlns:a16="http://schemas.microsoft.com/office/drawing/2014/main" id="{22B5CC27-8BDE-4676-824B-3E5FDA186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1844675"/>
            <a:ext cx="1709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Justification</a:t>
            </a:r>
          </a:p>
        </p:txBody>
      </p:sp>
      <p:sp>
        <p:nvSpPr>
          <p:cNvPr id="45069" name="Text Box 18">
            <a:extLst>
              <a:ext uri="{FF2B5EF4-FFF2-40B4-BE49-F238E27FC236}">
                <a16:creationId xmlns:a16="http://schemas.microsoft.com/office/drawing/2014/main" id="{8097ACBE-D6D4-401F-8908-CF3A7F1F72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3213100"/>
            <a:ext cx="2222500" cy="460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FR" altLang="fr-FR" sz="2400" b="1">
                <a:solidFill>
                  <a:schemeClr val="bg1"/>
                </a:solidFill>
                <a:latin typeface="Calibri" pitchFamily="34" charset="0"/>
                <a:cs typeface="+mn-cs"/>
              </a:rPr>
              <a:t>Développement</a:t>
            </a:r>
          </a:p>
        </p:txBody>
      </p:sp>
      <p:sp>
        <p:nvSpPr>
          <p:cNvPr id="45070" name="Text Box 21">
            <a:extLst>
              <a:ext uri="{FF2B5EF4-FFF2-40B4-BE49-F238E27FC236}">
                <a16:creationId xmlns:a16="http://schemas.microsoft.com/office/drawing/2014/main" id="{6A8DE6FA-9F60-4B6C-B6C3-055BD07BE2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3860800"/>
            <a:ext cx="1368425" cy="4667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altLang="fr-FR" sz="2400" b="1">
                <a:solidFill>
                  <a:schemeClr val="bg1"/>
                </a:solidFill>
                <a:latin typeface="Calibri" pitchFamily="34" charset="0"/>
                <a:cs typeface="+mn-cs"/>
              </a:rPr>
              <a:t>Rappels</a:t>
            </a:r>
          </a:p>
        </p:txBody>
      </p:sp>
      <p:sp>
        <p:nvSpPr>
          <p:cNvPr id="45071" name="Text Box 24">
            <a:extLst>
              <a:ext uri="{FF2B5EF4-FFF2-40B4-BE49-F238E27FC236}">
                <a16:creationId xmlns:a16="http://schemas.microsoft.com/office/drawing/2014/main" id="{07C16283-B18D-48FF-88B8-8C5DF5018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4581525"/>
            <a:ext cx="2293937" cy="825500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fr-FR" altLang="fr-FR" sz="2400" b="1">
                <a:solidFill>
                  <a:schemeClr val="bg1"/>
                </a:solidFill>
                <a:latin typeface="Calibri" pitchFamily="34" charset="0"/>
                <a:cs typeface="+mn-cs"/>
              </a:rPr>
              <a:t>Applications</a:t>
            </a:r>
          </a:p>
          <a:p>
            <a:pPr eaLnBrk="1" hangingPunct="1">
              <a:defRPr/>
            </a:pPr>
            <a:r>
              <a:rPr lang="fr-FR" altLang="fr-FR" sz="2400" b="1">
                <a:solidFill>
                  <a:schemeClr val="bg1"/>
                </a:solidFill>
                <a:latin typeface="Calibri" pitchFamily="34" charset="0"/>
                <a:cs typeface="+mn-cs"/>
              </a:rPr>
              <a:t>et conséquences</a:t>
            </a:r>
          </a:p>
        </p:txBody>
      </p:sp>
      <p:sp>
        <p:nvSpPr>
          <p:cNvPr id="45072" name="Text Box 27">
            <a:extLst>
              <a:ext uri="{FF2B5EF4-FFF2-40B4-BE49-F238E27FC236}">
                <a16:creationId xmlns:a16="http://schemas.microsoft.com/office/drawing/2014/main" id="{A6716DF1-B99C-4A97-8BDB-AB32743C1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5732463"/>
            <a:ext cx="1728787" cy="46037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fr-FR" altLang="fr-FR" sz="2400" b="1">
                <a:solidFill>
                  <a:schemeClr val="bg1"/>
                </a:solidFill>
                <a:latin typeface="Calibri" pitchFamily="34" charset="0"/>
                <a:cs typeface="+mn-cs"/>
              </a:rPr>
              <a:t>Évaluation</a:t>
            </a:r>
          </a:p>
        </p:txBody>
      </p:sp>
      <p:sp>
        <p:nvSpPr>
          <p:cNvPr id="31764" name="Line 28">
            <a:extLst>
              <a:ext uri="{FF2B5EF4-FFF2-40B4-BE49-F238E27FC236}">
                <a16:creationId xmlns:a16="http://schemas.microsoft.com/office/drawing/2014/main" id="{C5AA3216-2B09-40A8-825B-1817AA57B7A2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9838" y="2060575"/>
            <a:ext cx="2819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1765" name="Line 29">
            <a:extLst>
              <a:ext uri="{FF2B5EF4-FFF2-40B4-BE49-F238E27FC236}">
                <a16:creationId xmlns:a16="http://schemas.microsoft.com/office/drawing/2014/main" id="{FE6C16F0-5AD3-4006-AD69-52751C1864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851275" y="5084763"/>
            <a:ext cx="26654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1766" name="Line 30">
            <a:extLst>
              <a:ext uri="{FF2B5EF4-FFF2-40B4-BE49-F238E27FC236}">
                <a16:creationId xmlns:a16="http://schemas.microsoft.com/office/drawing/2014/main" id="{A4001405-5490-4A3F-94E7-7298B17E5D0E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6021388"/>
            <a:ext cx="21605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1767" name="Line 31">
            <a:extLst>
              <a:ext uri="{FF2B5EF4-FFF2-40B4-BE49-F238E27FC236}">
                <a16:creationId xmlns:a16="http://schemas.microsoft.com/office/drawing/2014/main" id="{B23EDF4E-2B37-4BAE-883A-F7AB38893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3276600" y="4221163"/>
            <a:ext cx="329723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31770" name="Line 36">
            <a:extLst>
              <a:ext uri="{FF2B5EF4-FFF2-40B4-BE49-F238E27FC236}">
                <a16:creationId xmlns:a16="http://schemas.microsoft.com/office/drawing/2014/main" id="{C045508C-495A-47CF-8D0D-F61A2823311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3573463"/>
            <a:ext cx="10080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sp>
        <p:nvSpPr>
          <p:cNvPr id="49174" name="Text Box 6">
            <a:extLst>
              <a:ext uri="{FF2B5EF4-FFF2-40B4-BE49-F238E27FC236}">
                <a16:creationId xmlns:a16="http://schemas.microsoft.com/office/drawing/2014/main" id="{33A65F35-24B1-443F-82E9-9CDA7EF9D6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77771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Préparer un acte pédagogique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AF626EE0-79FB-452C-819E-F6B5FDE577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03" name="Espace réservé du numéro de diapositive 2">
            <a:extLst>
              <a:ext uri="{FF2B5EF4-FFF2-40B4-BE49-F238E27FC236}">
                <a16:creationId xmlns:a16="http://schemas.microsoft.com/office/drawing/2014/main" id="{22D31584-39BF-45FC-81A3-AF6D970250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543CD8-7AAF-4BAD-8055-F55FADAAFD5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04" name="Espace réservé du pied de page 4">
            <a:extLst>
              <a:ext uri="{FF2B5EF4-FFF2-40B4-BE49-F238E27FC236}">
                <a16:creationId xmlns:a16="http://schemas.microsoft.com/office/drawing/2014/main" id="{8B1CDB30-384D-4587-AB47-784D7F63F82E}"/>
              </a:ext>
            </a:extLst>
          </p:cNvPr>
          <p:cNvSpPr txBox="1">
            <a:spLocks noGrp="1"/>
          </p:cNvSpPr>
          <p:nvPr/>
        </p:nvSpPr>
        <p:spPr bwMode="auto">
          <a:xfrm>
            <a:off x="3124200" y="6245225"/>
            <a:ext cx="34639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>
                <a:solidFill>
                  <a:schemeClr val="bg1"/>
                </a:solidFill>
              </a:rPr>
              <a:t>Stage Initial Initiateur- CODEP 92 - 09 201X</a:t>
            </a:r>
          </a:p>
        </p:txBody>
      </p:sp>
      <p:sp>
        <p:nvSpPr>
          <p:cNvPr id="51205" name="Espace réservé du numéro de diapositive 5">
            <a:extLst>
              <a:ext uri="{FF2B5EF4-FFF2-40B4-BE49-F238E27FC236}">
                <a16:creationId xmlns:a16="http://schemas.microsoft.com/office/drawing/2014/main" id="{23B235B8-0CA2-49AC-BD85-BB349E9F68CE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A843CDB8-395C-4C2F-A90B-7F37899E6E7B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34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51206" name="Text Box 6">
            <a:extLst>
              <a:ext uri="{FF2B5EF4-FFF2-40B4-BE49-F238E27FC236}">
                <a16:creationId xmlns:a16="http://schemas.microsoft.com/office/drawing/2014/main" id="{D379A4DA-6797-4E30-BD7A-1DDF6DA114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2924175"/>
            <a:ext cx="55578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6B0F3D59-126D-49F8-AB95-478C52FC18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2227" name="Espace réservé du numéro de diapositive 2">
            <a:extLst>
              <a:ext uri="{FF2B5EF4-FFF2-40B4-BE49-F238E27FC236}">
                <a16:creationId xmlns:a16="http://schemas.microsoft.com/office/drawing/2014/main" id="{D2827973-EFA9-4438-95E9-5C6D553850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D2E2B39-E3AF-4101-80FF-45B6AC6C220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228" name="Rectangle 28">
            <a:extLst>
              <a:ext uri="{FF2B5EF4-FFF2-40B4-BE49-F238E27FC236}">
                <a16:creationId xmlns:a16="http://schemas.microsoft.com/office/drawing/2014/main" id="{FCC59ED6-4C09-466B-B7C2-0561A2977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9975" y="3644900"/>
            <a:ext cx="63722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Somme de situations pédagogiques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  <a:sym typeface="Wingdings" panose="05000000000000000000" pitchFamily="2" charset="2"/>
              </a:rPr>
              <a:t>Passage d’un stade de comportement à un autre</a:t>
            </a:r>
          </a:p>
        </p:txBody>
      </p:sp>
      <p:sp>
        <p:nvSpPr>
          <p:cNvPr id="52229" name="Text Box 29">
            <a:extLst>
              <a:ext uri="{FF2B5EF4-FFF2-40B4-BE49-F238E27FC236}">
                <a16:creationId xmlns:a16="http://schemas.microsoft.com/office/drawing/2014/main" id="{20127465-509F-4061-A418-D2E3275E21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781300"/>
            <a:ext cx="22336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Progression :</a:t>
            </a:r>
          </a:p>
        </p:txBody>
      </p:sp>
      <p:sp>
        <p:nvSpPr>
          <p:cNvPr id="52230" name="ZoneTexte 11">
            <a:extLst>
              <a:ext uri="{FF2B5EF4-FFF2-40B4-BE49-F238E27FC236}">
                <a16:creationId xmlns:a16="http://schemas.microsoft.com/office/drawing/2014/main" id="{8C90FE9F-E71A-412F-9ABD-802228792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8625" y="1916113"/>
            <a:ext cx="2952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Définition</a:t>
            </a:r>
          </a:p>
        </p:txBody>
      </p:sp>
      <p:sp>
        <p:nvSpPr>
          <p:cNvPr id="13" name="Flèche à angle droit 12">
            <a:extLst>
              <a:ext uri="{FF2B5EF4-FFF2-40B4-BE49-F238E27FC236}">
                <a16:creationId xmlns:a16="http://schemas.microsoft.com/office/drawing/2014/main" id="{FDD411D2-1DD3-453F-B660-CB1DB2B343E5}"/>
              </a:ext>
            </a:extLst>
          </p:cNvPr>
          <p:cNvSpPr/>
          <p:nvPr/>
        </p:nvSpPr>
        <p:spPr>
          <a:xfrm rot="5400000">
            <a:off x="1115219" y="3572669"/>
            <a:ext cx="649287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2232" name="Text Box 6">
            <a:extLst>
              <a:ext uri="{FF2B5EF4-FFF2-40B4-BE49-F238E27FC236}">
                <a16:creationId xmlns:a16="http://schemas.microsoft.com/office/drawing/2014/main" id="{2398118B-CAE6-4F96-982D-DB78E12AF2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E0F68EB2-7E53-4F0D-8770-E516ECDBE5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4275" name="Espace réservé du numéro de diapositive 2">
            <a:extLst>
              <a:ext uri="{FF2B5EF4-FFF2-40B4-BE49-F238E27FC236}">
                <a16:creationId xmlns:a16="http://schemas.microsoft.com/office/drawing/2014/main" id="{26C5B584-6258-4F65-9C3D-63F275970A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7221440-63F6-48EA-9997-4882170E9F6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7">
            <a:extLst>
              <a:ext uri="{FF2B5EF4-FFF2-40B4-BE49-F238E27FC236}">
                <a16:creationId xmlns:a16="http://schemas.microsoft.com/office/drawing/2014/main" id="{4958BDE4-EE53-4E75-8C61-8491B59907C1}"/>
              </a:ext>
            </a:extLst>
          </p:cNvPr>
          <p:cNvGrpSpPr>
            <a:grpSpLocks/>
          </p:cNvGrpSpPr>
          <p:nvPr/>
        </p:nvGrpSpPr>
        <p:grpSpPr bwMode="auto">
          <a:xfrm>
            <a:off x="423987" y="2835796"/>
            <a:ext cx="8713788" cy="1600200"/>
            <a:chOff x="816" y="2592"/>
            <a:chExt cx="4752" cy="1008"/>
          </a:xfrm>
          <a:noFill/>
        </p:grpSpPr>
        <p:sp>
          <p:nvSpPr>
            <p:cNvPr id="33804" name="Rectangle 8">
              <a:extLst>
                <a:ext uri="{FF2B5EF4-FFF2-40B4-BE49-F238E27FC236}">
                  <a16:creationId xmlns:a16="http://schemas.microsoft.com/office/drawing/2014/main" id="{6B6E795C-C1F3-4EF0-917B-30B5428F91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2592"/>
              <a:ext cx="4752" cy="100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latin typeface="Calibri" pitchFamily="34" charset="0"/>
                <a:cs typeface="+mn-cs"/>
              </a:endParaRPr>
            </a:p>
          </p:txBody>
        </p:sp>
        <p:sp>
          <p:nvSpPr>
            <p:cNvPr id="33805" name="Text Box 9">
              <a:extLst>
                <a:ext uri="{FF2B5EF4-FFF2-40B4-BE49-F238E27FC236}">
                  <a16:creationId xmlns:a16="http://schemas.microsoft.com/office/drawing/2014/main" id="{1C312018-287F-4AAB-AC55-EF98CC3843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6" y="2592"/>
              <a:ext cx="4752" cy="989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altLang="fr-FR" sz="24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Prévoir</a:t>
              </a:r>
              <a:r>
                <a:rPr lang="fr-FR" altLang="fr-FR" sz="24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 les actions de la formation revient </a:t>
              </a:r>
              <a:r>
                <a:rPr lang="fr-FR" altLang="fr-FR" sz="24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à construire</a:t>
              </a:r>
              <a:r>
                <a:rPr lang="fr-FR" altLang="fr-FR" sz="24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, donc à établir le </a:t>
              </a:r>
              <a:r>
                <a:rPr lang="fr-FR" altLang="fr-FR" sz="24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projet</a:t>
              </a:r>
              <a:r>
                <a:rPr lang="fr-FR" altLang="fr-FR" sz="24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 de formation</a:t>
              </a:r>
            </a:p>
            <a:p>
              <a:pPr>
                <a:defRPr/>
              </a:pPr>
              <a:r>
                <a:rPr lang="fr-FR" altLang="fr-FR" sz="24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ou encore à réaliser le </a:t>
              </a:r>
              <a:r>
                <a:rPr lang="fr-FR" altLang="fr-FR" sz="2400" b="1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planning</a:t>
              </a:r>
              <a:r>
                <a:rPr lang="fr-FR" altLang="fr-FR" sz="2400" dirty="0">
                  <a:solidFill>
                    <a:schemeClr val="tx2">
                      <a:lumMod val="75000"/>
                    </a:schemeClr>
                  </a:solidFill>
                  <a:latin typeface="Calibri" pitchFamily="34" charset="0"/>
                  <a:cs typeface="+mn-cs"/>
                </a:rPr>
                <a:t> des actes pédagogiques (faire un programme)</a:t>
              </a:r>
            </a:p>
          </p:txBody>
        </p:sp>
      </p:grpSp>
      <p:sp>
        <p:nvSpPr>
          <p:cNvPr id="54277" name="Text Box 24">
            <a:extLst>
              <a:ext uri="{FF2B5EF4-FFF2-40B4-BE49-F238E27FC236}">
                <a16:creationId xmlns:a16="http://schemas.microsoft.com/office/drawing/2014/main" id="{C12FD516-4984-49BD-89C7-CAD133992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1712913"/>
            <a:ext cx="4138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Quelle démarche adopter?</a:t>
            </a:r>
          </a:p>
        </p:txBody>
      </p:sp>
      <p:sp>
        <p:nvSpPr>
          <p:cNvPr id="54278" name="Text Box 6">
            <a:extLst>
              <a:ext uri="{FF2B5EF4-FFF2-40B4-BE49-F238E27FC236}">
                <a16:creationId xmlns:a16="http://schemas.microsoft.com/office/drawing/2014/main" id="{42F5CC1D-EC0C-4AD5-8FB7-3A424D6F5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1CA80018-B5FB-4D7C-83AC-E8E837BD55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5299" name="Espace réservé du numéro de diapositive 2">
            <a:extLst>
              <a:ext uri="{FF2B5EF4-FFF2-40B4-BE49-F238E27FC236}">
                <a16:creationId xmlns:a16="http://schemas.microsoft.com/office/drawing/2014/main" id="{22876E30-A0FD-47DC-8A48-0E432498736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F18AE8-E587-4D44-AB26-7769B41ED94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5300" name="Text Box 9">
            <a:extLst>
              <a:ext uri="{FF2B5EF4-FFF2-40B4-BE49-F238E27FC236}">
                <a16:creationId xmlns:a16="http://schemas.microsoft.com/office/drawing/2014/main" id="{B701D38F-4698-4051-A1E3-97C59772A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2649538"/>
            <a:ext cx="4392612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Découper, décomposer,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sectionner l’acquisition pour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atteindre l’objectif visé</a:t>
            </a:r>
          </a:p>
        </p:txBody>
      </p:sp>
      <p:sp>
        <p:nvSpPr>
          <p:cNvPr id="55301" name="Text Box 12">
            <a:extLst>
              <a:ext uri="{FF2B5EF4-FFF2-40B4-BE49-F238E27FC236}">
                <a16:creationId xmlns:a16="http://schemas.microsoft.com/office/drawing/2014/main" id="{5EE4BA3F-70C1-4842-A8CD-3191809DB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4376738"/>
            <a:ext cx="55435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Ordonner du plus simple au plus difficile,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les éléments qui composent l’acquisition.</a:t>
            </a:r>
          </a:p>
        </p:txBody>
      </p:sp>
      <p:sp>
        <p:nvSpPr>
          <p:cNvPr id="55302" name="ZoneTexte 14">
            <a:extLst>
              <a:ext uri="{FF2B5EF4-FFF2-40B4-BE49-F238E27FC236}">
                <a16:creationId xmlns:a16="http://schemas.microsoft.com/office/drawing/2014/main" id="{14AE3D34-411C-4981-8496-F94B09EFC9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41475"/>
            <a:ext cx="28813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Structurer:</a:t>
            </a: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79F7E5C5-7A89-42DA-9C09-C114C4EB044A}"/>
              </a:ext>
            </a:extLst>
          </p:cNvPr>
          <p:cNvSpPr/>
          <p:nvPr/>
        </p:nvSpPr>
        <p:spPr>
          <a:xfrm rot="5400000">
            <a:off x="1042988" y="2865438"/>
            <a:ext cx="649287" cy="935037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1247E806-961D-42C1-8584-57EF4A274123}"/>
              </a:ext>
            </a:extLst>
          </p:cNvPr>
          <p:cNvSpPr/>
          <p:nvPr/>
        </p:nvSpPr>
        <p:spPr>
          <a:xfrm rot="5400000">
            <a:off x="1116013" y="4305300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5305" name="Text Box 6">
            <a:extLst>
              <a:ext uri="{FF2B5EF4-FFF2-40B4-BE49-F238E27FC236}">
                <a16:creationId xmlns:a16="http://schemas.microsoft.com/office/drawing/2014/main" id="{A38D9884-7C12-4C5C-88A4-787AC52854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Espace réservé du pied de page 1">
            <a:extLst>
              <a:ext uri="{FF2B5EF4-FFF2-40B4-BE49-F238E27FC236}">
                <a16:creationId xmlns:a16="http://schemas.microsoft.com/office/drawing/2014/main" id="{94055401-444F-4924-BCB2-5DC8A92F76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7347" name="Espace réservé du numéro de diapositive 2">
            <a:extLst>
              <a:ext uri="{FF2B5EF4-FFF2-40B4-BE49-F238E27FC236}">
                <a16:creationId xmlns:a16="http://schemas.microsoft.com/office/drawing/2014/main" id="{99231859-AD3E-419A-953C-02D0A0594C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AED913-106E-49BF-A81C-61970FC1656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57348" name="Group 4">
            <a:extLst>
              <a:ext uri="{FF2B5EF4-FFF2-40B4-BE49-F238E27FC236}">
                <a16:creationId xmlns:a16="http://schemas.microsoft.com/office/drawing/2014/main" id="{67451943-C7C4-476E-9B9F-CDCECB7FD2F5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1905000"/>
            <a:ext cx="2133600" cy="457200"/>
            <a:chOff x="384" y="624"/>
            <a:chExt cx="1344" cy="288"/>
          </a:xfrm>
        </p:grpSpPr>
        <p:sp>
          <p:nvSpPr>
            <p:cNvPr id="57742" name="Rectangle 5">
              <a:extLst>
                <a:ext uri="{FF2B5EF4-FFF2-40B4-BE49-F238E27FC236}">
                  <a16:creationId xmlns:a16="http://schemas.microsoft.com/office/drawing/2014/main" id="{18D2FA95-4B85-4B00-918D-229FC503CE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" y="624"/>
              <a:ext cx="1344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57743" name="Text Box 6">
              <a:extLst>
                <a:ext uri="{FF2B5EF4-FFF2-40B4-BE49-F238E27FC236}">
                  <a16:creationId xmlns:a16="http://schemas.microsoft.com/office/drawing/2014/main" id="{03437E06-C735-424D-95D6-F73C8D5901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" y="624"/>
              <a:ext cx="123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 u="sng">
                  <a:solidFill>
                    <a:schemeClr val="bg1"/>
                  </a:solidFill>
                </a:rPr>
                <a:t>PROGRAMME</a:t>
              </a:r>
            </a:p>
          </p:txBody>
        </p:sp>
      </p:grpSp>
      <p:grpSp>
        <p:nvGrpSpPr>
          <p:cNvPr id="57349" name="Group 7">
            <a:extLst>
              <a:ext uri="{FF2B5EF4-FFF2-40B4-BE49-F238E27FC236}">
                <a16:creationId xmlns:a16="http://schemas.microsoft.com/office/drawing/2014/main" id="{EE6997FB-4DA6-4180-BF30-D2E611D8DEDA}"/>
              </a:ext>
            </a:extLst>
          </p:cNvPr>
          <p:cNvGrpSpPr>
            <a:grpSpLocks/>
          </p:cNvGrpSpPr>
          <p:nvPr/>
        </p:nvGrpSpPr>
        <p:grpSpPr bwMode="auto">
          <a:xfrm>
            <a:off x="6372225" y="5373688"/>
            <a:ext cx="2376488" cy="914400"/>
            <a:chOff x="1488" y="384"/>
            <a:chExt cx="1497" cy="576"/>
          </a:xfrm>
        </p:grpSpPr>
        <p:sp>
          <p:nvSpPr>
            <p:cNvPr id="57740" name="Rectangle 8">
              <a:extLst>
                <a:ext uri="{FF2B5EF4-FFF2-40B4-BE49-F238E27FC236}">
                  <a16:creationId xmlns:a16="http://schemas.microsoft.com/office/drawing/2014/main" id="{1038F502-1E00-47C8-87D3-F1371E2D9A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8" y="384"/>
              <a:ext cx="144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57741" name="Text Box 9">
              <a:extLst>
                <a:ext uri="{FF2B5EF4-FFF2-40B4-BE49-F238E27FC236}">
                  <a16:creationId xmlns:a16="http://schemas.microsoft.com/office/drawing/2014/main" id="{B8DD131D-FE8A-4B58-B597-96245276EC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93" y="413"/>
              <a:ext cx="1392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1"/>
                  </a:solidFill>
                </a:rPr>
                <a:t>Vision globale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1"/>
                  </a:solidFill>
                </a:rPr>
                <a:t>du niveau</a:t>
              </a:r>
            </a:p>
          </p:txBody>
        </p:sp>
      </p:grpSp>
      <p:grpSp>
        <p:nvGrpSpPr>
          <p:cNvPr id="57350" name="Group 10">
            <a:extLst>
              <a:ext uri="{FF2B5EF4-FFF2-40B4-BE49-F238E27FC236}">
                <a16:creationId xmlns:a16="http://schemas.microsoft.com/office/drawing/2014/main" id="{1A001889-CEB0-4377-A39E-70FA5538195B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3716338"/>
            <a:ext cx="3505200" cy="2514600"/>
            <a:chOff x="240" y="2352"/>
            <a:chExt cx="2208" cy="1584"/>
          </a:xfrm>
        </p:grpSpPr>
        <p:sp>
          <p:nvSpPr>
            <p:cNvPr id="57612" name="Rectangle 11">
              <a:extLst>
                <a:ext uri="{FF2B5EF4-FFF2-40B4-BE49-F238E27FC236}">
                  <a16:creationId xmlns:a16="http://schemas.microsoft.com/office/drawing/2014/main" id="{B38A29F2-4037-4955-9C1F-BC3E979D4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352"/>
              <a:ext cx="2208" cy="1584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grpSp>
          <p:nvGrpSpPr>
            <p:cNvPr id="57613" name="Group 12">
              <a:extLst>
                <a:ext uri="{FF2B5EF4-FFF2-40B4-BE49-F238E27FC236}">
                  <a16:creationId xmlns:a16="http://schemas.microsoft.com/office/drawing/2014/main" id="{E6E7F446-1ABC-48CD-9E29-C3494479944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822" y="2403"/>
              <a:ext cx="471" cy="307"/>
              <a:chOff x="2176" y="2165"/>
              <a:chExt cx="1293" cy="576"/>
            </a:xfrm>
          </p:grpSpPr>
          <p:sp>
            <p:nvSpPr>
              <p:cNvPr id="57700" name="Oval 13">
                <a:extLst>
                  <a:ext uri="{FF2B5EF4-FFF2-40B4-BE49-F238E27FC236}">
                    <a16:creationId xmlns:a16="http://schemas.microsoft.com/office/drawing/2014/main" id="{8FDE241D-548B-446A-A70F-4E54067217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0" y="2182"/>
                <a:ext cx="1124" cy="49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701" name="Group 14">
                <a:extLst>
                  <a:ext uri="{FF2B5EF4-FFF2-40B4-BE49-F238E27FC236}">
                    <a16:creationId xmlns:a16="http://schemas.microsoft.com/office/drawing/2014/main" id="{563199AE-6891-429D-90D5-0685C0D82DE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76" y="2287"/>
                <a:ext cx="644" cy="274"/>
                <a:chOff x="-420" y="1680"/>
                <a:chExt cx="3828" cy="1591"/>
              </a:xfrm>
            </p:grpSpPr>
            <p:sp>
              <p:nvSpPr>
                <p:cNvPr id="57738" name="Rectangle 15">
                  <a:extLst>
                    <a:ext uri="{FF2B5EF4-FFF2-40B4-BE49-F238E27FC236}">
                      <a16:creationId xmlns:a16="http://schemas.microsoft.com/office/drawing/2014/main" id="{E2AEF3B2-7AE4-42B2-B0EB-749C4C3635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739" name="Text Box 16">
                  <a:extLst>
                    <a:ext uri="{FF2B5EF4-FFF2-40B4-BE49-F238E27FC236}">
                      <a16:creationId xmlns:a16="http://schemas.microsoft.com/office/drawing/2014/main" id="{2596B1AE-8679-4365-9594-21C61AA0A1C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420" y="1796"/>
                  <a:ext cx="1902" cy="14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702" name="Rectangle 17">
                <a:extLst>
                  <a:ext uri="{FF2B5EF4-FFF2-40B4-BE49-F238E27FC236}">
                    <a16:creationId xmlns:a16="http://schemas.microsoft.com/office/drawing/2014/main" id="{32CE6D3F-4A0E-41D7-8BC4-8B51354C2E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4" y="2303"/>
                <a:ext cx="145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3" name="Rectangle 18">
                <a:extLst>
                  <a:ext uri="{FF2B5EF4-FFF2-40B4-BE49-F238E27FC236}">
                    <a16:creationId xmlns:a16="http://schemas.microsoft.com/office/drawing/2014/main" id="{6C52F998-876B-476A-8133-659920571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" y="2554"/>
                <a:ext cx="464" cy="71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4" name="Rectangle 19">
                <a:extLst>
                  <a:ext uri="{FF2B5EF4-FFF2-40B4-BE49-F238E27FC236}">
                    <a16:creationId xmlns:a16="http://schemas.microsoft.com/office/drawing/2014/main" id="{4345821B-D419-4AEC-87A6-4C942E3B7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562"/>
                <a:ext cx="280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5" name="AutoShape 20">
                <a:extLst>
                  <a:ext uri="{FF2B5EF4-FFF2-40B4-BE49-F238E27FC236}">
                    <a16:creationId xmlns:a16="http://schemas.microsoft.com/office/drawing/2014/main" id="{2B8F683C-1AD2-4434-A299-65EEB40BF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2855" y="2415"/>
                <a:ext cx="197" cy="82"/>
              </a:xfrm>
              <a:prstGeom prst="curvedDownArrow">
                <a:avLst>
                  <a:gd name="adj1" fmla="val 48049"/>
                  <a:gd name="adj2" fmla="val 96098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6" name="Rectangle 21">
                <a:extLst>
                  <a:ext uri="{FF2B5EF4-FFF2-40B4-BE49-F238E27FC236}">
                    <a16:creationId xmlns:a16="http://schemas.microsoft.com/office/drawing/2014/main" id="{67DD3DF9-118E-4B3B-AF84-D4F38E52F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3" y="2187"/>
                <a:ext cx="9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7" name="Rectangle 22">
                <a:extLst>
                  <a:ext uri="{FF2B5EF4-FFF2-40B4-BE49-F238E27FC236}">
                    <a16:creationId xmlns:a16="http://schemas.microsoft.com/office/drawing/2014/main" id="{BD82AB66-636D-43C4-8436-0E25781BB5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9" y="2165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8" name="Rectangle 23">
                <a:extLst>
                  <a:ext uri="{FF2B5EF4-FFF2-40B4-BE49-F238E27FC236}">
                    <a16:creationId xmlns:a16="http://schemas.microsoft.com/office/drawing/2014/main" id="{B76C74FC-7931-4300-8F71-02F65EE248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" y="2563"/>
                <a:ext cx="14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09" name="Rectangle 24">
                <a:extLst>
                  <a:ext uri="{FF2B5EF4-FFF2-40B4-BE49-F238E27FC236}">
                    <a16:creationId xmlns:a16="http://schemas.microsoft.com/office/drawing/2014/main" id="{E25DCA51-0752-4E66-9422-8E4E30207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277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10" name="Rectangle 25">
                <a:extLst>
                  <a:ext uri="{FF2B5EF4-FFF2-40B4-BE49-F238E27FC236}">
                    <a16:creationId xmlns:a16="http://schemas.microsoft.com/office/drawing/2014/main" id="{C7F49ABF-F331-4CB0-9F3F-419D00F18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616"/>
                <a:ext cx="15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711" name="Rectangle 26">
                <a:extLst>
                  <a:ext uri="{FF2B5EF4-FFF2-40B4-BE49-F238E27FC236}">
                    <a16:creationId xmlns:a16="http://schemas.microsoft.com/office/drawing/2014/main" id="{153FB67F-348C-40BB-B298-FED345F8F5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2687"/>
                <a:ext cx="12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12" name="Rectangle 27">
                <a:extLst>
                  <a:ext uri="{FF2B5EF4-FFF2-40B4-BE49-F238E27FC236}">
                    <a16:creationId xmlns:a16="http://schemas.microsoft.com/office/drawing/2014/main" id="{6675744B-E725-4AC0-B299-4A72BE3C5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5" y="2678"/>
                <a:ext cx="13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713" name="AutoShape 28">
                <a:extLst>
                  <a:ext uri="{FF2B5EF4-FFF2-40B4-BE49-F238E27FC236}">
                    <a16:creationId xmlns:a16="http://schemas.microsoft.com/office/drawing/2014/main" id="{E4C73BF8-9B22-4E5C-BF87-C2F1B8A55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2345" y="2241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4" name="AutoShape 29">
                <a:extLst>
                  <a:ext uri="{FF2B5EF4-FFF2-40B4-BE49-F238E27FC236}">
                    <a16:creationId xmlns:a16="http://schemas.microsoft.com/office/drawing/2014/main" id="{0E7CF493-5A6E-4F3B-ABD6-29220C705E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3078" y="2196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5" name="AutoShape 30">
                <a:extLst>
                  <a:ext uri="{FF2B5EF4-FFF2-40B4-BE49-F238E27FC236}">
                    <a16:creationId xmlns:a16="http://schemas.microsoft.com/office/drawing/2014/main" id="{71A38054-5AF0-49C7-AAA1-7A5297C30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3263" y="231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6" name="AutoShape 31">
                <a:extLst>
                  <a:ext uri="{FF2B5EF4-FFF2-40B4-BE49-F238E27FC236}">
                    <a16:creationId xmlns:a16="http://schemas.microsoft.com/office/drawing/2014/main" id="{AB05C33C-D16A-49D8-962D-619B05BA2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3211" y="2554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7" name="AutoShape 32">
                <a:extLst>
                  <a:ext uri="{FF2B5EF4-FFF2-40B4-BE49-F238E27FC236}">
                    <a16:creationId xmlns:a16="http://schemas.microsoft.com/office/drawing/2014/main" id="{EB2CC413-2115-4026-A6F0-A27C9FD38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2907" y="2649"/>
                <a:ext cx="54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00 w 21600"/>
                  <a:gd name="T13" fmla="*/ 5268 h 21600"/>
                  <a:gd name="T14" fmla="*/ 18800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8" name="AutoShape 33">
                <a:extLst>
                  <a:ext uri="{FF2B5EF4-FFF2-40B4-BE49-F238E27FC236}">
                    <a16:creationId xmlns:a16="http://schemas.microsoft.com/office/drawing/2014/main" id="{3E4CD1B5-4B1F-4BF9-821D-DDD745ECEE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2597" y="2640"/>
                <a:ext cx="53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60 w 21600"/>
                  <a:gd name="T13" fmla="*/ 5268 h 21600"/>
                  <a:gd name="T14" fmla="*/ 18747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19" name="AutoShape 34">
                <a:extLst>
                  <a:ext uri="{FF2B5EF4-FFF2-40B4-BE49-F238E27FC236}">
                    <a16:creationId xmlns:a16="http://schemas.microsoft.com/office/drawing/2014/main" id="{382F6EB0-FD47-4ECB-9B27-2484684CA7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2315" y="256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720" name="Group 35">
                <a:extLst>
                  <a:ext uri="{FF2B5EF4-FFF2-40B4-BE49-F238E27FC236}">
                    <a16:creationId xmlns:a16="http://schemas.microsoft.com/office/drawing/2014/main" id="{8E4F9AF7-B122-4DBB-940A-14A00A938A5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4" y="2339"/>
                <a:ext cx="151" cy="134"/>
                <a:chOff x="1776" y="2640"/>
                <a:chExt cx="336" cy="288"/>
              </a:xfrm>
            </p:grpSpPr>
            <p:sp>
              <p:nvSpPr>
                <p:cNvPr id="57731" name="Line 36">
                  <a:extLst>
                    <a:ext uri="{FF2B5EF4-FFF2-40B4-BE49-F238E27FC236}">
                      <a16:creationId xmlns:a16="http://schemas.microsoft.com/office/drawing/2014/main" id="{D6977147-5B75-42F8-A957-336562FD5B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2" name="Line 37">
                  <a:extLst>
                    <a:ext uri="{FF2B5EF4-FFF2-40B4-BE49-F238E27FC236}">
                      <a16:creationId xmlns:a16="http://schemas.microsoft.com/office/drawing/2014/main" id="{7AB2BBE1-3B4E-4CCC-A281-9AAD346AD6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3" name="Line 38">
                  <a:extLst>
                    <a:ext uri="{FF2B5EF4-FFF2-40B4-BE49-F238E27FC236}">
                      <a16:creationId xmlns:a16="http://schemas.microsoft.com/office/drawing/2014/main" id="{9B1A9944-8091-42DB-83DF-C0E3D5FEDB7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4" name="Line 39">
                  <a:extLst>
                    <a:ext uri="{FF2B5EF4-FFF2-40B4-BE49-F238E27FC236}">
                      <a16:creationId xmlns:a16="http://schemas.microsoft.com/office/drawing/2014/main" id="{84FDE814-A16A-4A2B-BE8E-4E442184AB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5" name="Line 40">
                  <a:extLst>
                    <a:ext uri="{FF2B5EF4-FFF2-40B4-BE49-F238E27FC236}">
                      <a16:creationId xmlns:a16="http://schemas.microsoft.com/office/drawing/2014/main" id="{2B43DEEF-8B4C-43D8-AC1A-348F7AEFA1D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6" name="Line 41">
                  <a:extLst>
                    <a:ext uri="{FF2B5EF4-FFF2-40B4-BE49-F238E27FC236}">
                      <a16:creationId xmlns:a16="http://schemas.microsoft.com/office/drawing/2014/main" id="{DC5AAF68-1928-40C7-8228-51234F792B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737" name="Line 42">
                  <a:extLst>
                    <a:ext uri="{FF2B5EF4-FFF2-40B4-BE49-F238E27FC236}">
                      <a16:creationId xmlns:a16="http://schemas.microsoft.com/office/drawing/2014/main" id="{A6C1D383-827E-4FAB-BF31-054CE9F4F8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721" name="Line 43">
                <a:extLst>
                  <a:ext uri="{FF2B5EF4-FFF2-40B4-BE49-F238E27FC236}">
                    <a16:creationId xmlns:a16="http://schemas.microsoft.com/office/drawing/2014/main" id="{7FEC6FF9-FE02-4EA4-B55F-87AB5C725E5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2" name="Line 44">
                <a:extLst>
                  <a:ext uri="{FF2B5EF4-FFF2-40B4-BE49-F238E27FC236}">
                    <a16:creationId xmlns:a16="http://schemas.microsoft.com/office/drawing/2014/main" id="{2E485C8C-D36C-46D1-9449-405CA065AB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640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3" name="Line 45">
                <a:extLst>
                  <a:ext uri="{FF2B5EF4-FFF2-40B4-BE49-F238E27FC236}">
                    <a16:creationId xmlns:a16="http://schemas.microsoft.com/office/drawing/2014/main" id="{C8703485-6330-47F5-9DD6-6583DDA5CD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4" name="Line 46">
                <a:extLst>
                  <a:ext uri="{FF2B5EF4-FFF2-40B4-BE49-F238E27FC236}">
                    <a16:creationId xmlns:a16="http://schemas.microsoft.com/office/drawing/2014/main" id="{D0A66027-E912-4DA3-9456-F3D4951F80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5" name="Line 47">
                <a:extLst>
                  <a:ext uri="{FF2B5EF4-FFF2-40B4-BE49-F238E27FC236}">
                    <a16:creationId xmlns:a16="http://schemas.microsoft.com/office/drawing/2014/main" id="{7336AABD-2D89-4F7B-B59B-D9D54AB5BC3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6" name="Line 48">
                <a:extLst>
                  <a:ext uri="{FF2B5EF4-FFF2-40B4-BE49-F238E27FC236}">
                    <a16:creationId xmlns:a16="http://schemas.microsoft.com/office/drawing/2014/main" id="{39208C99-F7FF-456F-BB63-181F068C05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30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7" name="Line 49">
                <a:extLst>
                  <a:ext uri="{FF2B5EF4-FFF2-40B4-BE49-F238E27FC236}">
                    <a16:creationId xmlns:a16="http://schemas.microsoft.com/office/drawing/2014/main" id="{1CC5E35F-3FA5-4C38-84C1-7657CC21AA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8" name="Line 50">
                <a:extLst>
                  <a:ext uri="{FF2B5EF4-FFF2-40B4-BE49-F238E27FC236}">
                    <a16:creationId xmlns:a16="http://schemas.microsoft.com/office/drawing/2014/main" id="{92259498-E78C-4E2B-9C6C-7BDB4FE1F2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235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29" name="Line 51">
                <a:extLst>
                  <a:ext uri="{FF2B5EF4-FFF2-40B4-BE49-F238E27FC236}">
                    <a16:creationId xmlns:a16="http://schemas.microsoft.com/office/drawing/2014/main" id="{F456559D-B445-4CAF-8848-C0010DC62B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592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730" name="Line 52">
                <a:extLst>
                  <a:ext uri="{FF2B5EF4-FFF2-40B4-BE49-F238E27FC236}">
                    <a16:creationId xmlns:a16="http://schemas.microsoft.com/office/drawing/2014/main" id="{8322B41B-D21C-4728-88D9-823161BA56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0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614" name="Oval 53">
              <a:extLst>
                <a:ext uri="{FF2B5EF4-FFF2-40B4-BE49-F238E27FC236}">
                  <a16:creationId xmlns:a16="http://schemas.microsoft.com/office/drawing/2014/main" id="{11288CF8-2C4E-4370-B3BF-1F45C08AEF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1" y="2801"/>
              <a:ext cx="600" cy="44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615" name="Group 54">
              <a:extLst>
                <a:ext uri="{FF2B5EF4-FFF2-40B4-BE49-F238E27FC236}">
                  <a16:creationId xmlns:a16="http://schemas.microsoft.com/office/drawing/2014/main" id="{3576A15D-8847-4B09-9693-7D3C303BA2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54" y="2895"/>
              <a:ext cx="322" cy="222"/>
              <a:chOff x="-175" y="1680"/>
              <a:chExt cx="3583" cy="1440"/>
            </a:xfrm>
          </p:grpSpPr>
          <p:sp>
            <p:nvSpPr>
              <p:cNvPr id="57698" name="Rectangle 55">
                <a:extLst>
                  <a:ext uri="{FF2B5EF4-FFF2-40B4-BE49-F238E27FC236}">
                    <a16:creationId xmlns:a16="http://schemas.microsoft.com/office/drawing/2014/main" id="{F8F0664F-C3EE-4F0C-9055-FE001597B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99" name="Text Box 56">
                <a:extLst>
                  <a:ext uri="{FF2B5EF4-FFF2-40B4-BE49-F238E27FC236}">
                    <a16:creationId xmlns:a16="http://schemas.microsoft.com/office/drawing/2014/main" id="{4B56D4B7-38C7-433C-8564-AB1ACED606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75" y="1816"/>
                <a:ext cx="1286" cy="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616" name="Rectangle 57">
              <a:extLst>
                <a:ext uri="{FF2B5EF4-FFF2-40B4-BE49-F238E27FC236}">
                  <a16:creationId xmlns:a16="http://schemas.microsoft.com/office/drawing/2014/main" id="{D9774E66-8AAE-453E-AD36-E5EDDEB014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7" y="2925"/>
              <a:ext cx="78" cy="4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17" name="Rectangle 58">
              <a:extLst>
                <a:ext uri="{FF2B5EF4-FFF2-40B4-BE49-F238E27FC236}">
                  <a16:creationId xmlns:a16="http://schemas.microsoft.com/office/drawing/2014/main" id="{1D26686C-149E-4E73-990E-A585026682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5" y="3133"/>
              <a:ext cx="248" cy="6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18" name="Rectangle 59">
              <a:extLst>
                <a:ext uri="{FF2B5EF4-FFF2-40B4-BE49-F238E27FC236}">
                  <a16:creationId xmlns:a16="http://schemas.microsoft.com/office/drawing/2014/main" id="{D41ACC3B-1C7E-4706-8AD7-78EA2E2A8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43" y="3141"/>
              <a:ext cx="149" cy="39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19" name="AutoShape 60">
              <a:extLst>
                <a:ext uri="{FF2B5EF4-FFF2-40B4-BE49-F238E27FC236}">
                  <a16:creationId xmlns:a16="http://schemas.microsoft.com/office/drawing/2014/main" id="{0DC344CA-42B2-4C4E-83E8-50F0ABEC49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1560" y="3024"/>
              <a:ext cx="175" cy="44"/>
            </a:xfrm>
            <a:prstGeom prst="curvedDownArrow">
              <a:avLst>
                <a:gd name="adj1" fmla="val 79545"/>
                <a:gd name="adj2" fmla="val 159091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rot="10800000"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0" name="Rectangle 61">
              <a:extLst>
                <a:ext uri="{FF2B5EF4-FFF2-40B4-BE49-F238E27FC236}">
                  <a16:creationId xmlns:a16="http://schemas.microsoft.com/office/drawing/2014/main" id="{24F02332-1CE1-4302-9085-0650876F8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2806"/>
              <a:ext cx="49" cy="4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1" name="Rectangle 62">
              <a:extLst>
                <a:ext uri="{FF2B5EF4-FFF2-40B4-BE49-F238E27FC236}">
                  <a16:creationId xmlns:a16="http://schemas.microsoft.com/office/drawing/2014/main" id="{969FB2ED-E6A8-43A7-BE84-A07DB2D27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1" y="2787"/>
              <a:ext cx="67" cy="4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2" name="Rectangle 63">
              <a:extLst>
                <a:ext uri="{FF2B5EF4-FFF2-40B4-BE49-F238E27FC236}">
                  <a16:creationId xmlns:a16="http://schemas.microsoft.com/office/drawing/2014/main" id="{909DAEB8-4B34-422A-B693-6B28BEEE85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24" y="3142"/>
              <a:ext cx="77" cy="4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3" name="Rectangle 64">
              <a:extLst>
                <a:ext uri="{FF2B5EF4-FFF2-40B4-BE49-F238E27FC236}">
                  <a16:creationId xmlns:a16="http://schemas.microsoft.com/office/drawing/2014/main" id="{B1DC0975-3FAC-49EF-BFE7-409C157109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6" y="2887"/>
              <a:ext cx="66" cy="46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4" name="Rectangle 65">
              <a:extLst>
                <a:ext uri="{FF2B5EF4-FFF2-40B4-BE49-F238E27FC236}">
                  <a16:creationId xmlns:a16="http://schemas.microsoft.com/office/drawing/2014/main" id="{31547BDE-C272-4CBD-AD1D-3DFF94348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52" y="3189"/>
              <a:ext cx="81" cy="47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7625" name="Rectangle 66">
              <a:extLst>
                <a:ext uri="{FF2B5EF4-FFF2-40B4-BE49-F238E27FC236}">
                  <a16:creationId xmlns:a16="http://schemas.microsoft.com/office/drawing/2014/main" id="{645DB88F-D02E-4CB5-8E5D-8EA3DC162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83" y="3252"/>
              <a:ext cx="66" cy="4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6" name="Rectangle 67">
              <a:extLst>
                <a:ext uri="{FF2B5EF4-FFF2-40B4-BE49-F238E27FC236}">
                  <a16:creationId xmlns:a16="http://schemas.microsoft.com/office/drawing/2014/main" id="{D4B8AE76-A3FA-4264-A42D-7F644866B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9" y="3244"/>
              <a:ext cx="71" cy="4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27" name="AutoShape 68">
              <a:extLst>
                <a:ext uri="{FF2B5EF4-FFF2-40B4-BE49-F238E27FC236}">
                  <a16:creationId xmlns:a16="http://schemas.microsoft.com/office/drawing/2014/main" id="{95125EA5-F20B-4E6E-A122-56F7C30AFA8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1323" y="2854"/>
              <a:ext cx="33" cy="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73 w 21600"/>
                <a:gd name="T13" fmla="*/ 5400 h 21600"/>
                <a:gd name="T14" fmla="*/ 18982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28" name="AutoShape 69">
              <a:extLst>
                <a:ext uri="{FF2B5EF4-FFF2-40B4-BE49-F238E27FC236}">
                  <a16:creationId xmlns:a16="http://schemas.microsoft.com/office/drawing/2014/main" id="{B87A2662-BB44-428D-BABD-0C8283484A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1714" y="2814"/>
              <a:ext cx="32" cy="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29" name="AutoShape 70">
              <a:extLst>
                <a:ext uri="{FF2B5EF4-FFF2-40B4-BE49-F238E27FC236}">
                  <a16:creationId xmlns:a16="http://schemas.microsoft.com/office/drawing/2014/main" id="{776849F4-7549-46A9-BBC5-DC837D2F714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1812" y="2917"/>
              <a:ext cx="33" cy="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73 w 21600"/>
                <a:gd name="T13" fmla="*/ 5400 h 21600"/>
                <a:gd name="T14" fmla="*/ 18982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0" name="AutoShape 71">
              <a:extLst>
                <a:ext uri="{FF2B5EF4-FFF2-40B4-BE49-F238E27FC236}">
                  <a16:creationId xmlns:a16="http://schemas.microsoft.com/office/drawing/2014/main" id="{7B94DE6F-6F1B-4A63-9501-5580E4C9AF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1785" y="3133"/>
              <a:ext cx="33" cy="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73 w 21600"/>
                <a:gd name="T13" fmla="*/ 5574 h 21600"/>
                <a:gd name="T14" fmla="*/ 18982 w 21600"/>
                <a:gd name="T15" fmla="*/ 1602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1" name="AutoShape 72">
              <a:extLst>
                <a:ext uri="{FF2B5EF4-FFF2-40B4-BE49-F238E27FC236}">
                  <a16:creationId xmlns:a16="http://schemas.microsoft.com/office/drawing/2014/main" id="{C4361521-18FE-428D-85DF-B8C3D219DA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1612" y="3226"/>
              <a:ext cx="49" cy="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527 w 21600"/>
                <a:gd name="T13" fmla="*/ 5143 h 21600"/>
                <a:gd name="T14" fmla="*/ 18955 w 21600"/>
                <a:gd name="T15" fmla="*/ 164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2" name="AutoShape 73">
              <a:extLst>
                <a:ext uri="{FF2B5EF4-FFF2-40B4-BE49-F238E27FC236}">
                  <a16:creationId xmlns:a16="http://schemas.microsoft.com/office/drawing/2014/main" id="{E50A4BA3-9766-4899-A30A-8D862EE1A33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1447" y="3218"/>
              <a:ext cx="47" cy="2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17 w 21600"/>
                <a:gd name="T13" fmla="*/ 5891 h 21600"/>
                <a:gd name="T14" fmla="*/ 18843 w 21600"/>
                <a:gd name="T15" fmla="*/ 15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3" name="AutoShape 74">
              <a:extLst>
                <a:ext uri="{FF2B5EF4-FFF2-40B4-BE49-F238E27FC236}">
                  <a16:creationId xmlns:a16="http://schemas.microsoft.com/office/drawing/2014/main" id="{07E81815-A120-4D31-A014-C1063CE22D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1306" y="3141"/>
              <a:ext cx="33" cy="32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73 w 21600"/>
                <a:gd name="T13" fmla="*/ 5400 h 21600"/>
                <a:gd name="T14" fmla="*/ 18982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7634" name="Group 75">
              <a:extLst>
                <a:ext uri="{FF2B5EF4-FFF2-40B4-BE49-F238E27FC236}">
                  <a16:creationId xmlns:a16="http://schemas.microsoft.com/office/drawing/2014/main" id="{C3BEA750-C412-4714-AC99-B982E9C60D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355" y="2942"/>
              <a:ext cx="80" cy="120"/>
              <a:chOff x="1776" y="2640"/>
              <a:chExt cx="336" cy="288"/>
            </a:xfrm>
          </p:grpSpPr>
          <p:sp>
            <p:nvSpPr>
              <p:cNvPr id="57691" name="Line 76">
                <a:extLst>
                  <a:ext uri="{FF2B5EF4-FFF2-40B4-BE49-F238E27FC236}">
                    <a16:creationId xmlns:a16="http://schemas.microsoft.com/office/drawing/2014/main" id="{B906AA90-52C9-4EA3-8A16-1196B63C7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2" name="Line 77">
                <a:extLst>
                  <a:ext uri="{FF2B5EF4-FFF2-40B4-BE49-F238E27FC236}">
                    <a16:creationId xmlns:a16="http://schemas.microsoft.com/office/drawing/2014/main" id="{BAB7588D-E985-4BAA-AA73-C761174A68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3" name="Line 78">
                <a:extLst>
                  <a:ext uri="{FF2B5EF4-FFF2-40B4-BE49-F238E27FC236}">
                    <a16:creationId xmlns:a16="http://schemas.microsoft.com/office/drawing/2014/main" id="{0B5EF274-BDDF-4424-80AD-F1F082B102D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4" name="Line 79">
                <a:extLst>
                  <a:ext uri="{FF2B5EF4-FFF2-40B4-BE49-F238E27FC236}">
                    <a16:creationId xmlns:a16="http://schemas.microsoft.com/office/drawing/2014/main" id="{10C2C4D7-AD70-4664-9EE8-85BD79669A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5" name="Line 80">
                <a:extLst>
                  <a:ext uri="{FF2B5EF4-FFF2-40B4-BE49-F238E27FC236}">
                    <a16:creationId xmlns:a16="http://schemas.microsoft.com/office/drawing/2014/main" id="{BBFBA652-091B-4B2C-A901-BFD7CC8C3F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6" name="Line 81">
                <a:extLst>
                  <a:ext uri="{FF2B5EF4-FFF2-40B4-BE49-F238E27FC236}">
                    <a16:creationId xmlns:a16="http://schemas.microsoft.com/office/drawing/2014/main" id="{0A70348C-0533-4045-8FB1-53B1F901260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97" name="Line 82">
                <a:extLst>
                  <a:ext uri="{FF2B5EF4-FFF2-40B4-BE49-F238E27FC236}">
                    <a16:creationId xmlns:a16="http://schemas.microsoft.com/office/drawing/2014/main" id="{943DB280-1608-46A6-A342-70D6FA925E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635" name="Line 83">
              <a:extLst>
                <a:ext uri="{FF2B5EF4-FFF2-40B4-BE49-F238E27FC236}">
                  <a16:creationId xmlns:a16="http://schemas.microsoft.com/office/drawing/2014/main" id="{6B3C8E17-BE3D-41A9-9BC2-BDEB44072EE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74" y="2837"/>
              <a:ext cx="3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6" name="Line 84">
              <a:extLst>
                <a:ext uri="{FF2B5EF4-FFF2-40B4-BE49-F238E27FC236}">
                  <a16:creationId xmlns:a16="http://schemas.microsoft.com/office/drawing/2014/main" id="{C1FE4F87-3D78-428B-ACE4-B124971010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76" y="3210"/>
              <a:ext cx="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7" name="Line 85">
              <a:extLst>
                <a:ext uri="{FF2B5EF4-FFF2-40B4-BE49-F238E27FC236}">
                  <a16:creationId xmlns:a16="http://schemas.microsoft.com/office/drawing/2014/main" id="{BFA0C0B4-4CFE-455F-AB8B-7B73B8B24F9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97" y="3272"/>
              <a:ext cx="5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8" name="Line 86">
              <a:extLst>
                <a:ext uri="{FF2B5EF4-FFF2-40B4-BE49-F238E27FC236}">
                  <a16:creationId xmlns:a16="http://schemas.microsoft.com/office/drawing/2014/main" id="{F8626ED6-21B8-469C-BB15-C0DB81F7837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659" y="3272"/>
              <a:ext cx="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39" name="Line 87">
              <a:extLst>
                <a:ext uri="{FF2B5EF4-FFF2-40B4-BE49-F238E27FC236}">
                  <a16:creationId xmlns:a16="http://schemas.microsoft.com/office/drawing/2014/main" id="{7B57BE1E-686E-4A45-8A25-7C5ECBC8E1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38" y="3167"/>
              <a:ext cx="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0" name="Line 88">
              <a:extLst>
                <a:ext uri="{FF2B5EF4-FFF2-40B4-BE49-F238E27FC236}">
                  <a16:creationId xmlns:a16="http://schemas.microsoft.com/office/drawing/2014/main" id="{2046826E-C84E-4E23-B236-3E5E25A561B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864" y="2911"/>
              <a:ext cx="5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1" name="Line 89">
              <a:extLst>
                <a:ext uri="{FF2B5EF4-FFF2-40B4-BE49-F238E27FC236}">
                  <a16:creationId xmlns:a16="http://schemas.microsoft.com/office/drawing/2014/main" id="{70E2CE73-F868-422A-A8BD-E4B83B3551F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762" y="2825"/>
              <a:ext cx="5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2" name="Line 90">
              <a:extLst>
                <a:ext uri="{FF2B5EF4-FFF2-40B4-BE49-F238E27FC236}">
                  <a16:creationId xmlns:a16="http://schemas.microsoft.com/office/drawing/2014/main" id="{86F3002B-F608-4D6F-AFD1-46C8A42692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4" y="2939"/>
              <a:ext cx="5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3" name="Line 91">
              <a:extLst>
                <a:ext uri="{FF2B5EF4-FFF2-40B4-BE49-F238E27FC236}">
                  <a16:creationId xmlns:a16="http://schemas.microsoft.com/office/drawing/2014/main" id="{86860288-D717-4809-AD85-A612175241E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556" y="3167"/>
              <a:ext cx="103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4" name="Line 92">
              <a:extLst>
                <a:ext uri="{FF2B5EF4-FFF2-40B4-BE49-F238E27FC236}">
                  <a16:creationId xmlns:a16="http://schemas.microsoft.com/office/drawing/2014/main" id="{7B4B76DE-C0A2-466B-B266-098AB947A2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480" y="3167"/>
              <a:ext cx="5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5" name="Line 93">
              <a:extLst>
                <a:ext uri="{FF2B5EF4-FFF2-40B4-BE49-F238E27FC236}">
                  <a16:creationId xmlns:a16="http://schemas.microsoft.com/office/drawing/2014/main" id="{12A08C6A-1B4C-40B1-988A-05309C2DF9D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74" y="2787"/>
              <a:ext cx="1087" cy="1072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646" name="Rectangle 94">
              <a:extLst>
                <a:ext uri="{FF2B5EF4-FFF2-40B4-BE49-F238E27FC236}">
                  <a16:creationId xmlns:a16="http://schemas.microsoft.com/office/drawing/2014/main" id="{8BD82207-61F4-47FB-BD04-281FCA8B4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7" y="2454"/>
              <a:ext cx="473" cy="1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647" name="Group 95">
              <a:extLst>
                <a:ext uri="{FF2B5EF4-FFF2-40B4-BE49-F238E27FC236}">
                  <a16:creationId xmlns:a16="http://schemas.microsoft.com/office/drawing/2014/main" id="{08BFC221-F5CA-4899-8C69-ABCB2A8188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" y="3246"/>
              <a:ext cx="1016" cy="659"/>
              <a:chOff x="199" y="922"/>
              <a:chExt cx="2784" cy="1237"/>
            </a:xfrm>
          </p:grpSpPr>
          <p:sp>
            <p:nvSpPr>
              <p:cNvPr id="57651" name="Oval 96">
                <a:extLst>
                  <a:ext uri="{FF2B5EF4-FFF2-40B4-BE49-F238E27FC236}">
                    <a16:creationId xmlns:a16="http://schemas.microsoft.com/office/drawing/2014/main" id="{899D1922-F47F-438E-B2FD-3ADC946AE6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960"/>
                <a:ext cx="2487" cy="1056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652" name="Group 97">
                <a:extLst>
                  <a:ext uri="{FF2B5EF4-FFF2-40B4-BE49-F238E27FC236}">
                    <a16:creationId xmlns:a16="http://schemas.microsoft.com/office/drawing/2014/main" id="{C1C7694A-B9A1-41BC-96BE-3972C4B417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8" y="1184"/>
                <a:ext cx="1197" cy="534"/>
                <a:chOff x="192" y="1680"/>
                <a:chExt cx="3216" cy="1440"/>
              </a:xfrm>
            </p:grpSpPr>
            <p:sp>
              <p:nvSpPr>
                <p:cNvPr id="57689" name="Rectangle 98">
                  <a:extLst>
                    <a:ext uri="{FF2B5EF4-FFF2-40B4-BE49-F238E27FC236}">
                      <a16:creationId xmlns:a16="http://schemas.microsoft.com/office/drawing/2014/main" id="{49539D48-717F-4C5C-BEC9-AE4FC7FB09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690" name="Text Box 99">
                  <a:extLst>
                    <a:ext uri="{FF2B5EF4-FFF2-40B4-BE49-F238E27FC236}">
                      <a16:creationId xmlns:a16="http://schemas.microsoft.com/office/drawing/2014/main" id="{DDF2745D-C72F-4A55-B563-F60E0BDBCF4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92" y="1809"/>
                  <a:ext cx="860" cy="68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653" name="Rectangle 100">
                <a:extLst>
                  <a:ext uri="{FF2B5EF4-FFF2-40B4-BE49-F238E27FC236}">
                    <a16:creationId xmlns:a16="http://schemas.microsoft.com/office/drawing/2014/main" id="{A4FF41DB-F314-4D12-A0CC-3E4A3B66B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7" y="1219"/>
                <a:ext cx="3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4" name="Rectangle 101">
                <a:extLst>
                  <a:ext uri="{FF2B5EF4-FFF2-40B4-BE49-F238E27FC236}">
                    <a16:creationId xmlns:a16="http://schemas.microsoft.com/office/drawing/2014/main" id="{736B2280-B7DA-4E5A-BACC-A8AD44A21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" y="1757"/>
                <a:ext cx="1027" cy="15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5" name="Rectangle 102">
                <a:extLst>
                  <a:ext uri="{FF2B5EF4-FFF2-40B4-BE49-F238E27FC236}">
                    <a16:creationId xmlns:a16="http://schemas.microsoft.com/office/drawing/2014/main" id="{2D619EC2-7731-4C2D-9B53-E27F0358D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776"/>
                <a:ext cx="6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6" name="AutoShape 103">
                <a:extLst>
                  <a:ext uri="{FF2B5EF4-FFF2-40B4-BE49-F238E27FC236}">
                    <a16:creationId xmlns:a16="http://schemas.microsoft.com/office/drawing/2014/main" id="{2FC3BA0B-2C59-4605-9BCA-45899C1CBD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1630" y="1455"/>
                <a:ext cx="423" cy="182"/>
              </a:xfrm>
              <a:prstGeom prst="curvedDownArrow">
                <a:avLst>
                  <a:gd name="adj1" fmla="val 46484"/>
                  <a:gd name="adj2" fmla="val 92967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rot="10800000" vert="eaVert"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7" name="Rectangle 104">
                <a:extLst>
                  <a:ext uri="{FF2B5EF4-FFF2-40B4-BE49-F238E27FC236}">
                    <a16:creationId xmlns:a16="http://schemas.microsoft.com/office/drawing/2014/main" id="{9AF483DC-046F-4751-9E8F-5EB66CEA8C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" y="970"/>
                <a:ext cx="20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8" name="Rectangle 105">
                <a:extLst>
                  <a:ext uri="{FF2B5EF4-FFF2-40B4-BE49-F238E27FC236}">
                    <a16:creationId xmlns:a16="http://schemas.microsoft.com/office/drawing/2014/main" id="{2032BB09-4718-451E-8B72-9BA5084FD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5" y="922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59" name="Rectangle 106">
                <a:extLst>
                  <a:ext uri="{FF2B5EF4-FFF2-40B4-BE49-F238E27FC236}">
                    <a16:creationId xmlns:a16="http://schemas.microsoft.com/office/drawing/2014/main" id="{BC2BA6C8-2D65-45CD-AE6D-D5FA26DF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2" y="1776"/>
                <a:ext cx="320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60" name="Rectangle 107">
                <a:extLst>
                  <a:ext uri="{FF2B5EF4-FFF2-40B4-BE49-F238E27FC236}">
                    <a16:creationId xmlns:a16="http://schemas.microsoft.com/office/drawing/2014/main" id="{107AC128-C80B-42A7-817B-275CDF02D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9" y="1162"/>
                <a:ext cx="274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61" name="Rectangle 108">
                <a:extLst>
                  <a:ext uri="{FF2B5EF4-FFF2-40B4-BE49-F238E27FC236}">
                    <a16:creationId xmlns:a16="http://schemas.microsoft.com/office/drawing/2014/main" id="{307F8FDF-4120-4F20-9F84-844B102B0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" y="1891"/>
                <a:ext cx="342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662" name="Rectangle 109">
                <a:extLst>
                  <a:ext uri="{FF2B5EF4-FFF2-40B4-BE49-F238E27FC236}">
                    <a16:creationId xmlns:a16="http://schemas.microsoft.com/office/drawing/2014/main" id="{64996D5E-783C-41AA-8A2C-25C0F0879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" y="2044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63" name="Rectangle 110">
                <a:extLst>
                  <a:ext uri="{FF2B5EF4-FFF2-40B4-BE49-F238E27FC236}">
                    <a16:creationId xmlns:a16="http://schemas.microsoft.com/office/drawing/2014/main" id="{6057D5A1-0850-43CA-A778-549E3357F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025"/>
                <a:ext cx="29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664" name="AutoShape 111">
                <a:extLst>
                  <a:ext uri="{FF2B5EF4-FFF2-40B4-BE49-F238E27FC236}">
                    <a16:creationId xmlns:a16="http://schemas.microsoft.com/office/drawing/2014/main" id="{3695D346-94AA-4DB9-9A42-26EAF37329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495" y="1085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65" name="AutoShape 112">
                <a:extLst>
                  <a:ext uri="{FF2B5EF4-FFF2-40B4-BE49-F238E27FC236}">
                    <a16:creationId xmlns:a16="http://schemas.microsoft.com/office/drawing/2014/main" id="{B4D119F9-F0FD-4114-AF08-0232A2AB1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2116" y="989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66" name="AutoShape 113">
                <a:extLst>
                  <a:ext uri="{FF2B5EF4-FFF2-40B4-BE49-F238E27FC236}">
                    <a16:creationId xmlns:a16="http://schemas.microsoft.com/office/drawing/2014/main" id="{F2C7044B-BBFB-4D9E-A064-F2F6573EDE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2527" y="1238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67" name="AutoShape 114">
                <a:extLst>
                  <a:ext uri="{FF2B5EF4-FFF2-40B4-BE49-F238E27FC236}">
                    <a16:creationId xmlns:a16="http://schemas.microsoft.com/office/drawing/2014/main" id="{621B189C-631C-49B9-9C85-DBDE188B2D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2412" y="1757"/>
                <a:ext cx="137" cy="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400 h 21600"/>
                  <a:gd name="T14" fmla="*/ 1892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68" name="AutoShape 115">
                <a:extLst>
                  <a:ext uri="{FF2B5EF4-FFF2-40B4-BE49-F238E27FC236}">
                    <a16:creationId xmlns:a16="http://schemas.microsoft.com/office/drawing/2014/main" id="{8F29A72C-5E0B-4334-9FB9-1C7876C38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1739" y="1960"/>
                <a:ext cx="11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2 w 21600"/>
                  <a:gd name="T13" fmla="*/ 5459 h 21600"/>
                  <a:gd name="T14" fmla="*/ 18807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69" name="AutoShape 116">
                <a:extLst>
                  <a:ext uri="{FF2B5EF4-FFF2-40B4-BE49-F238E27FC236}">
                    <a16:creationId xmlns:a16="http://schemas.microsoft.com/office/drawing/2014/main" id="{8F6EDA3A-0884-4D79-B191-7AEC6FB212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1054" y="1941"/>
                <a:ext cx="115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1 w 21600"/>
                  <a:gd name="T13" fmla="*/ 5459 h 21600"/>
                  <a:gd name="T14" fmla="*/ 18970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0" name="AutoShape 117">
                <a:extLst>
                  <a:ext uri="{FF2B5EF4-FFF2-40B4-BE49-F238E27FC236}">
                    <a16:creationId xmlns:a16="http://schemas.microsoft.com/office/drawing/2014/main" id="{C17013EF-94F4-4352-987A-283CC9DC8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427" y="1776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671" name="Group 118">
                <a:extLst>
                  <a:ext uri="{FF2B5EF4-FFF2-40B4-BE49-F238E27FC236}">
                    <a16:creationId xmlns:a16="http://schemas.microsoft.com/office/drawing/2014/main" id="{BA383F14-49DE-4EA0-91EB-B2EC639711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4" y="1296"/>
                <a:ext cx="336" cy="288"/>
                <a:chOff x="1776" y="2640"/>
                <a:chExt cx="336" cy="288"/>
              </a:xfrm>
            </p:grpSpPr>
            <p:sp>
              <p:nvSpPr>
                <p:cNvPr id="57682" name="Line 119">
                  <a:extLst>
                    <a:ext uri="{FF2B5EF4-FFF2-40B4-BE49-F238E27FC236}">
                      <a16:creationId xmlns:a16="http://schemas.microsoft.com/office/drawing/2014/main" id="{3E8CCF79-566A-47C6-B0D5-59D032C06D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3" name="Line 120">
                  <a:extLst>
                    <a:ext uri="{FF2B5EF4-FFF2-40B4-BE49-F238E27FC236}">
                      <a16:creationId xmlns:a16="http://schemas.microsoft.com/office/drawing/2014/main" id="{3B475BBC-2760-4EDC-845F-F75BD32EB5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4" name="Line 121">
                  <a:extLst>
                    <a:ext uri="{FF2B5EF4-FFF2-40B4-BE49-F238E27FC236}">
                      <a16:creationId xmlns:a16="http://schemas.microsoft.com/office/drawing/2014/main" id="{7A8E88E6-0D4A-4F0E-B92A-C980EFD9312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5" name="Line 122">
                  <a:extLst>
                    <a:ext uri="{FF2B5EF4-FFF2-40B4-BE49-F238E27FC236}">
                      <a16:creationId xmlns:a16="http://schemas.microsoft.com/office/drawing/2014/main" id="{5977BD4B-D325-43AC-AEF7-8D5C25BEC3D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6" name="Line 123">
                  <a:extLst>
                    <a:ext uri="{FF2B5EF4-FFF2-40B4-BE49-F238E27FC236}">
                      <a16:creationId xmlns:a16="http://schemas.microsoft.com/office/drawing/2014/main" id="{58FF4CCF-713E-4114-8B02-9DC153CA14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7" name="Line 124">
                  <a:extLst>
                    <a:ext uri="{FF2B5EF4-FFF2-40B4-BE49-F238E27FC236}">
                      <a16:creationId xmlns:a16="http://schemas.microsoft.com/office/drawing/2014/main" id="{C9AB7580-7D88-4D87-9FB1-081A22E183D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88" name="Line 125">
                  <a:extLst>
                    <a:ext uri="{FF2B5EF4-FFF2-40B4-BE49-F238E27FC236}">
                      <a16:creationId xmlns:a16="http://schemas.microsoft.com/office/drawing/2014/main" id="{AAA40A90-EE95-4000-A599-DA6F0B6DF6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672" name="Line 126">
                <a:extLst>
                  <a:ext uri="{FF2B5EF4-FFF2-40B4-BE49-F238E27FC236}">
                    <a16:creationId xmlns:a16="http://schemas.microsoft.com/office/drawing/2014/main" id="{7901DDA9-373B-41EB-97B8-21D4C88EDC4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00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3" name="Line 127">
                <a:extLst>
                  <a:ext uri="{FF2B5EF4-FFF2-40B4-BE49-F238E27FC236}">
                    <a16:creationId xmlns:a16="http://schemas.microsoft.com/office/drawing/2014/main" id="{1D9C56C3-2C68-4214-846C-814F48B14C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4" name="Line 128">
                <a:extLst>
                  <a:ext uri="{FF2B5EF4-FFF2-40B4-BE49-F238E27FC236}">
                    <a16:creationId xmlns:a16="http://schemas.microsoft.com/office/drawing/2014/main" id="{EC045E07-74EA-4564-BEA7-2F4CC8602EB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6" y="206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5" name="Line 129">
                <a:extLst>
                  <a:ext uri="{FF2B5EF4-FFF2-40B4-BE49-F238E27FC236}">
                    <a16:creationId xmlns:a16="http://schemas.microsoft.com/office/drawing/2014/main" id="{73FA1FDC-4B43-42F9-B6B2-53B5C9D1D5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120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6" name="Line 130">
                <a:extLst>
                  <a:ext uri="{FF2B5EF4-FFF2-40B4-BE49-F238E27FC236}">
                    <a16:creationId xmlns:a16="http://schemas.microsoft.com/office/drawing/2014/main" id="{FA7006ED-1035-421E-8F1B-31AC612180E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2" y="96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7" name="Line 131">
                <a:extLst>
                  <a:ext uri="{FF2B5EF4-FFF2-40B4-BE49-F238E27FC236}">
                    <a16:creationId xmlns:a16="http://schemas.microsoft.com/office/drawing/2014/main" id="{9E66DBDD-DFB6-4E00-9B18-E0894B27D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96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8" name="Line 132">
                <a:extLst>
                  <a:ext uri="{FF2B5EF4-FFF2-40B4-BE49-F238E27FC236}">
                    <a16:creationId xmlns:a16="http://schemas.microsoft.com/office/drawing/2014/main" id="{157BD1C2-4B09-497D-85B1-CD4574DE88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124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79" name="Line 133">
                <a:extLst>
                  <a:ext uri="{FF2B5EF4-FFF2-40B4-BE49-F238E27FC236}">
                    <a16:creationId xmlns:a16="http://schemas.microsoft.com/office/drawing/2014/main" id="{AE4E503D-5199-4FCA-94D7-6095898025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182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80" name="Line 134">
                <a:extLst>
                  <a:ext uri="{FF2B5EF4-FFF2-40B4-BE49-F238E27FC236}">
                    <a16:creationId xmlns:a16="http://schemas.microsoft.com/office/drawing/2014/main" id="{422C2EDC-3F5C-462A-94DE-BED926E867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81" name="Line 135">
                <a:extLst>
                  <a:ext uri="{FF2B5EF4-FFF2-40B4-BE49-F238E27FC236}">
                    <a16:creationId xmlns:a16="http://schemas.microsoft.com/office/drawing/2014/main" id="{8FFFB55E-32B6-425E-A346-4F412D3822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4" y="18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648" name="Rectangle 136">
              <a:extLst>
                <a:ext uri="{FF2B5EF4-FFF2-40B4-BE49-F238E27FC236}">
                  <a16:creationId xmlns:a16="http://schemas.microsoft.com/office/drawing/2014/main" id="{56FE7AB1-BDCD-44B3-AE2C-3F14E9CC2D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9" y="3514"/>
              <a:ext cx="622" cy="2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649" name="Text Box 137">
              <a:extLst>
                <a:ext uri="{FF2B5EF4-FFF2-40B4-BE49-F238E27FC236}">
                  <a16:creationId xmlns:a16="http://schemas.microsoft.com/office/drawing/2014/main" id="{57C6C079-80A0-48E4-A94C-6C06E3C855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" y="2458"/>
              <a:ext cx="47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 u="sng">
                  <a:solidFill>
                    <a:schemeClr val="tx1"/>
                  </a:solidFill>
                </a:rPr>
                <a:t>SEQUENCE</a:t>
              </a:r>
            </a:p>
          </p:txBody>
        </p:sp>
        <p:sp>
          <p:nvSpPr>
            <p:cNvPr id="57650" name="Text Box 138">
              <a:extLst>
                <a:ext uri="{FF2B5EF4-FFF2-40B4-BE49-F238E27FC236}">
                  <a16:creationId xmlns:a16="http://schemas.microsoft.com/office/drawing/2014/main" id="{9D48D129-2EB1-40D9-A8A2-7672802667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7" y="3514"/>
              <a:ext cx="551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 u="sng">
                  <a:solidFill>
                    <a:schemeClr val="tx1"/>
                  </a:solidFill>
                </a:rPr>
                <a:t>Logique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 u="sng">
                  <a:solidFill>
                    <a:schemeClr val="tx1"/>
                  </a:solidFill>
                </a:rPr>
                <a:t>de formation</a:t>
              </a:r>
            </a:p>
          </p:txBody>
        </p:sp>
      </p:grpSp>
      <p:grpSp>
        <p:nvGrpSpPr>
          <p:cNvPr id="57351" name="Group 139">
            <a:extLst>
              <a:ext uri="{FF2B5EF4-FFF2-40B4-BE49-F238E27FC236}">
                <a16:creationId xmlns:a16="http://schemas.microsoft.com/office/drawing/2014/main" id="{8CF334A3-1FF6-43FA-953E-32C5DB25FB6B}"/>
              </a:ext>
            </a:extLst>
          </p:cNvPr>
          <p:cNvGrpSpPr>
            <a:grpSpLocks/>
          </p:cNvGrpSpPr>
          <p:nvPr/>
        </p:nvGrpSpPr>
        <p:grpSpPr bwMode="auto">
          <a:xfrm>
            <a:off x="7235825" y="1628775"/>
            <a:ext cx="1660525" cy="1143000"/>
            <a:chOff x="4752" y="1056"/>
            <a:chExt cx="1046" cy="720"/>
          </a:xfrm>
        </p:grpSpPr>
        <p:sp>
          <p:nvSpPr>
            <p:cNvPr id="57483" name="Rectangle 140">
              <a:extLst>
                <a:ext uri="{FF2B5EF4-FFF2-40B4-BE49-F238E27FC236}">
                  <a16:creationId xmlns:a16="http://schemas.microsoft.com/office/drawing/2014/main" id="{2A91049C-8CFA-4960-8754-BF01AA7235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1056"/>
              <a:ext cx="1046" cy="720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grpSp>
          <p:nvGrpSpPr>
            <p:cNvPr id="57484" name="Group 141">
              <a:extLst>
                <a:ext uri="{FF2B5EF4-FFF2-40B4-BE49-F238E27FC236}">
                  <a16:creationId xmlns:a16="http://schemas.microsoft.com/office/drawing/2014/main" id="{42F27352-655F-4F2F-A37F-694ECCBB3BD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465" y="1079"/>
              <a:ext cx="260" cy="170"/>
              <a:chOff x="1965" y="2165"/>
              <a:chExt cx="1504" cy="702"/>
            </a:xfrm>
          </p:grpSpPr>
          <p:sp>
            <p:nvSpPr>
              <p:cNvPr id="57572" name="Oval 142">
                <a:extLst>
                  <a:ext uri="{FF2B5EF4-FFF2-40B4-BE49-F238E27FC236}">
                    <a16:creationId xmlns:a16="http://schemas.microsoft.com/office/drawing/2014/main" id="{45FF5766-8FB9-4100-A7AC-227F6FCCF6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0" y="2182"/>
                <a:ext cx="1124" cy="49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573" name="Group 143">
                <a:extLst>
                  <a:ext uri="{FF2B5EF4-FFF2-40B4-BE49-F238E27FC236}">
                    <a16:creationId xmlns:a16="http://schemas.microsoft.com/office/drawing/2014/main" id="{EA97B404-4338-488C-B25F-BC3FE6B02E1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965" y="2287"/>
                <a:ext cx="855" cy="580"/>
                <a:chOff x="-1675" y="1680"/>
                <a:chExt cx="5083" cy="3368"/>
              </a:xfrm>
            </p:grpSpPr>
            <p:sp>
              <p:nvSpPr>
                <p:cNvPr id="57610" name="Rectangle 144">
                  <a:extLst>
                    <a:ext uri="{FF2B5EF4-FFF2-40B4-BE49-F238E27FC236}">
                      <a16:creationId xmlns:a16="http://schemas.microsoft.com/office/drawing/2014/main" id="{93CAC139-4211-49CC-A953-B1E971F411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611" name="Text Box 145">
                  <a:extLst>
                    <a:ext uri="{FF2B5EF4-FFF2-40B4-BE49-F238E27FC236}">
                      <a16:creationId xmlns:a16="http://schemas.microsoft.com/office/drawing/2014/main" id="{2FB3FA85-BB70-4B92-9282-ED8C7387E5E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1675" y="1814"/>
                  <a:ext cx="3983" cy="323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574" name="Rectangle 146">
                <a:extLst>
                  <a:ext uri="{FF2B5EF4-FFF2-40B4-BE49-F238E27FC236}">
                    <a16:creationId xmlns:a16="http://schemas.microsoft.com/office/drawing/2014/main" id="{FEB99C05-823D-4123-9BC2-4AC32B1AF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4" y="2303"/>
                <a:ext cx="145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5" name="Rectangle 147">
                <a:extLst>
                  <a:ext uri="{FF2B5EF4-FFF2-40B4-BE49-F238E27FC236}">
                    <a16:creationId xmlns:a16="http://schemas.microsoft.com/office/drawing/2014/main" id="{75352365-2058-488A-BBAA-7A26A9432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" y="2554"/>
                <a:ext cx="464" cy="71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6" name="Rectangle 148">
                <a:extLst>
                  <a:ext uri="{FF2B5EF4-FFF2-40B4-BE49-F238E27FC236}">
                    <a16:creationId xmlns:a16="http://schemas.microsoft.com/office/drawing/2014/main" id="{7003092A-C780-48DF-8DE4-8584B0727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562"/>
                <a:ext cx="280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7" name="AutoShape 149">
                <a:extLst>
                  <a:ext uri="{FF2B5EF4-FFF2-40B4-BE49-F238E27FC236}">
                    <a16:creationId xmlns:a16="http://schemas.microsoft.com/office/drawing/2014/main" id="{F94BC075-2DA4-4A80-8084-3BDE133C55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2855" y="2415"/>
                <a:ext cx="197" cy="82"/>
              </a:xfrm>
              <a:prstGeom prst="curvedDownArrow">
                <a:avLst>
                  <a:gd name="adj1" fmla="val 48049"/>
                  <a:gd name="adj2" fmla="val 96098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8" name="Rectangle 150">
                <a:extLst>
                  <a:ext uri="{FF2B5EF4-FFF2-40B4-BE49-F238E27FC236}">
                    <a16:creationId xmlns:a16="http://schemas.microsoft.com/office/drawing/2014/main" id="{B1A5AFF6-8D60-40A2-A801-8C6C4BBEE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3" y="2187"/>
                <a:ext cx="9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9" name="Rectangle 151">
                <a:extLst>
                  <a:ext uri="{FF2B5EF4-FFF2-40B4-BE49-F238E27FC236}">
                    <a16:creationId xmlns:a16="http://schemas.microsoft.com/office/drawing/2014/main" id="{98607568-32FB-4725-9279-4BF3CA6C0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9" y="2165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80" name="Rectangle 152">
                <a:extLst>
                  <a:ext uri="{FF2B5EF4-FFF2-40B4-BE49-F238E27FC236}">
                    <a16:creationId xmlns:a16="http://schemas.microsoft.com/office/drawing/2014/main" id="{97CC2A74-CFED-400C-BD42-E9F07D159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" y="2563"/>
                <a:ext cx="14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81" name="Rectangle 153">
                <a:extLst>
                  <a:ext uri="{FF2B5EF4-FFF2-40B4-BE49-F238E27FC236}">
                    <a16:creationId xmlns:a16="http://schemas.microsoft.com/office/drawing/2014/main" id="{8D745968-057A-4C41-BFED-5062E5EE9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277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82" name="Rectangle 154">
                <a:extLst>
                  <a:ext uri="{FF2B5EF4-FFF2-40B4-BE49-F238E27FC236}">
                    <a16:creationId xmlns:a16="http://schemas.microsoft.com/office/drawing/2014/main" id="{D3B7804F-6F32-49C7-ABAE-479B52D3C4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616"/>
                <a:ext cx="15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583" name="Rectangle 155">
                <a:extLst>
                  <a:ext uri="{FF2B5EF4-FFF2-40B4-BE49-F238E27FC236}">
                    <a16:creationId xmlns:a16="http://schemas.microsoft.com/office/drawing/2014/main" id="{0BF6B006-C48C-4152-A109-ABA1A4F1FC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2687"/>
                <a:ext cx="12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84" name="Rectangle 156">
                <a:extLst>
                  <a:ext uri="{FF2B5EF4-FFF2-40B4-BE49-F238E27FC236}">
                    <a16:creationId xmlns:a16="http://schemas.microsoft.com/office/drawing/2014/main" id="{8CED488F-E166-450D-8571-958D177D80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5" y="2678"/>
                <a:ext cx="13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85" name="AutoShape 157">
                <a:extLst>
                  <a:ext uri="{FF2B5EF4-FFF2-40B4-BE49-F238E27FC236}">
                    <a16:creationId xmlns:a16="http://schemas.microsoft.com/office/drawing/2014/main" id="{9986556E-F186-4894-AEAF-CD85D91D4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2345" y="2241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86" name="AutoShape 158">
                <a:extLst>
                  <a:ext uri="{FF2B5EF4-FFF2-40B4-BE49-F238E27FC236}">
                    <a16:creationId xmlns:a16="http://schemas.microsoft.com/office/drawing/2014/main" id="{11443472-E677-4CB5-9E40-5983CCA2F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3078" y="2196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87" name="AutoShape 159">
                <a:extLst>
                  <a:ext uri="{FF2B5EF4-FFF2-40B4-BE49-F238E27FC236}">
                    <a16:creationId xmlns:a16="http://schemas.microsoft.com/office/drawing/2014/main" id="{3D802CD3-3BC1-46EC-BDAC-1D974039E2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3263" y="231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88" name="AutoShape 160">
                <a:extLst>
                  <a:ext uri="{FF2B5EF4-FFF2-40B4-BE49-F238E27FC236}">
                    <a16:creationId xmlns:a16="http://schemas.microsoft.com/office/drawing/2014/main" id="{BC3E4592-A261-4ECA-85CC-8772BDC5F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3211" y="2554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89" name="AutoShape 161">
                <a:extLst>
                  <a:ext uri="{FF2B5EF4-FFF2-40B4-BE49-F238E27FC236}">
                    <a16:creationId xmlns:a16="http://schemas.microsoft.com/office/drawing/2014/main" id="{160E9D99-365F-49F7-BACF-473A537A4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2907" y="2649"/>
                <a:ext cx="54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00 w 21600"/>
                  <a:gd name="T13" fmla="*/ 5268 h 21600"/>
                  <a:gd name="T14" fmla="*/ 18800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0" name="AutoShape 162">
                <a:extLst>
                  <a:ext uri="{FF2B5EF4-FFF2-40B4-BE49-F238E27FC236}">
                    <a16:creationId xmlns:a16="http://schemas.microsoft.com/office/drawing/2014/main" id="{657E195E-7BF9-48E4-93B1-A55BD5962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2597" y="2640"/>
                <a:ext cx="53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60 w 21600"/>
                  <a:gd name="T13" fmla="*/ 5268 h 21600"/>
                  <a:gd name="T14" fmla="*/ 18747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1" name="AutoShape 163">
                <a:extLst>
                  <a:ext uri="{FF2B5EF4-FFF2-40B4-BE49-F238E27FC236}">
                    <a16:creationId xmlns:a16="http://schemas.microsoft.com/office/drawing/2014/main" id="{DF70989D-0F92-4245-8509-1E37DCCB64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2315" y="256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592" name="Group 164">
                <a:extLst>
                  <a:ext uri="{FF2B5EF4-FFF2-40B4-BE49-F238E27FC236}">
                    <a16:creationId xmlns:a16="http://schemas.microsoft.com/office/drawing/2014/main" id="{D2DB4A5B-3635-429E-9A7E-81327FEBC65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4" y="2339"/>
                <a:ext cx="151" cy="134"/>
                <a:chOff x="1776" y="2640"/>
                <a:chExt cx="336" cy="288"/>
              </a:xfrm>
            </p:grpSpPr>
            <p:sp>
              <p:nvSpPr>
                <p:cNvPr id="57603" name="Line 165">
                  <a:extLst>
                    <a:ext uri="{FF2B5EF4-FFF2-40B4-BE49-F238E27FC236}">
                      <a16:creationId xmlns:a16="http://schemas.microsoft.com/office/drawing/2014/main" id="{067D3B09-98E3-426B-80D5-7A42B3577F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4" name="Line 166">
                  <a:extLst>
                    <a:ext uri="{FF2B5EF4-FFF2-40B4-BE49-F238E27FC236}">
                      <a16:creationId xmlns:a16="http://schemas.microsoft.com/office/drawing/2014/main" id="{2AA096D8-0A3E-45B4-BDAF-E54A7803B4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5" name="Line 167">
                  <a:extLst>
                    <a:ext uri="{FF2B5EF4-FFF2-40B4-BE49-F238E27FC236}">
                      <a16:creationId xmlns:a16="http://schemas.microsoft.com/office/drawing/2014/main" id="{85784010-8467-4884-9878-89EA1E610B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6" name="Line 168">
                  <a:extLst>
                    <a:ext uri="{FF2B5EF4-FFF2-40B4-BE49-F238E27FC236}">
                      <a16:creationId xmlns:a16="http://schemas.microsoft.com/office/drawing/2014/main" id="{DA137AC0-416D-499B-826B-B868792B47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7" name="Line 169">
                  <a:extLst>
                    <a:ext uri="{FF2B5EF4-FFF2-40B4-BE49-F238E27FC236}">
                      <a16:creationId xmlns:a16="http://schemas.microsoft.com/office/drawing/2014/main" id="{43845909-1B94-49A2-A3C5-6FF67A3F43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8" name="Line 170">
                  <a:extLst>
                    <a:ext uri="{FF2B5EF4-FFF2-40B4-BE49-F238E27FC236}">
                      <a16:creationId xmlns:a16="http://schemas.microsoft.com/office/drawing/2014/main" id="{63D851A6-E473-43CF-8BB9-1F90994926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609" name="Line 171">
                  <a:extLst>
                    <a:ext uri="{FF2B5EF4-FFF2-40B4-BE49-F238E27FC236}">
                      <a16:creationId xmlns:a16="http://schemas.microsoft.com/office/drawing/2014/main" id="{4F7D1C59-4CAE-45FF-9084-F7201FD9C3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593" name="Line 172">
                <a:extLst>
                  <a:ext uri="{FF2B5EF4-FFF2-40B4-BE49-F238E27FC236}">
                    <a16:creationId xmlns:a16="http://schemas.microsoft.com/office/drawing/2014/main" id="{69955DB4-6A20-4ED2-9D9A-2696003482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4" name="Line 173">
                <a:extLst>
                  <a:ext uri="{FF2B5EF4-FFF2-40B4-BE49-F238E27FC236}">
                    <a16:creationId xmlns:a16="http://schemas.microsoft.com/office/drawing/2014/main" id="{154768D8-2F9C-4D05-BD69-73094F487A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640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5" name="Line 174">
                <a:extLst>
                  <a:ext uri="{FF2B5EF4-FFF2-40B4-BE49-F238E27FC236}">
                    <a16:creationId xmlns:a16="http://schemas.microsoft.com/office/drawing/2014/main" id="{A1963E06-A7F0-431E-971E-DFC67273552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6" name="Line 175">
                <a:extLst>
                  <a:ext uri="{FF2B5EF4-FFF2-40B4-BE49-F238E27FC236}">
                    <a16:creationId xmlns:a16="http://schemas.microsoft.com/office/drawing/2014/main" id="{7E0ABB29-2DE2-45FF-B198-79317D4024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7" name="Line 176">
                <a:extLst>
                  <a:ext uri="{FF2B5EF4-FFF2-40B4-BE49-F238E27FC236}">
                    <a16:creationId xmlns:a16="http://schemas.microsoft.com/office/drawing/2014/main" id="{642186A1-138B-46A8-B6EA-D4E3904137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8" name="Line 177">
                <a:extLst>
                  <a:ext uri="{FF2B5EF4-FFF2-40B4-BE49-F238E27FC236}">
                    <a16:creationId xmlns:a16="http://schemas.microsoft.com/office/drawing/2014/main" id="{01D38CAA-5BD9-4360-A802-4723187958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30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99" name="Line 178">
                <a:extLst>
                  <a:ext uri="{FF2B5EF4-FFF2-40B4-BE49-F238E27FC236}">
                    <a16:creationId xmlns:a16="http://schemas.microsoft.com/office/drawing/2014/main" id="{DC0C5D1D-2FB8-4338-AD40-A97A8AAB17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00" name="Line 179">
                <a:extLst>
                  <a:ext uri="{FF2B5EF4-FFF2-40B4-BE49-F238E27FC236}">
                    <a16:creationId xmlns:a16="http://schemas.microsoft.com/office/drawing/2014/main" id="{388D1741-0FEF-4F0A-9B8E-1C74235CE3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235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01" name="Line 180">
                <a:extLst>
                  <a:ext uri="{FF2B5EF4-FFF2-40B4-BE49-F238E27FC236}">
                    <a16:creationId xmlns:a16="http://schemas.microsoft.com/office/drawing/2014/main" id="{A7565661-10BA-4BE0-95F3-CFC0F9CCF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592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602" name="Line 181">
                <a:extLst>
                  <a:ext uri="{FF2B5EF4-FFF2-40B4-BE49-F238E27FC236}">
                    <a16:creationId xmlns:a16="http://schemas.microsoft.com/office/drawing/2014/main" id="{C5137E9E-A655-4BF3-9883-8A0770DFC3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0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485" name="Oval 182">
              <a:extLst>
                <a:ext uri="{FF2B5EF4-FFF2-40B4-BE49-F238E27FC236}">
                  <a16:creationId xmlns:a16="http://schemas.microsoft.com/office/drawing/2014/main" id="{D0DFBB25-D1D2-498D-A16A-A9A6B1A377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6" y="1260"/>
              <a:ext cx="284" cy="200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486" name="Group 183">
              <a:extLst>
                <a:ext uri="{FF2B5EF4-FFF2-40B4-BE49-F238E27FC236}">
                  <a16:creationId xmlns:a16="http://schemas.microsoft.com/office/drawing/2014/main" id="{61BA3670-49A4-4815-A1B4-922205F3CB2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97" y="1303"/>
              <a:ext cx="188" cy="144"/>
              <a:chOff x="-1015" y="1680"/>
              <a:chExt cx="4423" cy="2064"/>
            </a:xfrm>
          </p:grpSpPr>
          <p:sp>
            <p:nvSpPr>
              <p:cNvPr id="57570" name="Rectangle 184">
                <a:extLst>
                  <a:ext uri="{FF2B5EF4-FFF2-40B4-BE49-F238E27FC236}">
                    <a16:creationId xmlns:a16="http://schemas.microsoft.com/office/drawing/2014/main" id="{599E249A-515B-426B-B572-E93A2FEC08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71" name="Text Box 185">
                <a:extLst>
                  <a:ext uri="{FF2B5EF4-FFF2-40B4-BE49-F238E27FC236}">
                    <a16:creationId xmlns:a16="http://schemas.microsoft.com/office/drawing/2014/main" id="{35FF1A41-4C1D-407C-B42D-89A496ABEAE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015" y="1809"/>
                <a:ext cx="2730" cy="19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487" name="Rectangle 186">
              <a:extLst>
                <a:ext uri="{FF2B5EF4-FFF2-40B4-BE49-F238E27FC236}">
                  <a16:creationId xmlns:a16="http://schemas.microsoft.com/office/drawing/2014/main" id="{0D0E6C5C-9B3E-448C-BE7D-60DB383146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3" y="1317"/>
              <a:ext cx="37" cy="1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88" name="Rectangle 187">
              <a:extLst>
                <a:ext uri="{FF2B5EF4-FFF2-40B4-BE49-F238E27FC236}">
                  <a16:creationId xmlns:a16="http://schemas.microsoft.com/office/drawing/2014/main" id="{3EC66EBD-F8B7-4EC8-980E-38BBA959C1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8" y="1411"/>
              <a:ext cx="117" cy="2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89" name="Rectangle 188">
              <a:extLst>
                <a:ext uri="{FF2B5EF4-FFF2-40B4-BE49-F238E27FC236}">
                  <a16:creationId xmlns:a16="http://schemas.microsoft.com/office/drawing/2014/main" id="{63AC8561-4E63-4660-BB9C-AA5C600A59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0" y="1415"/>
              <a:ext cx="70" cy="1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0" name="AutoShape 189">
              <a:extLst>
                <a:ext uri="{FF2B5EF4-FFF2-40B4-BE49-F238E27FC236}">
                  <a16:creationId xmlns:a16="http://schemas.microsoft.com/office/drawing/2014/main" id="{98A1CB18-5990-4F2D-9131-E7078FEE5DF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5379" y="1362"/>
              <a:ext cx="79" cy="20"/>
            </a:xfrm>
            <a:prstGeom prst="curvedDownArrow">
              <a:avLst>
                <a:gd name="adj1" fmla="val 79000"/>
                <a:gd name="adj2" fmla="val 158000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1" name="Rectangle 190">
              <a:extLst>
                <a:ext uri="{FF2B5EF4-FFF2-40B4-BE49-F238E27FC236}">
                  <a16:creationId xmlns:a16="http://schemas.microsoft.com/office/drawing/2014/main" id="{BF26F703-E19A-4658-B84C-6A8719BF3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9" y="1263"/>
              <a:ext cx="24" cy="2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2" name="Rectangle 191">
              <a:extLst>
                <a:ext uri="{FF2B5EF4-FFF2-40B4-BE49-F238E27FC236}">
                  <a16:creationId xmlns:a16="http://schemas.microsoft.com/office/drawing/2014/main" id="{BFA33730-D5F5-496E-9FAD-68B7C2BFA0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68" y="1254"/>
              <a:ext cx="32" cy="2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3" name="Rectangle 192">
              <a:extLst>
                <a:ext uri="{FF2B5EF4-FFF2-40B4-BE49-F238E27FC236}">
                  <a16:creationId xmlns:a16="http://schemas.microsoft.com/office/drawing/2014/main" id="{AC34F020-FF83-4EAE-A0AA-85BB030372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3" y="1415"/>
              <a:ext cx="36" cy="2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4" name="Rectangle 193">
              <a:extLst>
                <a:ext uri="{FF2B5EF4-FFF2-40B4-BE49-F238E27FC236}">
                  <a16:creationId xmlns:a16="http://schemas.microsoft.com/office/drawing/2014/main" id="{FA9561A8-9EA9-46F9-A45E-F1E46910E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8" y="1299"/>
              <a:ext cx="31" cy="2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5" name="Rectangle 194">
              <a:extLst>
                <a:ext uri="{FF2B5EF4-FFF2-40B4-BE49-F238E27FC236}">
                  <a16:creationId xmlns:a16="http://schemas.microsoft.com/office/drawing/2014/main" id="{637FF54C-0616-41B3-B27C-F248A53097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2" y="1437"/>
              <a:ext cx="38" cy="2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7496" name="Rectangle 195">
              <a:extLst>
                <a:ext uri="{FF2B5EF4-FFF2-40B4-BE49-F238E27FC236}">
                  <a16:creationId xmlns:a16="http://schemas.microsoft.com/office/drawing/2014/main" id="{BE5CA028-6B8D-407D-A1F6-77CAA42B4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4" y="1465"/>
              <a:ext cx="31" cy="2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7" name="Rectangle 196">
              <a:extLst>
                <a:ext uri="{FF2B5EF4-FFF2-40B4-BE49-F238E27FC236}">
                  <a16:creationId xmlns:a16="http://schemas.microsoft.com/office/drawing/2014/main" id="{4333387C-651B-4035-99FB-D503E8C37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4" y="1462"/>
              <a:ext cx="34" cy="22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498" name="AutoShape 197">
              <a:extLst>
                <a:ext uri="{FF2B5EF4-FFF2-40B4-BE49-F238E27FC236}">
                  <a16:creationId xmlns:a16="http://schemas.microsoft.com/office/drawing/2014/main" id="{10E9FF38-8B17-4A70-B352-E54CA15959E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5265" y="1284"/>
              <a:ext cx="16" cy="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700 w 21600"/>
                <a:gd name="T13" fmla="*/ 5760 h 21600"/>
                <a:gd name="T14" fmla="*/ 18900 w 21600"/>
                <a:gd name="T15" fmla="*/ 158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499" name="AutoShape 198">
              <a:extLst>
                <a:ext uri="{FF2B5EF4-FFF2-40B4-BE49-F238E27FC236}">
                  <a16:creationId xmlns:a16="http://schemas.microsoft.com/office/drawing/2014/main" id="{AF3D73DD-D6BA-4055-AD3B-98ADFC7808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5451" y="1266"/>
              <a:ext cx="15" cy="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880 w 21600"/>
                <a:gd name="T13" fmla="*/ 5760 h 21600"/>
                <a:gd name="T14" fmla="*/ 18720 w 21600"/>
                <a:gd name="T15" fmla="*/ 158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0" name="AutoShape 199">
              <a:extLst>
                <a:ext uri="{FF2B5EF4-FFF2-40B4-BE49-F238E27FC236}">
                  <a16:creationId xmlns:a16="http://schemas.microsoft.com/office/drawing/2014/main" id="{21643483-7185-4E41-8FB2-A3B37C2B8D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5497" y="1313"/>
              <a:ext cx="16" cy="1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700 w 21600"/>
                <a:gd name="T13" fmla="*/ 5760 h 21600"/>
                <a:gd name="T14" fmla="*/ 18900 w 21600"/>
                <a:gd name="T15" fmla="*/ 1584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1" name="AutoShape 200">
              <a:extLst>
                <a:ext uri="{FF2B5EF4-FFF2-40B4-BE49-F238E27FC236}">
                  <a16:creationId xmlns:a16="http://schemas.microsoft.com/office/drawing/2014/main" id="{6CFC425B-1ECB-4374-A6BB-767C2729083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5484" y="1411"/>
              <a:ext cx="16" cy="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700 w 21600"/>
                <a:gd name="T13" fmla="*/ 6171 h 21600"/>
                <a:gd name="T14" fmla="*/ 18900 w 21600"/>
                <a:gd name="T15" fmla="*/ 169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2" name="AutoShape 201">
              <a:extLst>
                <a:ext uri="{FF2B5EF4-FFF2-40B4-BE49-F238E27FC236}">
                  <a16:creationId xmlns:a16="http://schemas.microsoft.com/office/drawing/2014/main" id="{53D23057-1532-4EFD-B28B-3402FEC660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5403" y="1453"/>
              <a:ext cx="22" cy="1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945 w 21600"/>
                <a:gd name="T13" fmla="*/ 6480 h 21600"/>
                <a:gd name="T14" fmla="*/ 18655 w 21600"/>
                <a:gd name="T15" fmla="*/ 1728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3" name="AutoShape 202">
              <a:extLst>
                <a:ext uri="{FF2B5EF4-FFF2-40B4-BE49-F238E27FC236}">
                  <a16:creationId xmlns:a16="http://schemas.microsoft.com/office/drawing/2014/main" id="{3900960C-B8EB-4832-A6EC-38C0C542D4A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5325" y="1449"/>
              <a:ext cx="21" cy="1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086 w 21600"/>
                <a:gd name="T13" fmla="*/ 5891 h 21600"/>
                <a:gd name="T14" fmla="*/ 18514 w 21600"/>
                <a:gd name="T15" fmla="*/ 1570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4" name="AutoShape 203">
              <a:extLst>
                <a:ext uri="{FF2B5EF4-FFF2-40B4-BE49-F238E27FC236}">
                  <a16:creationId xmlns:a16="http://schemas.microsoft.com/office/drawing/2014/main" id="{C4D253E5-10FF-462D-B015-5B186F03C0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5257" y="1415"/>
              <a:ext cx="16" cy="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2700 w 21600"/>
                <a:gd name="T13" fmla="*/ 6171 h 21600"/>
                <a:gd name="T14" fmla="*/ 18900 w 21600"/>
                <a:gd name="T15" fmla="*/ 1697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7505" name="Group 204">
              <a:extLst>
                <a:ext uri="{FF2B5EF4-FFF2-40B4-BE49-F238E27FC236}">
                  <a16:creationId xmlns:a16="http://schemas.microsoft.com/office/drawing/2014/main" id="{439FF45F-D9E3-4B69-A118-641111401D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1324"/>
              <a:ext cx="38" cy="55"/>
              <a:chOff x="1776" y="2640"/>
              <a:chExt cx="336" cy="288"/>
            </a:xfrm>
          </p:grpSpPr>
          <p:sp>
            <p:nvSpPr>
              <p:cNvPr id="57563" name="Line 205">
                <a:extLst>
                  <a:ext uri="{FF2B5EF4-FFF2-40B4-BE49-F238E27FC236}">
                    <a16:creationId xmlns:a16="http://schemas.microsoft.com/office/drawing/2014/main" id="{4E74F3F8-F2D9-476A-9E04-191027229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4" name="Line 206">
                <a:extLst>
                  <a:ext uri="{FF2B5EF4-FFF2-40B4-BE49-F238E27FC236}">
                    <a16:creationId xmlns:a16="http://schemas.microsoft.com/office/drawing/2014/main" id="{812D44DA-A697-4F29-AF77-2E41CB7A69D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5" name="Line 207">
                <a:extLst>
                  <a:ext uri="{FF2B5EF4-FFF2-40B4-BE49-F238E27FC236}">
                    <a16:creationId xmlns:a16="http://schemas.microsoft.com/office/drawing/2014/main" id="{6BDDF4DC-63CA-4B3D-9FD3-5120DA8CD7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6" name="Line 208">
                <a:extLst>
                  <a:ext uri="{FF2B5EF4-FFF2-40B4-BE49-F238E27FC236}">
                    <a16:creationId xmlns:a16="http://schemas.microsoft.com/office/drawing/2014/main" id="{DC9787FE-9159-4813-BB64-BCE27C4900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7" name="Line 209">
                <a:extLst>
                  <a:ext uri="{FF2B5EF4-FFF2-40B4-BE49-F238E27FC236}">
                    <a16:creationId xmlns:a16="http://schemas.microsoft.com/office/drawing/2014/main" id="{3B6950BC-2694-4247-BAE2-E52045DE85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8" name="Line 210">
                <a:extLst>
                  <a:ext uri="{FF2B5EF4-FFF2-40B4-BE49-F238E27FC236}">
                    <a16:creationId xmlns:a16="http://schemas.microsoft.com/office/drawing/2014/main" id="{AFF1E1CD-453F-4904-B828-F38004906A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69" name="Line 211">
                <a:extLst>
                  <a:ext uri="{FF2B5EF4-FFF2-40B4-BE49-F238E27FC236}">
                    <a16:creationId xmlns:a16="http://schemas.microsoft.com/office/drawing/2014/main" id="{90C5D45A-D510-48FA-92A3-07429DD300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506" name="Line 212">
              <a:extLst>
                <a:ext uri="{FF2B5EF4-FFF2-40B4-BE49-F238E27FC236}">
                  <a16:creationId xmlns:a16="http://schemas.microsoft.com/office/drawing/2014/main" id="{3D567642-CC98-4AEF-AECE-7625D1A1A6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2" y="1277"/>
              <a:ext cx="1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7" name="Line 213">
              <a:extLst>
                <a:ext uri="{FF2B5EF4-FFF2-40B4-BE49-F238E27FC236}">
                  <a16:creationId xmlns:a16="http://schemas.microsoft.com/office/drawing/2014/main" id="{63CD3837-2346-4CFC-9306-39A249256F4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43" y="1446"/>
              <a:ext cx="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8" name="Line 214">
              <a:extLst>
                <a:ext uri="{FF2B5EF4-FFF2-40B4-BE49-F238E27FC236}">
                  <a16:creationId xmlns:a16="http://schemas.microsoft.com/office/drawing/2014/main" id="{3E2E50C9-B480-4DE0-B863-28B2F049FE3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00" y="1474"/>
              <a:ext cx="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09" name="Line 215">
              <a:extLst>
                <a:ext uri="{FF2B5EF4-FFF2-40B4-BE49-F238E27FC236}">
                  <a16:creationId xmlns:a16="http://schemas.microsoft.com/office/drawing/2014/main" id="{8282BE47-7034-48B2-BB5E-0F5BF89418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24" y="1474"/>
              <a:ext cx="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0" name="Line 216">
              <a:extLst>
                <a:ext uri="{FF2B5EF4-FFF2-40B4-BE49-F238E27FC236}">
                  <a16:creationId xmlns:a16="http://schemas.microsoft.com/office/drawing/2014/main" id="{D6985A33-C663-4F37-9AB3-4AE6DC04AF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09" y="1427"/>
              <a:ext cx="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1" name="Line 217">
              <a:extLst>
                <a:ext uri="{FF2B5EF4-FFF2-40B4-BE49-F238E27FC236}">
                  <a16:creationId xmlns:a16="http://schemas.microsoft.com/office/drawing/2014/main" id="{F86CE39D-215F-4A29-B119-75580EE3C5B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22" y="1310"/>
              <a:ext cx="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2" name="Line 218">
              <a:extLst>
                <a:ext uri="{FF2B5EF4-FFF2-40B4-BE49-F238E27FC236}">
                  <a16:creationId xmlns:a16="http://schemas.microsoft.com/office/drawing/2014/main" id="{96810F72-323C-4FDF-9819-F2CBD90018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73" y="1271"/>
              <a:ext cx="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3" name="Line 219">
              <a:extLst>
                <a:ext uri="{FF2B5EF4-FFF2-40B4-BE49-F238E27FC236}">
                  <a16:creationId xmlns:a16="http://schemas.microsoft.com/office/drawing/2014/main" id="{63249C87-C2F1-4B42-80D4-DC9D5B3DC74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42" y="1323"/>
              <a:ext cx="2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4" name="Line 220">
              <a:extLst>
                <a:ext uri="{FF2B5EF4-FFF2-40B4-BE49-F238E27FC236}">
                  <a16:creationId xmlns:a16="http://schemas.microsoft.com/office/drawing/2014/main" id="{0409CCA1-35F0-4735-BFF3-EF6D5DE3FE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76" y="1427"/>
              <a:ext cx="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5" name="Line 221">
              <a:extLst>
                <a:ext uri="{FF2B5EF4-FFF2-40B4-BE49-F238E27FC236}">
                  <a16:creationId xmlns:a16="http://schemas.microsoft.com/office/drawing/2014/main" id="{3F896728-11B0-48DE-BA85-20591D7964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39" y="1427"/>
              <a:ext cx="2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6" name="Line 222">
              <a:extLst>
                <a:ext uri="{FF2B5EF4-FFF2-40B4-BE49-F238E27FC236}">
                  <a16:creationId xmlns:a16="http://schemas.microsoft.com/office/drawing/2014/main" id="{22182691-24D9-49CB-90A2-142DAD033A7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242" y="1254"/>
              <a:ext cx="515" cy="487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17" name="Rectangle 223">
              <a:extLst>
                <a:ext uri="{FF2B5EF4-FFF2-40B4-BE49-F238E27FC236}">
                  <a16:creationId xmlns:a16="http://schemas.microsoft.com/office/drawing/2014/main" id="{4D6EFF72-F38F-46FC-9126-5AD4D7C611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3" y="1103"/>
              <a:ext cx="224" cy="81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518" name="Group 224">
              <a:extLst>
                <a:ext uri="{FF2B5EF4-FFF2-40B4-BE49-F238E27FC236}">
                  <a16:creationId xmlns:a16="http://schemas.microsoft.com/office/drawing/2014/main" id="{245DC20B-A751-4733-BC5B-776BC58E15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59" y="1463"/>
              <a:ext cx="491" cy="299"/>
              <a:chOff x="144" y="922"/>
              <a:chExt cx="2839" cy="1237"/>
            </a:xfrm>
          </p:grpSpPr>
          <p:sp>
            <p:nvSpPr>
              <p:cNvPr id="57523" name="Oval 225">
                <a:extLst>
                  <a:ext uri="{FF2B5EF4-FFF2-40B4-BE49-F238E27FC236}">
                    <a16:creationId xmlns:a16="http://schemas.microsoft.com/office/drawing/2014/main" id="{EF170217-FB89-427D-9380-FD5E07B0C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960"/>
                <a:ext cx="2487" cy="1056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524" name="Group 226">
                <a:extLst>
                  <a:ext uri="{FF2B5EF4-FFF2-40B4-BE49-F238E27FC236}">
                    <a16:creationId xmlns:a16="http://schemas.microsoft.com/office/drawing/2014/main" id="{08E87E19-801A-49D4-A1DE-908EBE53944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" y="1184"/>
                <a:ext cx="1401" cy="603"/>
                <a:chOff x="-357" y="1680"/>
                <a:chExt cx="3765" cy="1626"/>
              </a:xfrm>
            </p:grpSpPr>
            <p:sp>
              <p:nvSpPr>
                <p:cNvPr id="57561" name="Rectangle 227">
                  <a:extLst>
                    <a:ext uri="{FF2B5EF4-FFF2-40B4-BE49-F238E27FC236}">
                      <a16:creationId xmlns:a16="http://schemas.microsoft.com/office/drawing/2014/main" id="{1D92AA13-0775-4327-9B22-735A5FBF4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562" name="Text Box 228">
                  <a:extLst>
                    <a:ext uri="{FF2B5EF4-FFF2-40B4-BE49-F238E27FC236}">
                      <a16:creationId xmlns:a16="http://schemas.microsoft.com/office/drawing/2014/main" id="{DD428286-47F5-43CA-B6B0-88AF0CCCA9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357" y="1804"/>
                  <a:ext cx="1798" cy="150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525" name="Rectangle 229">
                <a:extLst>
                  <a:ext uri="{FF2B5EF4-FFF2-40B4-BE49-F238E27FC236}">
                    <a16:creationId xmlns:a16="http://schemas.microsoft.com/office/drawing/2014/main" id="{363DC56D-71F0-46C1-81AA-CFCB6A8C33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7" y="1219"/>
                <a:ext cx="3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26" name="Rectangle 230">
                <a:extLst>
                  <a:ext uri="{FF2B5EF4-FFF2-40B4-BE49-F238E27FC236}">
                    <a16:creationId xmlns:a16="http://schemas.microsoft.com/office/drawing/2014/main" id="{5BA8B293-032C-4E9F-8AD9-1A220B27B4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" y="1757"/>
                <a:ext cx="1027" cy="15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27" name="Rectangle 231">
                <a:extLst>
                  <a:ext uri="{FF2B5EF4-FFF2-40B4-BE49-F238E27FC236}">
                    <a16:creationId xmlns:a16="http://schemas.microsoft.com/office/drawing/2014/main" id="{E3C65B7B-8B63-4C08-AE01-A7703C399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776"/>
                <a:ext cx="6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28" name="AutoShape 232">
                <a:extLst>
                  <a:ext uri="{FF2B5EF4-FFF2-40B4-BE49-F238E27FC236}">
                    <a16:creationId xmlns:a16="http://schemas.microsoft.com/office/drawing/2014/main" id="{471A4C48-6319-49B3-9EAF-4CF9D9792D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1630" y="1455"/>
                <a:ext cx="423" cy="182"/>
              </a:xfrm>
              <a:prstGeom prst="curvedDownArrow">
                <a:avLst>
                  <a:gd name="adj1" fmla="val 46484"/>
                  <a:gd name="adj2" fmla="val 92967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29" name="Rectangle 233">
                <a:extLst>
                  <a:ext uri="{FF2B5EF4-FFF2-40B4-BE49-F238E27FC236}">
                    <a16:creationId xmlns:a16="http://schemas.microsoft.com/office/drawing/2014/main" id="{BF08A8E7-F36F-44D7-9A8C-5C7AAD0DF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" y="970"/>
                <a:ext cx="20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0" name="Rectangle 234">
                <a:extLst>
                  <a:ext uri="{FF2B5EF4-FFF2-40B4-BE49-F238E27FC236}">
                    <a16:creationId xmlns:a16="http://schemas.microsoft.com/office/drawing/2014/main" id="{31450CC2-55E9-4F90-97C6-AEAD6ADD2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5" y="922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1" name="Rectangle 235">
                <a:extLst>
                  <a:ext uri="{FF2B5EF4-FFF2-40B4-BE49-F238E27FC236}">
                    <a16:creationId xmlns:a16="http://schemas.microsoft.com/office/drawing/2014/main" id="{AAB212ED-439A-4815-AF1D-374BDB560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2" y="1776"/>
                <a:ext cx="320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2" name="Rectangle 236">
                <a:extLst>
                  <a:ext uri="{FF2B5EF4-FFF2-40B4-BE49-F238E27FC236}">
                    <a16:creationId xmlns:a16="http://schemas.microsoft.com/office/drawing/2014/main" id="{24B99032-134B-4900-ACF5-D76CA17DA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9" y="1162"/>
                <a:ext cx="274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3" name="Rectangle 237">
                <a:extLst>
                  <a:ext uri="{FF2B5EF4-FFF2-40B4-BE49-F238E27FC236}">
                    <a16:creationId xmlns:a16="http://schemas.microsoft.com/office/drawing/2014/main" id="{FFE29137-1EA9-42B4-BB0A-AEFB8AD1A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" y="1891"/>
                <a:ext cx="342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534" name="Rectangle 238">
                <a:extLst>
                  <a:ext uri="{FF2B5EF4-FFF2-40B4-BE49-F238E27FC236}">
                    <a16:creationId xmlns:a16="http://schemas.microsoft.com/office/drawing/2014/main" id="{F77AD3C6-1A73-48D6-8CBC-6CEA53E8F7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" y="2044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5" name="Rectangle 239">
                <a:extLst>
                  <a:ext uri="{FF2B5EF4-FFF2-40B4-BE49-F238E27FC236}">
                    <a16:creationId xmlns:a16="http://schemas.microsoft.com/office/drawing/2014/main" id="{356344A5-3638-47A2-84E6-0903A98F6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025"/>
                <a:ext cx="29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536" name="AutoShape 240">
                <a:extLst>
                  <a:ext uri="{FF2B5EF4-FFF2-40B4-BE49-F238E27FC236}">
                    <a16:creationId xmlns:a16="http://schemas.microsoft.com/office/drawing/2014/main" id="{DEED90B1-513C-49F3-A956-FEDEB22183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495" y="1085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37" name="AutoShape 241">
                <a:extLst>
                  <a:ext uri="{FF2B5EF4-FFF2-40B4-BE49-F238E27FC236}">
                    <a16:creationId xmlns:a16="http://schemas.microsoft.com/office/drawing/2014/main" id="{E3F511A7-F39B-423B-8F65-C46CA05DD7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2116" y="989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38" name="AutoShape 242">
                <a:extLst>
                  <a:ext uri="{FF2B5EF4-FFF2-40B4-BE49-F238E27FC236}">
                    <a16:creationId xmlns:a16="http://schemas.microsoft.com/office/drawing/2014/main" id="{F0E8BE5F-0DC8-4CA5-8703-2B4F1FE55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2527" y="1238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39" name="AutoShape 243">
                <a:extLst>
                  <a:ext uri="{FF2B5EF4-FFF2-40B4-BE49-F238E27FC236}">
                    <a16:creationId xmlns:a16="http://schemas.microsoft.com/office/drawing/2014/main" id="{500B24E1-EB1E-4BF2-B5DA-315C42E45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2412" y="1757"/>
                <a:ext cx="137" cy="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400 h 21600"/>
                  <a:gd name="T14" fmla="*/ 1892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0" name="AutoShape 244">
                <a:extLst>
                  <a:ext uri="{FF2B5EF4-FFF2-40B4-BE49-F238E27FC236}">
                    <a16:creationId xmlns:a16="http://schemas.microsoft.com/office/drawing/2014/main" id="{FF0CB6FB-E586-43BA-B7AD-3D70C55D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1739" y="1960"/>
                <a:ext cx="11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2 w 21600"/>
                  <a:gd name="T13" fmla="*/ 5459 h 21600"/>
                  <a:gd name="T14" fmla="*/ 18807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1" name="AutoShape 245">
                <a:extLst>
                  <a:ext uri="{FF2B5EF4-FFF2-40B4-BE49-F238E27FC236}">
                    <a16:creationId xmlns:a16="http://schemas.microsoft.com/office/drawing/2014/main" id="{52784AF3-E338-4362-BD3E-DE580692BA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1054" y="1941"/>
                <a:ext cx="115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1 w 21600"/>
                  <a:gd name="T13" fmla="*/ 5459 h 21600"/>
                  <a:gd name="T14" fmla="*/ 18970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2" name="AutoShape 246">
                <a:extLst>
                  <a:ext uri="{FF2B5EF4-FFF2-40B4-BE49-F238E27FC236}">
                    <a16:creationId xmlns:a16="http://schemas.microsoft.com/office/drawing/2014/main" id="{9D871BA4-3C0C-4CA6-B75D-9EDFDC62D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427" y="1776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543" name="Group 247">
                <a:extLst>
                  <a:ext uri="{FF2B5EF4-FFF2-40B4-BE49-F238E27FC236}">
                    <a16:creationId xmlns:a16="http://schemas.microsoft.com/office/drawing/2014/main" id="{61F6A03F-A75F-4AB7-9474-85A4AAB0F86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4" y="1296"/>
                <a:ext cx="336" cy="288"/>
                <a:chOff x="1776" y="2640"/>
                <a:chExt cx="336" cy="288"/>
              </a:xfrm>
            </p:grpSpPr>
            <p:sp>
              <p:nvSpPr>
                <p:cNvPr id="57554" name="Line 248">
                  <a:extLst>
                    <a:ext uri="{FF2B5EF4-FFF2-40B4-BE49-F238E27FC236}">
                      <a16:creationId xmlns:a16="http://schemas.microsoft.com/office/drawing/2014/main" id="{993CE559-15D7-4E00-BAA0-885C4520E0D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55" name="Line 249">
                  <a:extLst>
                    <a:ext uri="{FF2B5EF4-FFF2-40B4-BE49-F238E27FC236}">
                      <a16:creationId xmlns:a16="http://schemas.microsoft.com/office/drawing/2014/main" id="{3EA6766B-4E4C-4F80-956C-9773CF932B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56" name="Line 250">
                  <a:extLst>
                    <a:ext uri="{FF2B5EF4-FFF2-40B4-BE49-F238E27FC236}">
                      <a16:creationId xmlns:a16="http://schemas.microsoft.com/office/drawing/2014/main" id="{7AC3FA83-EFFE-4897-9A76-F8DAEF32BD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57" name="Line 251">
                  <a:extLst>
                    <a:ext uri="{FF2B5EF4-FFF2-40B4-BE49-F238E27FC236}">
                      <a16:creationId xmlns:a16="http://schemas.microsoft.com/office/drawing/2014/main" id="{62DBF550-6AC3-4006-B848-21CB493059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58" name="Line 252">
                  <a:extLst>
                    <a:ext uri="{FF2B5EF4-FFF2-40B4-BE49-F238E27FC236}">
                      <a16:creationId xmlns:a16="http://schemas.microsoft.com/office/drawing/2014/main" id="{C495DB1C-104D-419A-91CD-3EBC5531D6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59" name="Line 253">
                  <a:extLst>
                    <a:ext uri="{FF2B5EF4-FFF2-40B4-BE49-F238E27FC236}">
                      <a16:creationId xmlns:a16="http://schemas.microsoft.com/office/drawing/2014/main" id="{FFB7A1F6-4455-4489-924C-8FE2D69626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560" name="Line 254">
                  <a:extLst>
                    <a:ext uri="{FF2B5EF4-FFF2-40B4-BE49-F238E27FC236}">
                      <a16:creationId xmlns:a16="http://schemas.microsoft.com/office/drawing/2014/main" id="{E190954E-179C-40B1-B327-65FF7E1B90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544" name="Line 255">
                <a:extLst>
                  <a:ext uri="{FF2B5EF4-FFF2-40B4-BE49-F238E27FC236}">
                    <a16:creationId xmlns:a16="http://schemas.microsoft.com/office/drawing/2014/main" id="{E6790E7B-F6FA-4A0A-86D9-C858009B55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00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5" name="Line 256">
                <a:extLst>
                  <a:ext uri="{FF2B5EF4-FFF2-40B4-BE49-F238E27FC236}">
                    <a16:creationId xmlns:a16="http://schemas.microsoft.com/office/drawing/2014/main" id="{8334C71C-9492-4645-861D-8ED10B6A87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6" name="Line 257">
                <a:extLst>
                  <a:ext uri="{FF2B5EF4-FFF2-40B4-BE49-F238E27FC236}">
                    <a16:creationId xmlns:a16="http://schemas.microsoft.com/office/drawing/2014/main" id="{0FDC85EE-FC58-47DF-A923-A1D2F5BD26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6" y="206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7" name="Line 258">
                <a:extLst>
                  <a:ext uri="{FF2B5EF4-FFF2-40B4-BE49-F238E27FC236}">
                    <a16:creationId xmlns:a16="http://schemas.microsoft.com/office/drawing/2014/main" id="{A7F06F86-B25B-4C88-989C-E6284D1A1AE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120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8" name="Line 259">
                <a:extLst>
                  <a:ext uri="{FF2B5EF4-FFF2-40B4-BE49-F238E27FC236}">
                    <a16:creationId xmlns:a16="http://schemas.microsoft.com/office/drawing/2014/main" id="{E647A752-4F95-4C7A-89BB-F9E5AB38151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2" y="96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49" name="Line 260">
                <a:extLst>
                  <a:ext uri="{FF2B5EF4-FFF2-40B4-BE49-F238E27FC236}">
                    <a16:creationId xmlns:a16="http://schemas.microsoft.com/office/drawing/2014/main" id="{46374D55-40BD-4FD8-B017-FC68D2268C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96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50" name="Line 261">
                <a:extLst>
                  <a:ext uri="{FF2B5EF4-FFF2-40B4-BE49-F238E27FC236}">
                    <a16:creationId xmlns:a16="http://schemas.microsoft.com/office/drawing/2014/main" id="{47DBC8DE-6F45-4E07-B060-D665FE7CA7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124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51" name="Line 262">
                <a:extLst>
                  <a:ext uri="{FF2B5EF4-FFF2-40B4-BE49-F238E27FC236}">
                    <a16:creationId xmlns:a16="http://schemas.microsoft.com/office/drawing/2014/main" id="{43ADB160-B8F6-4851-B128-B57C66A7E1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182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52" name="Line 263">
                <a:extLst>
                  <a:ext uri="{FF2B5EF4-FFF2-40B4-BE49-F238E27FC236}">
                    <a16:creationId xmlns:a16="http://schemas.microsoft.com/office/drawing/2014/main" id="{B43BE4F3-3785-4D9E-8923-BD02592D72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553" name="Line 264">
                <a:extLst>
                  <a:ext uri="{FF2B5EF4-FFF2-40B4-BE49-F238E27FC236}">
                    <a16:creationId xmlns:a16="http://schemas.microsoft.com/office/drawing/2014/main" id="{F945D59F-3AC1-4BE1-A959-6F5E5B52EF0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4" y="18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519" name="Rectangle 265">
              <a:extLst>
                <a:ext uri="{FF2B5EF4-FFF2-40B4-BE49-F238E27FC236}">
                  <a16:creationId xmlns:a16="http://schemas.microsoft.com/office/drawing/2014/main" id="{FE092505-350F-4909-AFE1-14414E532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6" y="1584"/>
              <a:ext cx="295" cy="12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520" name="Line 266">
              <a:extLst>
                <a:ext uri="{FF2B5EF4-FFF2-40B4-BE49-F238E27FC236}">
                  <a16:creationId xmlns:a16="http://schemas.microsoft.com/office/drawing/2014/main" id="{7C291BFB-1383-45E6-B95F-C9A625C3345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25" y="1152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21" name="Line 267">
              <a:extLst>
                <a:ext uri="{FF2B5EF4-FFF2-40B4-BE49-F238E27FC236}">
                  <a16:creationId xmlns:a16="http://schemas.microsoft.com/office/drawing/2014/main" id="{A5A4C4D9-3A99-4B1F-8A05-C41DF2573C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5" y="1632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522" name="Line 268">
              <a:extLst>
                <a:ext uri="{FF2B5EF4-FFF2-40B4-BE49-F238E27FC236}">
                  <a16:creationId xmlns:a16="http://schemas.microsoft.com/office/drawing/2014/main" id="{8652ADCB-8C98-4B37-B144-14A790AA5B2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45" y="1680"/>
              <a:ext cx="14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35848" name="Line 269">
            <a:extLst>
              <a:ext uri="{FF2B5EF4-FFF2-40B4-BE49-F238E27FC236}">
                <a16:creationId xmlns:a16="http://schemas.microsoft.com/office/drawing/2014/main" id="{F8300D20-EE29-490E-A2F8-A8123581CF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572000" y="3124200"/>
            <a:ext cx="4191000" cy="2971800"/>
          </a:xfrm>
          <a:prstGeom prst="line">
            <a:avLst/>
          </a:prstGeom>
          <a:noFill/>
          <a:ln w="1016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pPr eaLnBrk="1" hangingPunct="1">
              <a:defRPr/>
            </a:pPr>
            <a:endParaRPr lang="fr-FR">
              <a:latin typeface="Arial" charset="0"/>
              <a:cs typeface="+mn-cs"/>
            </a:endParaRPr>
          </a:p>
        </p:txBody>
      </p:sp>
      <p:grpSp>
        <p:nvGrpSpPr>
          <p:cNvPr id="57353" name="Group 270">
            <a:extLst>
              <a:ext uri="{FF2B5EF4-FFF2-40B4-BE49-F238E27FC236}">
                <a16:creationId xmlns:a16="http://schemas.microsoft.com/office/drawing/2014/main" id="{9D4DE6B4-54D3-46E4-BAF4-BCDA74B51912}"/>
              </a:ext>
            </a:extLst>
          </p:cNvPr>
          <p:cNvGrpSpPr>
            <a:grpSpLocks/>
          </p:cNvGrpSpPr>
          <p:nvPr/>
        </p:nvGrpSpPr>
        <p:grpSpPr bwMode="auto">
          <a:xfrm>
            <a:off x="4191000" y="2514600"/>
            <a:ext cx="2727325" cy="1589088"/>
            <a:chOff x="2640" y="1584"/>
            <a:chExt cx="1718" cy="1001"/>
          </a:xfrm>
        </p:grpSpPr>
        <p:sp>
          <p:nvSpPr>
            <p:cNvPr id="57355" name="Rectangle 271">
              <a:extLst>
                <a:ext uri="{FF2B5EF4-FFF2-40B4-BE49-F238E27FC236}">
                  <a16:creationId xmlns:a16="http://schemas.microsoft.com/office/drawing/2014/main" id="{F4DC12ED-2D6A-4232-8E4F-68DB1E48EA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1584"/>
              <a:ext cx="1718" cy="1001"/>
            </a:xfrm>
            <a:prstGeom prst="rect">
              <a:avLst/>
            </a:prstGeom>
            <a:solidFill>
              <a:srgbClr val="C0C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grpSp>
          <p:nvGrpSpPr>
            <p:cNvPr id="57356" name="Group 272">
              <a:extLst>
                <a:ext uri="{FF2B5EF4-FFF2-40B4-BE49-F238E27FC236}">
                  <a16:creationId xmlns:a16="http://schemas.microsoft.com/office/drawing/2014/main" id="{ADBB67EB-82B6-4F25-BCDF-A03B5449D7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40" y="1584"/>
              <a:ext cx="389" cy="194"/>
              <a:chOff x="2098" y="2165"/>
              <a:chExt cx="1371" cy="576"/>
            </a:xfrm>
          </p:grpSpPr>
          <p:sp>
            <p:nvSpPr>
              <p:cNvPr id="57443" name="Oval 273">
                <a:extLst>
                  <a:ext uri="{FF2B5EF4-FFF2-40B4-BE49-F238E27FC236}">
                    <a16:creationId xmlns:a16="http://schemas.microsoft.com/office/drawing/2014/main" id="{6CC1CDA3-2A1E-4933-8D2F-40C7CAB9E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0" y="2182"/>
                <a:ext cx="1124" cy="492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444" name="Group 274">
                <a:extLst>
                  <a:ext uri="{FF2B5EF4-FFF2-40B4-BE49-F238E27FC236}">
                    <a16:creationId xmlns:a16="http://schemas.microsoft.com/office/drawing/2014/main" id="{D2E7AA34-72A2-423D-B08E-8AB2FC92B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098" y="2287"/>
                <a:ext cx="722" cy="421"/>
                <a:chOff x="-884" y="1680"/>
                <a:chExt cx="4292" cy="2445"/>
              </a:xfrm>
            </p:grpSpPr>
            <p:sp>
              <p:nvSpPr>
                <p:cNvPr id="57481" name="Rectangle 275">
                  <a:extLst>
                    <a:ext uri="{FF2B5EF4-FFF2-40B4-BE49-F238E27FC236}">
                      <a16:creationId xmlns:a16="http://schemas.microsoft.com/office/drawing/2014/main" id="{F2430E28-0D0A-4877-A6E9-C08855CA7E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482" name="Text Box 276">
                  <a:extLst>
                    <a:ext uri="{FF2B5EF4-FFF2-40B4-BE49-F238E27FC236}">
                      <a16:creationId xmlns:a16="http://schemas.microsoft.com/office/drawing/2014/main" id="{655C4750-F12E-43ED-9192-31CD3843D09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884" y="1796"/>
                  <a:ext cx="2419" cy="232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445" name="Rectangle 277">
                <a:extLst>
                  <a:ext uri="{FF2B5EF4-FFF2-40B4-BE49-F238E27FC236}">
                    <a16:creationId xmlns:a16="http://schemas.microsoft.com/office/drawing/2014/main" id="{0281EF75-37BE-4518-99E4-FBC3DA6F2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4" y="2303"/>
                <a:ext cx="145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46" name="Rectangle 278">
                <a:extLst>
                  <a:ext uri="{FF2B5EF4-FFF2-40B4-BE49-F238E27FC236}">
                    <a16:creationId xmlns:a16="http://schemas.microsoft.com/office/drawing/2014/main" id="{0482D4A7-3703-4B0F-A500-5B5A67DCB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" y="2554"/>
                <a:ext cx="464" cy="71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47" name="Rectangle 279">
                <a:extLst>
                  <a:ext uri="{FF2B5EF4-FFF2-40B4-BE49-F238E27FC236}">
                    <a16:creationId xmlns:a16="http://schemas.microsoft.com/office/drawing/2014/main" id="{208F96F2-9EB2-49CD-8902-B966064177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562"/>
                <a:ext cx="280" cy="45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48" name="AutoShape 280">
                <a:extLst>
                  <a:ext uri="{FF2B5EF4-FFF2-40B4-BE49-F238E27FC236}">
                    <a16:creationId xmlns:a16="http://schemas.microsoft.com/office/drawing/2014/main" id="{A619A3F4-8C7B-454E-9279-C85B22257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2855" y="2415"/>
                <a:ext cx="197" cy="82"/>
              </a:xfrm>
              <a:prstGeom prst="curvedDownArrow">
                <a:avLst>
                  <a:gd name="adj1" fmla="val 48049"/>
                  <a:gd name="adj2" fmla="val 96098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49" name="Rectangle 281">
                <a:extLst>
                  <a:ext uri="{FF2B5EF4-FFF2-40B4-BE49-F238E27FC236}">
                    <a16:creationId xmlns:a16="http://schemas.microsoft.com/office/drawing/2014/main" id="{A09CF8B2-21D2-4C8C-9146-D2FF325C5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3" y="2187"/>
                <a:ext cx="9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0" name="Rectangle 282">
                <a:extLst>
                  <a:ext uri="{FF2B5EF4-FFF2-40B4-BE49-F238E27FC236}">
                    <a16:creationId xmlns:a16="http://schemas.microsoft.com/office/drawing/2014/main" id="{D0D20B0B-8628-49A4-BC6A-7A1D6CC17B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9" y="2165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1" name="Rectangle 283">
                <a:extLst>
                  <a:ext uri="{FF2B5EF4-FFF2-40B4-BE49-F238E27FC236}">
                    <a16:creationId xmlns:a16="http://schemas.microsoft.com/office/drawing/2014/main" id="{D7BB49F9-5444-4B63-86AC-4A4EF8E8E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4" y="2563"/>
                <a:ext cx="14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2" name="Rectangle 284">
                <a:extLst>
                  <a:ext uri="{FF2B5EF4-FFF2-40B4-BE49-F238E27FC236}">
                    <a16:creationId xmlns:a16="http://schemas.microsoft.com/office/drawing/2014/main" id="{D4499A81-3D43-42B0-921E-CB209CC48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277"/>
                <a:ext cx="124" cy="53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3" name="Rectangle 285">
                <a:extLst>
                  <a:ext uri="{FF2B5EF4-FFF2-40B4-BE49-F238E27FC236}">
                    <a16:creationId xmlns:a16="http://schemas.microsoft.com/office/drawing/2014/main" id="{B7FFA726-B897-4FF8-B1D3-525BDECDA2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2" y="2616"/>
                <a:ext cx="15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454" name="Rectangle 286">
                <a:extLst>
                  <a:ext uri="{FF2B5EF4-FFF2-40B4-BE49-F238E27FC236}">
                    <a16:creationId xmlns:a16="http://schemas.microsoft.com/office/drawing/2014/main" id="{C4F73C26-0F4B-43ED-8E37-84F8F46DB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9" y="2687"/>
                <a:ext cx="124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5" name="Rectangle 287">
                <a:extLst>
                  <a:ext uri="{FF2B5EF4-FFF2-40B4-BE49-F238E27FC236}">
                    <a16:creationId xmlns:a16="http://schemas.microsoft.com/office/drawing/2014/main" id="{48F73EB9-6038-4120-AF3E-594EA5F34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5" y="2678"/>
                <a:ext cx="133" cy="54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56" name="AutoShape 288">
                <a:extLst>
                  <a:ext uri="{FF2B5EF4-FFF2-40B4-BE49-F238E27FC236}">
                    <a16:creationId xmlns:a16="http://schemas.microsoft.com/office/drawing/2014/main" id="{51DEB0ED-36CA-4843-82D4-8B1ADE255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2345" y="2241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57" name="AutoShape 289">
                <a:extLst>
                  <a:ext uri="{FF2B5EF4-FFF2-40B4-BE49-F238E27FC236}">
                    <a16:creationId xmlns:a16="http://schemas.microsoft.com/office/drawing/2014/main" id="{9E4E8976-D56C-425A-8009-E82158FC6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3078" y="2196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58" name="AutoShape 290">
                <a:extLst>
                  <a:ext uri="{FF2B5EF4-FFF2-40B4-BE49-F238E27FC236}">
                    <a16:creationId xmlns:a16="http://schemas.microsoft.com/office/drawing/2014/main" id="{B6C29877-97D4-4091-BCB6-0BC0A8EE5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3263" y="231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59" name="AutoShape 291">
                <a:extLst>
                  <a:ext uri="{FF2B5EF4-FFF2-40B4-BE49-F238E27FC236}">
                    <a16:creationId xmlns:a16="http://schemas.microsoft.com/office/drawing/2014/main" id="{1B0374A0-683F-4497-936B-C53DB090F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3211" y="2554"/>
                <a:ext cx="62" cy="3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554 h 21600"/>
                  <a:gd name="T14" fmla="*/ 18813 w 21600"/>
                  <a:gd name="T15" fmla="*/ 16046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0" name="AutoShape 292">
                <a:extLst>
                  <a:ext uri="{FF2B5EF4-FFF2-40B4-BE49-F238E27FC236}">
                    <a16:creationId xmlns:a16="http://schemas.microsoft.com/office/drawing/2014/main" id="{1E007BBC-8C4B-45CA-8516-F6857A3EDF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2907" y="2649"/>
                <a:ext cx="54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00 w 21600"/>
                  <a:gd name="T13" fmla="*/ 5268 h 21600"/>
                  <a:gd name="T14" fmla="*/ 18800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1" name="AutoShape 293">
                <a:extLst>
                  <a:ext uri="{FF2B5EF4-FFF2-40B4-BE49-F238E27FC236}">
                    <a16:creationId xmlns:a16="http://schemas.microsoft.com/office/drawing/2014/main" id="{E7EAC3ED-EAEF-4176-A282-558429881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2597" y="2640"/>
                <a:ext cx="53" cy="4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260 w 21600"/>
                  <a:gd name="T13" fmla="*/ 5268 h 21600"/>
                  <a:gd name="T14" fmla="*/ 18747 w 21600"/>
                  <a:gd name="T15" fmla="*/ 1633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2" name="AutoShape 294">
                <a:extLst>
                  <a:ext uri="{FF2B5EF4-FFF2-40B4-BE49-F238E27FC236}">
                    <a16:creationId xmlns:a16="http://schemas.microsoft.com/office/drawing/2014/main" id="{C529AB8D-8320-4802-B4FF-1ADEBDF5C7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2315" y="2562"/>
                <a:ext cx="62" cy="3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484 w 21600"/>
                  <a:gd name="T13" fmla="*/ 5400 h 21600"/>
                  <a:gd name="T14" fmla="*/ 18813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463" name="Group 295">
                <a:extLst>
                  <a:ext uri="{FF2B5EF4-FFF2-40B4-BE49-F238E27FC236}">
                    <a16:creationId xmlns:a16="http://schemas.microsoft.com/office/drawing/2014/main" id="{4560E66F-A3E9-4095-B61E-B3C86ACFBDA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404" y="2339"/>
                <a:ext cx="151" cy="134"/>
                <a:chOff x="1776" y="2640"/>
                <a:chExt cx="336" cy="288"/>
              </a:xfrm>
            </p:grpSpPr>
            <p:sp>
              <p:nvSpPr>
                <p:cNvPr id="57474" name="Line 296">
                  <a:extLst>
                    <a:ext uri="{FF2B5EF4-FFF2-40B4-BE49-F238E27FC236}">
                      <a16:creationId xmlns:a16="http://schemas.microsoft.com/office/drawing/2014/main" id="{CDAE3EB0-E5FB-4A34-AA86-229BC745B9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75" name="Line 297">
                  <a:extLst>
                    <a:ext uri="{FF2B5EF4-FFF2-40B4-BE49-F238E27FC236}">
                      <a16:creationId xmlns:a16="http://schemas.microsoft.com/office/drawing/2014/main" id="{8C60EA76-82CF-4C9A-85EC-732525E119F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76" name="Line 298">
                  <a:extLst>
                    <a:ext uri="{FF2B5EF4-FFF2-40B4-BE49-F238E27FC236}">
                      <a16:creationId xmlns:a16="http://schemas.microsoft.com/office/drawing/2014/main" id="{C0F6B932-650A-4ECB-B80D-86D0CE6ACD4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77" name="Line 299">
                  <a:extLst>
                    <a:ext uri="{FF2B5EF4-FFF2-40B4-BE49-F238E27FC236}">
                      <a16:creationId xmlns:a16="http://schemas.microsoft.com/office/drawing/2014/main" id="{A9C9B7DC-5A96-4C80-85BA-5A62A1207D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78" name="Line 300">
                  <a:extLst>
                    <a:ext uri="{FF2B5EF4-FFF2-40B4-BE49-F238E27FC236}">
                      <a16:creationId xmlns:a16="http://schemas.microsoft.com/office/drawing/2014/main" id="{57435AB9-F65F-4BBD-A114-49964BD7DC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79" name="Line 301">
                  <a:extLst>
                    <a:ext uri="{FF2B5EF4-FFF2-40B4-BE49-F238E27FC236}">
                      <a16:creationId xmlns:a16="http://schemas.microsoft.com/office/drawing/2014/main" id="{3D9FD9E0-0ECF-4577-9984-DB4A590C2A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80" name="Line 302">
                  <a:extLst>
                    <a:ext uri="{FF2B5EF4-FFF2-40B4-BE49-F238E27FC236}">
                      <a16:creationId xmlns:a16="http://schemas.microsoft.com/office/drawing/2014/main" id="{045C898B-DFC0-4C1B-9A34-FA39668970A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464" name="Line 303">
                <a:extLst>
                  <a:ext uri="{FF2B5EF4-FFF2-40B4-BE49-F238E27FC236}">
                    <a16:creationId xmlns:a16="http://schemas.microsoft.com/office/drawing/2014/main" id="{DA7E2F63-30DC-40CD-8443-81A8A07CA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5" name="Line 304">
                <a:extLst>
                  <a:ext uri="{FF2B5EF4-FFF2-40B4-BE49-F238E27FC236}">
                    <a16:creationId xmlns:a16="http://schemas.microsoft.com/office/drawing/2014/main" id="{4BD17E8D-D8C4-4161-95C0-4ECE153A4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256" y="2640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6" name="Line 305">
                <a:extLst>
                  <a:ext uri="{FF2B5EF4-FFF2-40B4-BE49-F238E27FC236}">
                    <a16:creationId xmlns:a16="http://schemas.microsoft.com/office/drawing/2014/main" id="{88445C38-D0B9-41B4-81DA-D8984AB432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9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7" name="Line 306">
                <a:extLst>
                  <a:ext uri="{FF2B5EF4-FFF2-40B4-BE49-F238E27FC236}">
                    <a16:creationId xmlns:a16="http://schemas.microsoft.com/office/drawing/2014/main" id="{6426909A-A1E3-4D0E-980A-57007EC680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976" y="268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8" name="Line 307">
                <a:extLst>
                  <a:ext uri="{FF2B5EF4-FFF2-40B4-BE49-F238E27FC236}">
                    <a16:creationId xmlns:a16="http://schemas.microsoft.com/office/drawing/2014/main" id="{18AC654B-56BA-484A-85CB-9500A35965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12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69" name="Line 308">
                <a:extLst>
                  <a:ext uri="{FF2B5EF4-FFF2-40B4-BE49-F238E27FC236}">
                    <a16:creationId xmlns:a16="http://schemas.microsoft.com/office/drawing/2014/main" id="{4A4331D5-FA9F-422E-8760-FB879091BA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0" y="2304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70" name="Line 309">
                <a:extLst>
                  <a:ext uri="{FF2B5EF4-FFF2-40B4-BE49-F238E27FC236}">
                    <a16:creationId xmlns:a16="http://schemas.microsoft.com/office/drawing/2014/main" id="{C876A413-9B6F-44D9-8F85-5D9617E0F9A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168" y="2208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71" name="Line 310">
                <a:extLst>
                  <a:ext uri="{FF2B5EF4-FFF2-40B4-BE49-F238E27FC236}">
                    <a16:creationId xmlns:a16="http://schemas.microsoft.com/office/drawing/2014/main" id="{9C8DED76-FC6D-44CC-83A0-8A52ED2845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235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72" name="Line 311">
                <a:extLst>
                  <a:ext uri="{FF2B5EF4-FFF2-40B4-BE49-F238E27FC236}">
                    <a16:creationId xmlns:a16="http://schemas.microsoft.com/office/drawing/2014/main" id="{2F01EA34-92A1-46C2-A730-BFB2929E20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2592"/>
                <a:ext cx="192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73" name="Line 312">
                <a:extLst>
                  <a:ext uri="{FF2B5EF4-FFF2-40B4-BE49-F238E27FC236}">
                    <a16:creationId xmlns:a16="http://schemas.microsoft.com/office/drawing/2014/main" id="{2A0A2BC9-C018-4F9D-A185-C5A9E08B01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40" y="2592"/>
                <a:ext cx="9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357" name="Oval 313">
              <a:extLst>
                <a:ext uri="{FF2B5EF4-FFF2-40B4-BE49-F238E27FC236}">
                  <a16:creationId xmlns:a16="http://schemas.microsoft.com/office/drawing/2014/main" id="{BF730064-E0C0-44F1-B772-1EB30845B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6" y="1836"/>
              <a:ext cx="466" cy="278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358" name="Group 314">
              <a:extLst>
                <a:ext uri="{FF2B5EF4-FFF2-40B4-BE49-F238E27FC236}">
                  <a16:creationId xmlns:a16="http://schemas.microsoft.com/office/drawing/2014/main" id="{3747D630-17E2-4A79-A21E-32FEC66218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9" y="1895"/>
              <a:ext cx="272" cy="148"/>
              <a:chOff x="-477" y="1680"/>
              <a:chExt cx="3885" cy="1519"/>
            </a:xfrm>
          </p:grpSpPr>
          <p:sp>
            <p:nvSpPr>
              <p:cNvPr id="57441" name="Rectangle 315">
                <a:extLst>
                  <a:ext uri="{FF2B5EF4-FFF2-40B4-BE49-F238E27FC236}">
                    <a16:creationId xmlns:a16="http://schemas.microsoft.com/office/drawing/2014/main" id="{F79D0642-E638-4031-B499-EFAD5364D0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42" name="Text Box 316">
                <a:extLst>
                  <a:ext uri="{FF2B5EF4-FFF2-40B4-BE49-F238E27FC236}">
                    <a16:creationId xmlns:a16="http://schemas.microsoft.com/office/drawing/2014/main" id="{999C192A-CB2E-4F26-ABAF-6C20AD0DD6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477" y="1809"/>
                <a:ext cx="1654" cy="1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7359" name="Rectangle 317">
              <a:extLst>
                <a:ext uri="{FF2B5EF4-FFF2-40B4-BE49-F238E27FC236}">
                  <a16:creationId xmlns:a16="http://schemas.microsoft.com/office/drawing/2014/main" id="{90430997-206A-444E-808B-975B9E11E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5" y="1914"/>
              <a:ext cx="61" cy="25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0" name="Rectangle 318">
              <a:extLst>
                <a:ext uri="{FF2B5EF4-FFF2-40B4-BE49-F238E27FC236}">
                  <a16:creationId xmlns:a16="http://schemas.microsoft.com/office/drawing/2014/main" id="{BB1B101C-4FA0-4BCA-8099-0E63F3D969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76" y="2046"/>
              <a:ext cx="193" cy="4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1" name="Rectangle 319">
              <a:extLst>
                <a:ext uri="{FF2B5EF4-FFF2-40B4-BE49-F238E27FC236}">
                  <a16:creationId xmlns:a16="http://schemas.microsoft.com/office/drawing/2014/main" id="{A71FF6BA-1143-4459-BC5A-7CAD11381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5" y="2050"/>
              <a:ext cx="116" cy="25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2" name="AutoShape 320">
              <a:extLst>
                <a:ext uri="{FF2B5EF4-FFF2-40B4-BE49-F238E27FC236}">
                  <a16:creationId xmlns:a16="http://schemas.microsoft.com/office/drawing/2014/main" id="{48F35669-609C-4DB3-BFAF-090AE88C3AB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3670" y="1974"/>
              <a:ext cx="111" cy="34"/>
            </a:xfrm>
            <a:prstGeom prst="curvedDownArrow">
              <a:avLst>
                <a:gd name="adj1" fmla="val 65294"/>
                <a:gd name="adj2" fmla="val 130588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3" name="Rectangle 321">
              <a:extLst>
                <a:ext uri="{FF2B5EF4-FFF2-40B4-BE49-F238E27FC236}">
                  <a16:creationId xmlns:a16="http://schemas.microsoft.com/office/drawing/2014/main" id="{A353AFAB-DFEF-47EB-8D86-1BB4B5696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31" y="1839"/>
              <a:ext cx="39" cy="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4" name="Rectangle 322">
              <a:extLst>
                <a:ext uri="{FF2B5EF4-FFF2-40B4-BE49-F238E27FC236}">
                  <a16:creationId xmlns:a16="http://schemas.microsoft.com/office/drawing/2014/main" id="{F5990193-FC09-4839-9356-808898ADF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7" y="1827"/>
              <a:ext cx="52" cy="2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5" name="Rectangle 323">
              <a:extLst>
                <a:ext uri="{FF2B5EF4-FFF2-40B4-BE49-F238E27FC236}">
                  <a16:creationId xmlns:a16="http://schemas.microsoft.com/office/drawing/2014/main" id="{3B62CCC4-CB2D-439F-ADDD-75A3CEEFC0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4" y="2051"/>
              <a:ext cx="59" cy="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6" name="Rectangle 324">
              <a:extLst>
                <a:ext uri="{FF2B5EF4-FFF2-40B4-BE49-F238E27FC236}">
                  <a16:creationId xmlns:a16="http://schemas.microsoft.com/office/drawing/2014/main" id="{C483B927-897D-4B4A-B092-C557A727D8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1890"/>
              <a:ext cx="52" cy="2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7" name="Rectangle 325">
              <a:extLst>
                <a:ext uri="{FF2B5EF4-FFF2-40B4-BE49-F238E27FC236}">
                  <a16:creationId xmlns:a16="http://schemas.microsoft.com/office/drawing/2014/main" id="{4A5AAD63-190B-4903-B726-98E2A607FA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8" y="2081"/>
              <a:ext cx="64" cy="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7368" name="Rectangle 326">
              <a:extLst>
                <a:ext uri="{FF2B5EF4-FFF2-40B4-BE49-F238E27FC236}">
                  <a16:creationId xmlns:a16="http://schemas.microsoft.com/office/drawing/2014/main" id="{D1A8D1CB-1832-4CCD-86CF-362C306DA3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0" y="2121"/>
              <a:ext cx="52" cy="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69" name="Rectangle 327">
              <a:extLst>
                <a:ext uri="{FF2B5EF4-FFF2-40B4-BE49-F238E27FC236}">
                  <a16:creationId xmlns:a16="http://schemas.microsoft.com/office/drawing/2014/main" id="{2AF5A598-2EBA-44E8-8F47-015F0F10D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5" y="2116"/>
              <a:ext cx="55" cy="3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70" name="AutoShape 328">
              <a:extLst>
                <a:ext uri="{FF2B5EF4-FFF2-40B4-BE49-F238E27FC236}">
                  <a16:creationId xmlns:a16="http://schemas.microsoft.com/office/drawing/2014/main" id="{FB73BBB4-BEA6-4C0C-AA0A-5BA3A3CDA78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3473" y="1869"/>
              <a:ext cx="26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400 h 21600"/>
                <a:gd name="T14" fmla="*/ 19108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1" name="AutoShape 329">
              <a:extLst>
                <a:ext uri="{FF2B5EF4-FFF2-40B4-BE49-F238E27FC236}">
                  <a16:creationId xmlns:a16="http://schemas.microsoft.com/office/drawing/2014/main" id="{A3FED91A-8D5A-4A5F-81B5-A59597B6E0F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3778" y="1844"/>
              <a:ext cx="25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56 w 21600"/>
                <a:gd name="T13" fmla="*/ 5400 h 21600"/>
                <a:gd name="T14" fmla="*/ 19008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2" name="AutoShape 330">
              <a:extLst>
                <a:ext uri="{FF2B5EF4-FFF2-40B4-BE49-F238E27FC236}">
                  <a16:creationId xmlns:a16="http://schemas.microsoft.com/office/drawing/2014/main" id="{2608DEB6-ACED-476D-9D4A-91A9973815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3854" y="1909"/>
              <a:ext cx="26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400 h 21600"/>
                <a:gd name="T14" fmla="*/ 19108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3" name="AutoShape 331">
              <a:extLst>
                <a:ext uri="{FF2B5EF4-FFF2-40B4-BE49-F238E27FC236}">
                  <a16:creationId xmlns:a16="http://schemas.microsoft.com/office/drawing/2014/main" id="{30954571-FB16-47FE-BF54-C41240A5282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3833" y="2046"/>
              <a:ext cx="26" cy="1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684 h 21600"/>
                <a:gd name="T14" fmla="*/ 19108 w 21600"/>
                <a:gd name="T15" fmla="*/ 1591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4" name="AutoShape 332">
              <a:extLst>
                <a:ext uri="{FF2B5EF4-FFF2-40B4-BE49-F238E27FC236}">
                  <a16:creationId xmlns:a16="http://schemas.microsoft.com/office/drawing/2014/main" id="{A84F7545-132E-4DCF-8B4F-FD954A5CB2F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3703" y="2102"/>
              <a:ext cx="30" cy="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600 w 21600"/>
                <a:gd name="T13" fmla="*/ 5082 h 21600"/>
                <a:gd name="T14" fmla="*/ 18720 w 21600"/>
                <a:gd name="T15" fmla="*/ 165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5" name="AutoShape 333">
              <a:extLst>
                <a:ext uri="{FF2B5EF4-FFF2-40B4-BE49-F238E27FC236}">
                  <a16:creationId xmlns:a16="http://schemas.microsoft.com/office/drawing/2014/main" id="{50E20A81-9FB7-4E32-8EA4-61A0DFCE8B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3574" y="2097"/>
              <a:ext cx="30" cy="1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600 w 21600"/>
                <a:gd name="T13" fmla="*/ 5082 h 21600"/>
                <a:gd name="T14" fmla="*/ 18720 w 21600"/>
                <a:gd name="T15" fmla="*/ 165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6" name="AutoShape 334">
              <a:extLst>
                <a:ext uri="{FF2B5EF4-FFF2-40B4-BE49-F238E27FC236}">
                  <a16:creationId xmlns:a16="http://schemas.microsoft.com/office/drawing/2014/main" id="{AEF54D60-90DC-4E53-821F-61F6B2086E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3461" y="2050"/>
              <a:ext cx="25" cy="2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56 w 21600"/>
                <a:gd name="T13" fmla="*/ 5143 h 21600"/>
                <a:gd name="T14" fmla="*/ 19008 w 21600"/>
                <a:gd name="T15" fmla="*/ 1645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7377" name="Group 335">
              <a:extLst>
                <a:ext uri="{FF2B5EF4-FFF2-40B4-BE49-F238E27FC236}">
                  <a16:creationId xmlns:a16="http://schemas.microsoft.com/office/drawing/2014/main" id="{4149B994-F82B-43AF-8BB9-15B9A6896C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8" y="1925"/>
              <a:ext cx="63" cy="75"/>
              <a:chOff x="1776" y="2640"/>
              <a:chExt cx="336" cy="288"/>
            </a:xfrm>
          </p:grpSpPr>
          <p:sp>
            <p:nvSpPr>
              <p:cNvPr id="57434" name="Line 336">
                <a:extLst>
                  <a:ext uri="{FF2B5EF4-FFF2-40B4-BE49-F238E27FC236}">
                    <a16:creationId xmlns:a16="http://schemas.microsoft.com/office/drawing/2014/main" id="{CB692437-B5D4-4059-B444-699E347CD12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35" name="Line 337">
                <a:extLst>
                  <a:ext uri="{FF2B5EF4-FFF2-40B4-BE49-F238E27FC236}">
                    <a16:creationId xmlns:a16="http://schemas.microsoft.com/office/drawing/2014/main" id="{9DF261FA-408B-46D4-9CC7-D8B4961FA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36" name="Line 338">
                <a:extLst>
                  <a:ext uri="{FF2B5EF4-FFF2-40B4-BE49-F238E27FC236}">
                    <a16:creationId xmlns:a16="http://schemas.microsoft.com/office/drawing/2014/main" id="{671B665B-2435-4ECA-8F25-56CA7A3337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37" name="Line 339">
                <a:extLst>
                  <a:ext uri="{FF2B5EF4-FFF2-40B4-BE49-F238E27FC236}">
                    <a16:creationId xmlns:a16="http://schemas.microsoft.com/office/drawing/2014/main" id="{0875ED61-5B27-4BFF-9F37-4A6FB27DC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38" name="Line 340">
                <a:extLst>
                  <a:ext uri="{FF2B5EF4-FFF2-40B4-BE49-F238E27FC236}">
                    <a16:creationId xmlns:a16="http://schemas.microsoft.com/office/drawing/2014/main" id="{53D24D26-69AD-4324-A03F-4B1AEAB4790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39" name="Line 341">
                <a:extLst>
                  <a:ext uri="{FF2B5EF4-FFF2-40B4-BE49-F238E27FC236}">
                    <a16:creationId xmlns:a16="http://schemas.microsoft.com/office/drawing/2014/main" id="{6426183A-098F-461E-8FC7-B65625760E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40" name="Line 342">
                <a:extLst>
                  <a:ext uri="{FF2B5EF4-FFF2-40B4-BE49-F238E27FC236}">
                    <a16:creationId xmlns:a16="http://schemas.microsoft.com/office/drawing/2014/main" id="{64751ABB-2BA7-460A-A192-67DB7968A1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378" name="Line 343">
              <a:extLst>
                <a:ext uri="{FF2B5EF4-FFF2-40B4-BE49-F238E27FC236}">
                  <a16:creationId xmlns:a16="http://schemas.microsoft.com/office/drawing/2014/main" id="{08577F67-87D6-44B4-BBE9-FF50C17CC2A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36" y="1859"/>
              <a:ext cx="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79" name="Line 344">
              <a:extLst>
                <a:ext uri="{FF2B5EF4-FFF2-40B4-BE49-F238E27FC236}">
                  <a16:creationId xmlns:a16="http://schemas.microsoft.com/office/drawing/2014/main" id="{AEBE4E4B-73B4-4004-BE5A-242DF356DC3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7" y="2094"/>
              <a:ext cx="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0" name="Line 345">
              <a:extLst>
                <a:ext uri="{FF2B5EF4-FFF2-40B4-BE49-F238E27FC236}">
                  <a16:creationId xmlns:a16="http://schemas.microsoft.com/office/drawing/2014/main" id="{3DB1DB81-31D7-439A-8EEE-1572550F2A9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31" y="2133"/>
              <a:ext cx="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1" name="Line 346">
              <a:extLst>
                <a:ext uri="{FF2B5EF4-FFF2-40B4-BE49-F238E27FC236}">
                  <a16:creationId xmlns:a16="http://schemas.microsoft.com/office/drawing/2014/main" id="{EEB925E7-1EED-4891-B8E4-7BC7B4B5D90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35" y="2133"/>
              <a:ext cx="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2" name="Line 347">
              <a:extLst>
                <a:ext uri="{FF2B5EF4-FFF2-40B4-BE49-F238E27FC236}">
                  <a16:creationId xmlns:a16="http://schemas.microsoft.com/office/drawing/2014/main" id="{FE0E176C-0AD2-4EA4-8FAC-F80CBF25950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75" y="2067"/>
              <a:ext cx="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3" name="Line 348">
              <a:extLst>
                <a:ext uri="{FF2B5EF4-FFF2-40B4-BE49-F238E27FC236}">
                  <a16:creationId xmlns:a16="http://schemas.microsoft.com/office/drawing/2014/main" id="{6E0C7A06-180F-459F-AB32-9682C81B681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95" y="1905"/>
              <a:ext cx="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4" name="Line 349">
              <a:extLst>
                <a:ext uri="{FF2B5EF4-FFF2-40B4-BE49-F238E27FC236}">
                  <a16:creationId xmlns:a16="http://schemas.microsoft.com/office/drawing/2014/main" id="{672E52CE-810A-47AA-B4D4-5F36491BF4D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15" y="1851"/>
              <a:ext cx="39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5" name="Line 350">
              <a:extLst>
                <a:ext uri="{FF2B5EF4-FFF2-40B4-BE49-F238E27FC236}">
                  <a16:creationId xmlns:a16="http://schemas.microsoft.com/office/drawing/2014/main" id="{1177809A-3C63-4081-ACC0-B952A9D3CC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9" y="1923"/>
              <a:ext cx="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6" name="Line 351">
              <a:extLst>
                <a:ext uri="{FF2B5EF4-FFF2-40B4-BE49-F238E27FC236}">
                  <a16:creationId xmlns:a16="http://schemas.microsoft.com/office/drawing/2014/main" id="{2943BA74-C4BB-4626-9C5D-ADDC4E3BD61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55" y="2067"/>
              <a:ext cx="8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7" name="Line 352">
              <a:extLst>
                <a:ext uri="{FF2B5EF4-FFF2-40B4-BE49-F238E27FC236}">
                  <a16:creationId xmlns:a16="http://schemas.microsoft.com/office/drawing/2014/main" id="{B7F25A0D-199E-436F-929A-14944C4A7AE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96" y="2067"/>
              <a:ext cx="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8" name="Line 353">
              <a:extLst>
                <a:ext uri="{FF2B5EF4-FFF2-40B4-BE49-F238E27FC236}">
                  <a16:creationId xmlns:a16="http://schemas.microsoft.com/office/drawing/2014/main" id="{6F96C38E-2F3E-4687-8657-61E560FF4B9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36" y="1827"/>
              <a:ext cx="845" cy="67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7389" name="Rectangle 354">
              <a:extLst>
                <a:ext uri="{FF2B5EF4-FFF2-40B4-BE49-F238E27FC236}">
                  <a16:creationId xmlns:a16="http://schemas.microsoft.com/office/drawing/2014/main" id="{000516D8-FD6E-4455-8640-D104BFDC7E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9" y="1617"/>
              <a:ext cx="368" cy="11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7390" name="Group 355">
              <a:extLst>
                <a:ext uri="{FF2B5EF4-FFF2-40B4-BE49-F238E27FC236}">
                  <a16:creationId xmlns:a16="http://schemas.microsoft.com/office/drawing/2014/main" id="{8798F121-7ED0-4ED5-B7A3-871E7D149A6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59" y="2117"/>
              <a:ext cx="790" cy="417"/>
              <a:chOff x="199" y="922"/>
              <a:chExt cx="2784" cy="1237"/>
            </a:xfrm>
          </p:grpSpPr>
          <p:sp>
            <p:nvSpPr>
              <p:cNvPr id="57394" name="Oval 356">
                <a:extLst>
                  <a:ext uri="{FF2B5EF4-FFF2-40B4-BE49-F238E27FC236}">
                    <a16:creationId xmlns:a16="http://schemas.microsoft.com/office/drawing/2014/main" id="{D18AB616-E123-4831-B622-DA1024376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" y="960"/>
                <a:ext cx="2487" cy="1056"/>
              </a:xfrm>
              <a:prstGeom prst="ellipse">
                <a:avLst/>
              </a:prstGeom>
              <a:solidFill>
                <a:srgbClr val="00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7395" name="Group 357">
                <a:extLst>
                  <a:ext uri="{FF2B5EF4-FFF2-40B4-BE49-F238E27FC236}">
                    <a16:creationId xmlns:a16="http://schemas.microsoft.com/office/drawing/2014/main" id="{03A2024A-DF9F-478C-8EE4-0BC18F776C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73" y="1184"/>
                <a:ext cx="1272" cy="534"/>
                <a:chOff x="-10" y="1680"/>
                <a:chExt cx="3418" cy="1440"/>
              </a:xfrm>
            </p:grpSpPr>
            <p:sp>
              <p:nvSpPr>
                <p:cNvPr id="57432" name="Rectangle 358">
                  <a:extLst>
                    <a:ext uri="{FF2B5EF4-FFF2-40B4-BE49-F238E27FC236}">
                      <a16:creationId xmlns:a16="http://schemas.microsoft.com/office/drawing/2014/main" id="{53099BA1-3CDD-46DA-9C43-E1D1FC3AA3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28" y="1680"/>
                  <a:ext cx="2880" cy="1440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1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433" name="Text Box 359">
                  <a:extLst>
                    <a:ext uri="{FF2B5EF4-FFF2-40B4-BE49-F238E27FC236}">
                      <a16:creationId xmlns:a16="http://schemas.microsoft.com/office/drawing/2014/main" id="{C569303F-2F32-40FE-8B4C-4D0EDDED98D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-10" y="1804"/>
                  <a:ext cx="1104" cy="10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endParaRPr lang="fr-FR" altLang="fr-FR" sz="800" b="1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57396" name="Rectangle 360">
                <a:extLst>
                  <a:ext uri="{FF2B5EF4-FFF2-40B4-BE49-F238E27FC236}">
                    <a16:creationId xmlns:a16="http://schemas.microsoft.com/office/drawing/2014/main" id="{865F1C38-5131-4A4A-B6B1-E01FF7154C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7" y="1219"/>
                <a:ext cx="3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397" name="Rectangle 361">
                <a:extLst>
                  <a:ext uri="{FF2B5EF4-FFF2-40B4-BE49-F238E27FC236}">
                    <a16:creationId xmlns:a16="http://schemas.microsoft.com/office/drawing/2014/main" id="{CF8B30C5-A366-4D06-B096-2DAB8E8E28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3" y="1757"/>
                <a:ext cx="1027" cy="153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398" name="Rectangle 362">
                <a:extLst>
                  <a:ext uri="{FF2B5EF4-FFF2-40B4-BE49-F238E27FC236}">
                    <a16:creationId xmlns:a16="http://schemas.microsoft.com/office/drawing/2014/main" id="{BDA9B44C-E73A-4830-BC30-1B30BE7867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8" y="1776"/>
                <a:ext cx="620" cy="96"/>
              </a:xfrm>
              <a:prstGeom prst="rect">
                <a:avLst/>
              </a:prstGeom>
              <a:solidFill>
                <a:srgbClr val="CC99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399" name="AutoShape 363">
                <a:extLst>
                  <a:ext uri="{FF2B5EF4-FFF2-40B4-BE49-F238E27FC236}">
                    <a16:creationId xmlns:a16="http://schemas.microsoft.com/office/drawing/2014/main" id="{4833B18C-C71C-4384-9574-CBF91DBB89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096638">
                <a:off x="1630" y="1455"/>
                <a:ext cx="423" cy="182"/>
              </a:xfrm>
              <a:prstGeom prst="curvedDownArrow">
                <a:avLst>
                  <a:gd name="adj1" fmla="val 46484"/>
                  <a:gd name="adj2" fmla="val 92967"/>
                  <a:gd name="adj3" fmla="val 33333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0" name="Rectangle 364">
                <a:extLst>
                  <a:ext uri="{FF2B5EF4-FFF2-40B4-BE49-F238E27FC236}">
                    <a16:creationId xmlns:a16="http://schemas.microsoft.com/office/drawing/2014/main" id="{5EADBE2B-4447-414B-8805-38E26CD7DD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" y="970"/>
                <a:ext cx="20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1" name="Rectangle 365">
                <a:extLst>
                  <a:ext uri="{FF2B5EF4-FFF2-40B4-BE49-F238E27FC236}">
                    <a16:creationId xmlns:a16="http://schemas.microsoft.com/office/drawing/2014/main" id="{727FF6E2-AFE8-4FA8-8348-1FC446E39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5" y="922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2" name="Rectangle 366">
                <a:extLst>
                  <a:ext uri="{FF2B5EF4-FFF2-40B4-BE49-F238E27FC236}">
                    <a16:creationId xmlns:a16="http://schemas.microsoft.com/office/drawing/2014/main" id="{3B2BDF58-4A13-4F1A-A7EB-02FDB9A7BE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2" y="1776"/>
                <a:ext cx="320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3" name="Rectangle 367">
                <a:extLst>
                  <a:ext uri="{FF2B5EF4-FFF2-40B4-BE49-F238E27FC236}">
                    <a16:creationId xmlns:a16="http://schemas.microsoft.com/office/drawing/2014/main" id="{AF7584E0-6E56-4013-9083-955C3FEC9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9" y="1162"/>
                <a:ext cx="274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4" name="Rectangle 368">
                <a:extLst>
                  <a:ext uri="{FF2B5EF4-FFF2-40B4-BE49-F238E27FC236}">
                    <a16:creationId xmlns:a16="http://schemas.microsoft.com/office/drawing/2014/main" id="{9BD46BA4-49DD-4B15-A883-21AE3A65F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" y="1891"/>
                <a:ext cx="342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endParaRPr lang="fr-FR" altLang="fr-FR" sz="1600" b="1">
                  <a:solidFill>
                    <a:schemeClr val="tx1"/>
                  </a:solidFill>
                </a:endParaRPr>
              </a:p>
            </p:txBody>
          </p:sp>
          <p:sp>
            <p:nvSpPr>
              <p:cNvPr id="57405" name="Rectangle 369">
                <a:extLst>
                  <a:ext uri="{FF2B5EF4-FFF2-40B4-BE49-F238E27FC236}">
                    <a16:creationId xmlns:a16="http://schemas.microsoft.com/office/drawing/2014/main" id="{AAD95683-A14E-412E-AE3B-E086EAF16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47" y="2044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6" name="Rectangle 370">
                <a:extLst>
                  <a:ext uri="{FF2B5EF4-FFF2-40B4-BE49-F238E27FC236}">
                    <a16:creationId xmlns:a16="http://schemas.microsoft.com/office/drawing/2014/main" id="{12B5D4A3-51A0-47E5-8B79-CA8CCF9A8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025"/>
                <a:ext cx="296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7407" name="AutoShape 371">
                <a:extLst>
                  <a:ext uri="{FF2B5EF4-FFF2-40B4-BE49-F238E27FC236}">
                    <a16:creationId xmlns:a16="http://schemas.microsoft.com/office/drawing/2014/main" id="{5DD08F2B-1050-4BF8-A602-3209BDD05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2166082">
                <a:off x="495" y="1085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08" name="AutoShape 372">
                <a:extLst>
                  <a:ext uri="{FF2B5EF4-FFF2-40B4-BE49-F238E27FC236}">
                    <a16:creationId xmlns:a16="http://schemas.microsoft.com/office/drawing/2014/main" id="{F299E221-BD4D-4276-9AB6-670F07DAA3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479549">
                <a:off x="2116" y="989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09" name="AutoShape 373">
                <a:extLst>
                  <a:ext uri="{FF2B5EF4-FFF2-40B4-BE49-F238E27FC236}">
                    <a16:creationId xmlns:a16="http://schemas.microsoft.com/office/drawing/2014/main" id="{F6DC8F9A-3772-4D86-8E7B-56CF552DDC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238225">
                <a:off x="2527" y="1238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0" name="AutoShape 374">
                <a:extLst>
                  <a:ext uri="{FF2B5EF4-FFF2-40B4-BE49-F238E27FC236}">
                    <a16:creationId xmlns:a16="http://schemas.microsoft.com/office/drawing/2014/main" id="{6E24665F-76D6-4DEF-B889-B70247B7F2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8499395">
                <a:off x="2412" y="1757"/>
                <a:ext cx="137" cy="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400 h 21600"/>
                  <a:gd name="T14" fmla="*/ 18920 w 21600"/>
                  <a:gd name="T15" fmla="*/ 1620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1" name="AutoShape 375">
                <a:extLst>
                  <a:ext uri="{FF2B5EF4-FFF2-40B4-BE49-F238E27FC236}">
                    <a16:creationId xmlns:a16="http://schemas.microsoft.com/office/drawing/2014/main" id="{0438A436-D1DD-4811-804A-EF8FB22CE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6916835">
                <a:off x="1739" y="1960"/>
                <a:ext cx="116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52 w 21600"/>
                  <a:gd name="T13" fmla="*/ 5459 h 21600"/>
                  <a:gd name="T14" fmla="*/ 18807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2" name="AutoShape 376">
                <a:extLst>
                  <a:ext uri="{FF2B5EF4-FFF2-40B4-BE49-F238E27FC236}">
                    <a16:creationId xmlns:a16="http://schemas.microsoft.com/office/drawing/2014/main" id="{7100E3C5-07D9-4312-848C-770A1A950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3239572">
                <a:off x="1054" y="1941"/>
                <a:ext cx="115" cy="9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81 w 21600"/>
                  <a:gd name="T13" fmla="*/ 5459 h 21600"/>
                  <a:gd name="T14" fmla="*/ 18970 w 21600"/>
                  <a:gd name="T15" fmla="*/ 16141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3" name="AutoShape 377">
                <a:extLst>
                  <a:ext uri="{FF2B5EF4-FFF2-40B4-BE49-F238E27FC236}">
                    <a16:creationId xmlns:a16="http://schemas.microsoft.com/office/drawing/2014/main" id="{CF5FE636-F342-4C2D-B0C0-32F4F6697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-2531580">
                <a:off x="427" y="1776"/>
                <a:ext cx="137" cy="77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17694720 60000 65536"/>
                  <a:gd name="T9" fmla="*/ 11796480 60000 65536"/>
                  <a:gd name="T10" fmla="*/ 5898240 60000 65536"/>
                  <a:gd name="T11" fmla="*/ 0 60000 65536"/>
                  <a:gd name="T12" fmla="*/ 3311 w 21600"/>
                  <a:gd name="T13" fmla="*/ 5330 h 21600"/>
                  <a:gd name="T14" fmla="*/ 18920 w 21600"/>
                  <a:gd name="T15" fmla="*/ 16270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16200" y="0"/>
                    </a:moveTo>
                    <a:lnTo>
                      <a:pt x="16200" y="5400"/>
                    </a:lnTo>
                    <a:lnTo>
                      <a:pt x="3375" y="5400"/>
                    </a:lnTo>
                    <a:lnTo>
                      <a:pt x="3375" y="16200"/>
                    </a:lnTo>
                    <a:lnTo>
                      <a:pt x="16200" y="16200"/>
                    </a:lnTo>
                    <a:lnTo>
                      <a:pt x="16200" y="21600"/>
                    </a:lnTo>
                    <a:lnTo>
                      <a:pt x="21600" y="10800"/>
                    </a:lnTo>
                    <a:lnTo>
                      <a:pt x="16200" y="0"/>
                    </a:lnTo>
                    <a:close/>
                  </a:path>
                  <a:path w="21600" h="21600">
                    <a:moveTo>
                      <a:pt x="1350" y="5400"/>
                    </a:moveTo>
                    <a:lnTo>
                      <a:pt x="1350" y="16200"/>
                    </a:lnTo>
                    <a:lnTo>
                      <a:pt x="2700" y="16200"/>
                    </a:lnTo>
                    <a:lnTo>
                      <a:pt x="2700" y="5400"/>
                    </a:lnTo>
                    <a:lnTo>
                      <a:pt x="1350" y="5400"/>
                    </a:lnTo>
                    <a:close/>
                  </a:path>
                  <a:path w="21600" h="21600">
                    <a:moveTo>
                      <a:pt x="0" y="5400"/>
                    </a:moveTo>
                    <a:lnTo>
                      <a:pt x="0" y="16200"/>
                    </a:lnTo>
                    <a:lnTo>
                      <a:pt x="675" y="16200"/>
                    </a:lnTo>
                    <a:lnTo>
                      <a:pt x="675" y="5400"/>
                    </a:lnTo>
                    <a:lnTo>
                      <a:pt x="0" y="540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grpSp>
            <p:nvGrpSpPr>
              <p:cNvPr id="57414" name="Group 378">
                <a:extLst>
                  <a:ext uri="{FF2B5EF4-FFF2-40B4-BE49-F238E27FC236}">
                    <a16:creationId xmlns:a16="http://schemas.microsoft.com/office/drawing/2014/main" id="{E6CF3718-68A4-469C-97C2-BDDF9CD2357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24" y="1296"/>
                <a:ext cx="336" cy="288"/>
                <a:chOff x="1776" y="2640"/>
                <a:chExt cx="336" cy="288"/>
              </a:xfrm>
            </p:grpSpPr>
            <p:sp>
              <p:nvSpPr>
                <p:cNvPr id="57425" name="Line 379">
                  <a:extLst>
                    <a:ext uri="{FF2B5EF4-FFF2-40B4-BE49-F238E27FC236}">
                      <a16:creationId xmlns:a16="http://schemas.microsoft.com/office/drawing/2014/main" id="{E1F42955-1D02-49D1-A469-2799C51F8E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776" y="2640"/>
                  <a:ext cx="240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26" name="Line 380">
                  <a:extLst>
                    <a:ext uri="{FF2B5EF4-FFF2-40B4-BE49-F238E27FC236}">
                      <a16:creationId xmlns:a16="http://schemas.microsoft.com/office/drawing/2014/main" id="{169A04CE-2A87-4544-A72A-DB3E14152A5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68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27" name="Line 381">
                  <a:extLst>
                    <a:ext uri="{FF2B5EF4-FFF2-40B4-BE49-F238E27FC236}">
                      <a16:creationId xmlns:a16="http://schemas.microsoft.com/office/drawing/2014/main" id="{4487CEAB-DBB8-4F47-A527-51608215F3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36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28" name="Line 382">
                  <a:extLst>
                    <a:ext uri="{FF2B5EF4-FFF2-40B4-BE49-F238E27FC236}">
                      <a16:creationId xmlns:a16="http://schemas.microsoft.com/office/drawing/2014/main" id="{16513CC0-5E13-48D9-A64C-59588740EF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784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29" name="Line 383">
                  <a:extLst>
                    <a:ext uri="{FF2B5EF4-FFF2-40B4-BE49-F238E27FC236}">
                      <a16:creationId xmlns:a16="http://schemas.microsoft.com/office/drawing/2014/main" id="{BC5AB049-FC35-491D-88DF-CE3B0D3C4E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32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30" name="Line 384">
                  <a:extLst>
                    <a:ext uri="{FF2B5EF4-FFF2-40B4-BE49-F238E27FC236}">
                      <a16:creationId xmlns:a16="http://schemas.microsoft.com/office/drawing/2014/main" id="{46BE81D9-A986-4AC2-A31B-6A22D31397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880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57431" name="Line 385">
                  <a:extLst>
                    <a:ext uri="{FF2B5EF4-FFF2-40B4-BE49-F238E27FC236}">
                      <a16:creationId xmlns:a16="http://schemas.microsoft.com/office/drawing/2014/main" id="{098045E5-BA2C-4CB4-8A5D-8F6CA6DFA2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20" y="2928"/>
                  <a:ext cx="192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sp>
            <p:nvSpPr>
              <p:cNvPr id="57415" name="Line 386">
                <a:extLst>
                  <a:ext uri="{FF2B5EF4-FFF2-40B4-BE49-F238E27FC236}">
                    <a16:creationId xmlns:a16="http://schemas.microsoft.com/office/drawing/2014/main" id="{A7CD750A-4E9F-4B4F-8B94-3A1B4A94A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00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6" name="Line 387">
                <a:extLst>
                  <a:ext uri="{FF2B5EF4-FFF2-40B4-BE49-F238E27FC236}">
                    <a16:creationId xmlns:a16="http://schemas.microsoft.com/office/drawing/2014/main" id="{978708B2-28DC-49A7-B50A-D18929EEEA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16" y="2112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7" name="Line 388">
                <a:extLst>
                  <a:ext uri="{FF2B5EF4-FFF2-40B4-BE49-F238E27FC236}">
                    <a16:creationId xmlns:a16="http://schemas.microsoft.com/office/drawing/2014/main" id="{C7E05915-FFA7-4AB9-97E6-3579ACFABF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016" y="206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8" name="Line 389">
                <a:extLst>
                  <a:ext uri="{FF2B5EF4-FFF2-40B4-BE49-F238E27FC236}">
                    <a16:creationId xmlns:a16="http://schemas.microsoft.com/office/drawing/2014/main" id="{E0942E7A-1EB0-4A71-A485-B68C392939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784" y="120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19" name="Line 390">
                <a:extLst>
                  <a:ext uri="{FF2B5EF4-FFF2-40B4-BE49-F238E27FC236}">
                    <a16:creationId xmlns:a16="http://schemas.microsoft.com/office/drawing/2014/main" id="{5EE59AB0-D307-4493-85F8-42630AA8F8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352" y="960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20" name="Line 391">
                <a:extLst>
                  <a:ext uri="{FF2B5EF4-FFF2-40B4-BE49-F238E27FC236}">
                    <a16:creationId xmlns:a16="http://schemas.microsoft.com/office/drawing/2014/main" id="{7F9F5250-B19E-452F-B90F-49A57FD374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36" y="196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21" name="Line 392">
                <a:extLst>
                  <a:ext uri="{FF2B5EF4-FFF2-40B4-BE49-F238E27FC236}">
                    <a16:creationId xmlns:a16="http://schemas.microsoft.com/office/drawing/2014/main" id="{8D12F272-2BD5-4B41-8844-01ADB2E3E0D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1248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22" name="Line 393">
                <a:extLst>
                  <a:ext uri="{FF2B5EF4-FFF2-40B4-BE49-F238E27FC236}">
                    <a16:creationId xmlns:a16="http://schemas.microsoft.com/office/drawing/2014/main" id="{7DEAA517-43F8-4BF1-84F7-2232C5CEE95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88" y="1824"/>
                <a:ext cx="96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23" name="Line 394">
                <a:extLst>
                  <a:ext uri="{FF2B5EF4-FFF2-40B4-BE49-F238E27FC236}">
                    <a16:creationId xmlns:a16="http://schemas.microsoft.com/office/drawing/2014/main" id="{14265DF1-2F94-408F-ABCF-A64969EACF3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52" y="1824"/>
                <a:ext cx="1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424" name="Line 395">
                <a:extLst>
                  <a:ext uri="{FF2B5EF4-FFF2-40B4-BE49-F238E27FC236}">
                    <a16:creationId xmlns:a16="http://schemas.microsoft.com/office/drawing/2014/main" id="{A09E2D00-C824-42F3-AA74-98B4936972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584" y="1824"/>
                <a:ext cx="288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7391" name="Rectangle 396">
              <a:extLst>
                <a:ext uri="{FF2B5EF4-FFF2-40B4-BE49-F238E27FC236}">
                  <a16:creationId xmlns:a16="http://schemas.microsoft.com/office/drawing/2014/main" id="{3EA231B5-B8B0-4471-8EE2-9751DC4200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20" y="2286"/>
              <a:ext cx="485" cy="16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7392" name="Text Box 397">
              <a:extLst>
                <a:ext uri="{FF2B5EF4-FFF2-40B4-BE49-F238E27FC236}">
                  <a16:creationId xmlns:a16="http://schemas.microsoft.com/office/drawing/2014/main" id="{F2D1685B-3EDB-4316-9AF0-3F5574931C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77" y="1593"/>
              <a:ext cx="401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 u="sng">
                  <a:solidFill>
                    <a:schemeClr val="tx1"/>
                  </a:solidFill>
                </a:rPr>
                <a:t>SEQUENCE</a:t>
              </a:r>
            </a:p>
          </p:txBody>
        </p:sp>
        <p:sp>
          <p:nvSpPr>
            <p:cNvPr id="57393" name="Text Box 398">
              <a:extLst>
                <a:ext uri="{FF2B5EF4-FFF2-40B4-BE49-F238E27FC236}">
                  <a16:creationId xmlns:a16="http://schemas.microsoft.com/office/drawing/2014/main" id="{A699DB91-9131-49CD-B51D-374692C0B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5" y="2272"/>
              <a:ext cx="46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 u="sng">
                  <a:solidFill>
                    <a:schemeClr val="tx1"/>
                  </a:solidFill>
                </a:rPr>
                <a:t>Logique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 u="sng">
                  <a:solidFill>
                    <a:schemeClr val="tx1"/>
                  </a:solidFill>
                </a:rPr>
                <a:t>de formation</a:t>
              </a:r>
            </a:p>
          </p:txBody>
        </p:sp>
      </p:grpSp>
      <p:sp>
        <p:nvSpPr>
          <p:cNvPr id="57354" name="Text Box 6">
            <a:extLst>
              <a:ext uri="{FF2B5EF4-FFF2-40B4-BE49-F238E27FC236}">
                <a16:creationId xmlns:a16="http://schemas.microsoft.com/office/drawing/2014/main" id="{B426DF7C-7516-4D7D-A5A0-23702C0C2D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Espace réservé du pied de page 1">
            <a:extLst>
              <a:ext uri="{FF2B5EF4-FFF2-40B4-BE49-F238E27FC236}">
                <a16:creationId xmlns:a16="http://schemas.microsoft.com/office/drawing/2014/main" id="{08CFEE5D-670C-4456-AF3B-7E44A5C4AF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9395" name="Espace réservé du numéro de diapositive 2">
            <a:extLst>
              <a:ext uri="{FF2B5EF4-FFF2-40B4-BE49-F238E27FC236}">
                <a16:creationId xmlns:a16="http://schemas.microsoft.com/office/drawing/2014/main" id="{D92E2EEE-5F0B-4B0C-AE7F-65EC1890F0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87A6033-E337-478C-B6F5-7D416EBE7DB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59396" name="Group 4">
            <a:extLst>
              <a:ext uri="{FF2B5EF4-FFF2-40B4-BE49-F238E27FC236}">
                <a16:creationId xmlns:a16="http://schemas.microsoft.com/office/drawing/2014/main" id="{A1BDB7BF-D75C-4D53-BEE2-E256339FD6D5}"/>
              </a:ext>
            </a:extLst>
          </p:cNvPr>
          <p:cNvGrpSpPr>
            <a:grpSpLocks/>
          </p:cNvGrpSpPr>
          <p:nvPr/>
        </p:nvGrpSpPr>
        <p:grpSpPr bwMode="auto">
          <a:xfrm>
            <a:off x="249238" y="4495800"/>
            <a:ext cx="4521200" cy="1997075"/>
            <a:chOff x="157" y="912"/>
            <a:chExt cx="2848" cy="1258"/>
          </a:xfrm>
        </p:grpSpPr>
        <p:sp>
          <p:nvSpPr>
            <p:cNvPr id="59485" name="Oval 5">
              <a:extLst>
                <a:ext uri="{FF2B5EF4-FFF2-40B4-BE49-F238E27FC236}">
                  <a16:creationId xmlns:a16="http://schemas.microsoft.com/office/drawing/2014/main" id="{217ABFA7-4E55-494F-BB9E-E80B511832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960"/>
              <a:ext cx="2487" cy="1056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9486" name="Group 6">
              <a:extLst>
                <a:ext uri="{FF2B5EF4-FFF2-40B4-BE49-F238E27FC236}">
                  <a16:creationId xmlns:a16="http://schemas.microsoft.com/office/drawing/2014/main" id="{DC3974C0-7722-47C7-9211-A2518E7E9E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3" y="1184"/>
              <a:ext cx="1072" cy="534"/>
              <a:chOff x="528" y="1680"/>
              <a:chExt cx="2880" cy="1440"/>
            </a:xfrm>
          </p:grpSpPr>
          <p:sp>
            <p:nvSpPr>
              <p:cNvPr id="59526" name="Rectangle 7">
                <a:extLst>
                  <a:ext uri="{FF2B5EF4-FFF2-40B4-BE49-F238E27FC236}">
                    <a16:creationId xmlns:a16="http://schemas.microsoft.com/office/drawing/2014/main" id="{8153590E-F2B3-4495-8946-9F2072B1E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527" name="Text Box 8">
                <a:extLst>
                  <a:ext uri="{FF2B5EF4-FFF2-40B4-BE49-F238E27FC236}">
                    <a16:creationId xmlns:a16="http://schemas.microsoft.com/office/drawing/2014/main" id="{09C5FE5C-C21A-4094-87B9-A90B8C0AAE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8" y="1810"/>
                <a:ext cx="312" cy="3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487" name="Rectangle 9">
              <a:extLst>
                <a:ext uri="{FF2B5EF4-FFF2-40B4-BE49-F238E27FC236}">
                  <a16:creationId xmlns:a16="http://schemas.microsoft.com/office/drawing/2014/main" id="{14D3AB03-23A4-492C-9D67-074FDCD7AB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7" y="1219"/>
              <a:ext cx="32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88" name="Text Box 10">
              <a:extLst>
                <a:ext uri="{FF2B5EF4-FFF2-40B4-BE49-F238E27FC236}">
                  <a16:creationId xmlns:a16="http://schemas.microsoft.com/office/drawing/2014/main" id="{F306D2B1-36EC-436B-817B-53E476A36F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48" y="1200"/>
              <a:ext cx="323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>
                  <a:solidFill>
                    <a:schemeClr val="tx1"/>
                  </a:solidFill>
                </a:rPr>
                <a:t>SEANCE</a:t>
              </a:r>
            </a:p>
          </p:txBody>
        </p:sp>
        <p:sp>
          <p:nvSpPr>
            <p:cNvPr id="59489" name="Rectangle 11">
              <a:extLst>
                <a:ext uri="{FF2B5EF4-FFF2-40B4-BE49-F238E27FC236}">
                  <a16:creationId xmlns:a16="http://schemas.microsoft.com/office/drawing/2014/main" id="{00C4E127-BB8B-4B09-B4DF-398F20D6B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3" y="1757"/>
              <a:ext cx="1027" cy="153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90" name="Text Box 12">
              <a:extLst>
                <a:ext uri="{FF2B5EF4-FFF2-40B4-BE49-F238E27FC236}">
                  <a16:creationId xmlns:a16="http://schemas.microsoft.com/office/drawing/2014/main" id="{849A1011-F49C-4D7E-B574-9510C7FA7F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10" y="1776"/>
              <a:ext cx="414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>
                  <a:solidFill>
                    <a:schemeClr val="tx1"/>
                  </a:solidFill>
                </a:rPr>
                <a:t>Acquisition</a:t>
              </a:r>
            </a:p>
          </p:txBody>
        </p:sp>
        <p:sp>
          <p:nvSpPr>
            <p:cNvPr id="59491" name="Rectangle 13">
              <a:extLst>
                <a:ext uri="{FF2B5EF4-FFF2-40B4-BE49-F238E27FC236}">
                  <a16:creationId xmlns:a16="http://schemas.microsoft.com/office/drawing/2014/main" id="{E574B019-4D58-4753-A5EC-766D95E628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8" y="1776"/>
              <a:ext cx="620" cy="9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92" name="Text Box 14">
              <a:extLst>
                <a:ext uri="{FF2B5EF4-FFF2-40B4-BE49-F238E27FC236}">
                  <a16:creationId xmlns:a16="http://schemas.microsoft.com/office/drawing/2014/main" id="{CBDBAB27-691E-4B15-8212-53920E5DC7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51" y="1776"/>
              <a:ext cx="527" cy="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800" b="1">
                  <a:solidFill>
                    <a:schemeClr val="tx1"/>
                  </a:solidFill>
                </a:rPr>
                <a:t>OBJECTIF FINAL</a:t>
              </a:r>
            </a:p>
          </p:txBody>
        </p:sp>
        <p:sp>
          <p:nvSpPr>
            <p:cNvPr id="59493" name="AutoShape 15">
              <a:extLst>
                <a:ext uri="{FF2B5EF4-FFF2-40B4-BE49-F238E27FC236}">
                  <a16:creationId xmlns:a16="http://schemas.microsoft.com/office/drawing/2014/main" id="{37530AAA-EFB4-425B-9521-1738F1616A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1630" y="1455"/>
              <a:ext cx="423" cy="182"/>
            </a:xfrm>
            <a:prstGeom prst="curvedDownArrow">
              <a:avLst>
                <a:gd name="adj1" fmla="val 46484"/>
                <a:gd name="adj2" fmla="val 92967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94" name="Rectangle 16">
              <a:extLst>
                <a:ext uri="{FF2B5EF4-FFF2-40B4-BE49-F238E27FC236}">
                  <a16:creationId xmlns:a16="http://schemas.microsoft.com/office/drawing/2014/main" id="{E2B29437-FE42-408F-804E-E833DCBA2D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" y="970"/>
              <a:ext cx="206" cy="11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95" name="Text Box 17">
              <a:extLst>
                <a:ext uri="{FF2B5EF4-FFF2-40B4-BE49-F238E27FC236}">
                  <a16:creationId xmlns:a16="http://schemas.microsoft.com/office/drawing/2014/main" id="{F1FF4A0C-2542-4314-8A9F-5DC9845DF2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4" y="960"/>
              <a:ext cx="25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>
                  <a:solidFill>
                    <a:schemeClr val="tx1"/>
                  </a:solidFill>
                </a:rPr>
                <a:t>Lieu</a:t>
              </a:r>
            </a:p>
          </p:txBody>
        </p:sp>
        <p:grpSp>
          <p:nvGrpSpPr>
            <p:cNvPr id="59496" name="Group 18">
              <a:extLst>
                <a:ext uri="{FF2B5EF4-FFF2-40B4-BE49-F238E27FC236}">
                  <a16:creationId xmlns:a16="http://schemas.microsoft.com/office/drawing/2014/main" id="{E04A29AD-5989-497C-ABAA-21AA581B43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37" y="912"/>
              <a:ext cx="350" cy="154"/>
              <a:chOff x="2261" y="854"/>
              <a:chExt cx="350" cy="154"/>
            </a:xfrm>
          </p:grpSpPr>
          <p:sp>
            <p:nvSpPr>
              <p:cNvPr id="59524" name="Rectangle 19">
                <a:extLst>
                  <a:ext uri="{FF2B5EF4-FFF2-40B4-BE49-F238E27FC236}">
                    <a16:creationId xmlns:a16="http://schemas.microsoft.com/office/drawing/2014/main" id="{59127415-9349-46F2-8027-896C7126E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9" y="864"/>
                <a:ext cx="273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525" name="Text Box 20">
                <a:extLst>
                  <a:ext uri="{FF2B5EF4-FFF2-40B4-BE49-F238E27FC236}">
                    <a16:creationId xmlns:a16="http://schemas.microsoft.com/office/drawing/2014/main" id="{5A15668F-79EA-4E95-A306-0E445554B47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61" y="854"/>
                <a:ext cx="350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fr-FR" sz="1000" b="1">
                    <a:solidFill>
                      <a:schemeClr val="tx1"/>
                    </a:solidFill>
                  </a:rPr>
                  <a:t>Moyen</a:t>
                </a:r>
              </a:p>
            </p:txBody>
          </p:sp>
        </p:grpSp>
        <p:grpSp>
          <p:nvGrpSpPr>
            <p:cNvPr id="59497" name="Group 21">
              <a:extLst>
                <a:ext uri="{FF2B5EF4-FFF2-40B4-BE49-F238E27FC236}">
                  <a16:creationId xmlns:a16="http://schemas.microsoft.com/office/drawing/2014/main" id="{8E4D09DD-5971-47F2-9366-157D02B923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38" y="1766"/>
              <a:ext cx="388" cy="154"/>
              <a:chOff x="2538" y="1766"/>
              <a:chExt cx="388" cy="154"/>
            </a:xfrm>
          </p:grpSpPr>
          <p:sp>
            <p:nvSpPr>
              <p:cNvPr id="59522" name="Rectangle 22">
                <a:extLst>
                  <a:ext uri="{FF2B5EF4-FFF2-40B4-BE49-F238E27FC236}">
                    <a16:creationId xmlns:a16="http://schemas.microsoft.com/office/drawing/2014/main" id="{23395FE0-6DD8-4753-8E75-FD79B9FD1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2" y="1776"/>
                <a:ext cx="320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523" name="Text Box 23">
                <a:extLst>
                  <a:ext uri="{FF2B5EF4-FFF2-40B4-BE49-F238E27FC236}">
                    <a16:creationId xmlns:a16="http://schemas.microsoft.com/office/drawing/2014/main" id="{BA8C4D28-FE92-4C24-9625-113EEE3FC8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38" y="1766"/>
                <a:ext cx="388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fr-FR" sz="1000" b="1">
                    <a:solidFill>
                      <a:schemeClr val="tx1"/>
                    </a:solidFill>
                  </a:rPr>
                  <a:t>Nombre</a:t>
                </a:r>
              </a:p>
            </p:txBody>
          </p:sp>
        </p:grpSp>
        <p:grpSp>
          <p:nvGrpSpPr>
            <p:cNvPr id="59498" name="Group 24">
              <a:extLst>
                <a:ext uri="{FF2B5EF4-FFF2-40B4-BE49-F238E27FC236}">
                  <a16:creationId xmlns:a16="http://schemas.microsoft.com/office/drawing/2014/main" id="{40C7879C-87C0-4989-BA27-6CDE5B790D8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7" y="1152"/>
              <a:ext cx="318" cy="154"/>
              <a:chOff x="2687" y="1152"/>
              <a:chExt cx="318" cy="154"/>
            </a:xfrm>
          </p:grpSpPr>
          <p:sp>
            <p:nvSpPr>
              <p:cNvPr id="59520" name="Rectangle 25">
                <a:extLst>
                  <a:ext uri="{FF2B5EF4-FFF2-40B4-BE49-F238E27FC236}">
                    <a16:creationId xmlns:a16="http://schemas.microsoft.com/office/drawing/2014/main" id="{B2178E1F-99D1-4913-8023-AA3B09727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9" y="1162"/>
                <a:ext cx="274" cy="115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521" name="Text Box 26">
                <a:extLst>
                  <a:ext uri="{FF2B5EF4-FFF2-40B4-BE49-F238E27FC236}">
                    <a16:creationId xmlns:a16="http://schemas.microsoft.com/office/drawing/2014/main" id="{6DA81DAB-C090-4125-A617-0DA8260F958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687" y="1152"/>
                <a:ext cx="318" cy="1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fr-FR" altLang="fr-FR" sz="1000" b="1">
                    <a:solidFill>
                      <a:schemeClr val="tx1"/>
                    </a:solidFill>
                  </a:rPr>
                  <a:t>Public</a:t>
                </a:r>
              </a:p>
            </p:txBody>
          </p:sp>
        </p:grpSp>
        <p:sp>
          <p:nvSpPr>
            <p:cNvPr id="59499" name="Rectangle 27">
              <a:extLst>
                <a:ext uri="{FF2B5EF4-FFF2-40B4-BE49-F238E27FC236}">
                  <a16:creationId xmlns:a16="http://schemas.microsoft.com/office/drawing/2014/main" id="{42A55792-5A84-4409-BF09-E79C6D08F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9" y="1891"/>
              <a:ext cx="342" cy="11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9500" name="Text Box 28">
              <a:extLst>
                <a:ext uri="{FF2B5EF4-FFF2-40B4-BE49-F238E27FC236}">
                  <a16:creationId xmlns:a16="http://schemas.microsoft.com/office/drawing/2014/main" id="{8269A969-BFE0-4CCB-8DB5-931D09B623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7" y="1872"/>
              <a:ext cx="42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>
                  <a:solidFill>
                    <a:schemeClr val="tx1"/>
                  </a:solidFill>
                </a:rPr>
                <a:t>Méthode</a:t>
              </a:r>
            </a:p>
          </p:txBody>
        </p:sp>
        <p:sp>
          <p:nvSpPr>
            <p:cNvPr id="59501" name="Rectangle 29">
              <a:extLst>
                <a:ext uri="{FF2B5EF4-FFF2-40B4-BE49-F238E27FC236}">
                  <a16:creationId xmlns:a16="http://schemas.microsoft.com/office/drawing/2014/main" id="{5DD1548E-16CE-4CFF-B51F-134339E61F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7" y="2044"/>
              <a:ext cx="273" cy="11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502" name="Text Box 30">
              <a:extLst>
                <a:ext uri="{FF2B5EF4-FFF2-40B4-BE49-F238E27FC236}">
                  <a16:creationId xmlns:a16="http://schemas.microsoft.com/office/drawing/2014/main" id="{961CCF56-61AA-4DD5-A0F4-BD9868BD2A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6" y="2016"/>
              <a:ext cx="317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>
                  <a:solidFill>
                    <a:schemeClr val="tx1"/>
                  </a:solidFill>
                </a:rPr>
                <a:t>Durée</a:t>
              </a:r>
            </a:p>
          </p:txBody>
        </p:sp>
        <p:sp>
          <p:nvSpPr>
            <p:cNvPr id="59503" name="Rectangle 31">
              <a:extLst>
                <a:ext uri="{FF2B5EF4-FFF2-40B4-BE49-F238E27FC236}">
                  <a16:creationId xmlns:a16="http://schemas.microsoft.com/office/drawing/2014/main" id="{C56C4F68-D068-4E04-B9F3-4ACC623C2C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88" y="2025"/>
              <a:ext cx="296" cy="115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504" name="Text Box 32">
              <a:extLst>
                <a:ext uri="{FF2B5EF4-FFF2-40B4-BE49-F238E27FC236}">
                  <a16:creationId xmlns:a16="http://schemas.microsoft.com/office/drawing/2014/main" id="{1B6330C1-47A2-4B55-A343-844A3CB5B3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1" y="2016"/>
              <a:ext cx="349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000" b="1">
                  <a:solidFill>
                    <a:schemeClr val="tx1"/>
                  </a:solidFill>
                </a:rPr>
                <a:t>Niveau</a:t>
              </a:r>
            </a:p>
          </p:txBody>
        </p:sp>
        <p:sp>
          <p:nvSpPr>
            <p:cNvPr id="59505" name="AutoShape 33">
              <a:extLst>
                <a:ext uri="{FF2B5EF4-FFF2-40B4-BE49-F238E27FC236}">
                  <a16:creationId xmlns:a16="http://schemas.microsoft.com/office/drawing/2014/main" id="{B5B9C267-37C4-4647-B6BA-05770DC249D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495" y="1085"/>
              <a:ext cx="137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11 w 21600"/>
                <a:gd name="T13" fmla="*/ 5330 h 21600"/>
                <a:gd name="T14" fmla="*/ 18920 w 21600"/>
                <a:gd name="T15" fmla="*/ 162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06" name="AutoShape 34">
              <a:extLst>
                <a:ext uri="{FF2B5EF4-FFF2-40B4-BE49-F238E27FC236}">
                  <a16:creationId xmlns:a16="http://schemas.microsoft.com/office/drawing/2014/main" id="{9DF357DE-0208-484E-9837-6D8A479154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2116" y="989"/>
              <a:ext cx="137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11 w 21600"/>
                <a:gd name="T13" fmla="*/ 5330 h 21600"/>
                <a:gd name="T14" fmla="*/ 18920 w 21600"/>
                <a:gd name="T15" fmla="*/ 162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07" name="AutoShape 35">
              <a:extLst>
                <a:ext uri="{FF2B5EF4-FFF2-40B4-BE49-F238E27FC236}">
                  <a16:creationId xmlns:a16="http://schemas.microsoft.com/office/drawing/2014/main" id="{2806D9E5-3277-45C2-8F47-8718CCBBE23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2527" y="1238"/>
              <a:ext cx="137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11 w 21600"/>
                <a:gd name="T13" fmla="*/ 5330 h 21600"/>
                <a:gd name="T14" fmla="*/ 18920 w 21600"/>
                <a:gd name="T15" fmla="*/ 162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08" name="AutoShape 36">
              <a:extLst>
                <a:ext uri="{FF2B5EF4-FFF2-40B4-BE49-F238E27FC236}">
                  <a16:creationId xmlns:a16="http://schemas.microsoft.com/office/drawing/2014/main" id="{9238ACF7-C069-4AD1-B8EA-47B0863505A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2412" y="1757"/>
              <a:ext cx="137" cy="7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11 w 21600"/>
                <a:gd name="T13" fmla="*/ 5400 h 21600"/>
                <a:gd name="T14" fmla="*/ 1892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09" name="AutoShape 37">
              <a:extLst>
                <a:ext uri="{FF2B5EF4-FFF2-40B4-BE49-F238E27FC236}">
                  <a16:creationId xmlns:a16="http://schemas.microsoft.com/office/drawing/2014/main" id="{C4A4F715-EFCC-4312-8251-7829CB3C58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1739" y="1960"/>
              <a:ext cx="116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2 w 21600"/>
                <a:gd name="T13" fmla="*/ 5459 h 21600"/>
                <a:gd name="T14" fmla="*/ 18807 w 21600"/>
                <a:gd name="T15" fmla="*/ 161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10" name="AutoShape 38">
              <a:extLst>
                <a:ext uri="{FF2B5EF4-FFF2-40B4-BE49-F238E27FC236}">
                  <a16:creationId xmlns:a16="http://schemas.microsoft.com/office/drawing/2014/main" id="{3DB319E5-640F-4A03-8FB9-F6FC5DFA493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1054" y="1941"/>
              <a:ext cx="115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81 w 21600"/>
                <a:gd name="T13" fmla="*/ 5459 h 21600"/>
                <a:gd name="T14" fmla="*/ 18970 w 21600"/>
                <a:gd name="T15" fmla="*/ 16141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511" name="AutoShape 39">
              <a:extLst>
                <a:ext uri="{FF2B5EF4-FFF2-40B4-BE49-F238E27FC236}">
                  <a16:creationId xmlns:a16="http://schemas.microsoft.com/office/drawing/2014/main" id="{9D7505C7-E77C-4036-AD14-EDACFA7DF69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427" y="1776"/>
              <a:ext cx="137" cy="7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11 w 21600"/>
                <a:gd name="T13" fmla="*/ 5330 h 21600"/>
                <a:gd name="T14" fmla="*/ 18920 w 21600"/>
                <a:gd name="T15" fmla="*/ 1627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9512" name="Group 40">
              <a:extLst>
                <a:ext uri="{FF2B5EF4-FFF2-40B4-BE49-F238E27FC236}">
                  <a16:creationId xmlns:a16="http://schemas.microsoft.com/office/drawing/2014/main" id="{499E6070-3E5B-44D3-94C1-5967640EC5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296"/>
              <a:ext cx="336" cy="288"/>
              <a:chOff x="1776" y="2640"/>
              <a:chExt cx="336" cy="288"/>
            </a:xfrm>
          </p:grpSpPr>
          <p:sp>
            <p:nvSpPr>
              <p:cNvPr id="59513" name="Line 41">
                <a:extLst>
                  <a:ext uri="{FF2B5EF4-FFF2-40B4-BE49-F238E27FC236}">
                    <a16:creationId xmlns:a16="http://schemas.microsoft.com/office/drawing/2014/main" id="{C2805919-05D6-4215-9071-DD62A1DCCD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4" name="Line 42">
                <a:extLst>
                  <a:ext uri="{FF2B5EF4-FFF2-40B4-BE49-F238E27FC236}">
                    <a16:creationId xmlns:a16="http://schemas.microsoft.com/office/drawing/2014/main" id="{200B5819-D1F7-444F-AFE0-0B635471FC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5" name="Line 43">
                <a:extLst>
                  <a:ext uri="{FF2B5EF4-FFF2-40B4-BE49-F238E27FC236}">
                    <a16:creationId xmlns:a16="http://schemas.microsoft.com/office/drawing/2014/main" id="{B288BA72-8A19-4DDB-9FCB-822CDA0485A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6" name="Line 44">
                <a:extLst>
                  <a:ext uri="{FF2B5EF4-FFF2-40B4-BE49-F238E27FC236}">
                    <a16:creationId xmlns:a16="http://schemas.microsoft.com/office/drawing/2014/main" id="{31527DDC-5DC0-4785-A6D7-BCECB7CBAA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7" name="Line 45">
                <a:extLst>
                  <a:ext uri="{FF2B5EF4-FFF2-40B4-BE49-F238E27FC236}">
                    <a16:creationId xmlns:a16="http://schemas.microsoft.com/office/drawing/2014/main" id="{DE25F223-8B2F-46F3-8120-3D0C3EDA4A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8" name="Line 46">
                <a:extLst>
                  <a:ext uri="{FF2B5EF4-FFF2-40B4-BE49-F238E27FC236}">
                    <a16:creationId xmlns:a16="http://schemas.microsoft.com/office/drawing/2014/main" id="{2D723088-CCCA-4931-885C-1ED6693432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519" name="Line 47">
                <a:extLst>
                  <a:ext uri="{FF2B5EF4-FFF2-40B4-BE49-F238E27FC236}">
                    <a16:creationId xmlns:a16="http://schemas.microsoft.com/office/drawing/2014/main" id="{8BC8C23A-ECA4-4016-A0BA-85C98025D1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59397" name="Group 48">
            <a:extLst>
              <a:ext uri="{FF2B5EF4-FFF2-40B4-BE49-F238E27FC236}">
                <a16:creationId xmlns:a16="http://schemas.microsoft.com/office/drawing/2014/main" id="{2D6DC8BA-5D72-4A89-8947-94AD6C8943DE}"/>
              </a:ext>
            </a:extLst>
          </p:cNvPr>
          <p:cNvGrpSpPr>
            <a:grpSpLocks/>
          </p:cNvGrpSpPr>
          <p:nvPr/>
        </p:nvGrpSpPr>
        <p:grpSpPr bwMode="auto">
          <a:xfrm>
            <a:off x="7086600" y="1981200"/>
            <a:ext cx="1995488" cy="914400"/>
            <a:chOff x="2212" y="2165"/>
            <a:chExt cx="1257" cy="576"/>
          </a:xfrm>
        </p:grpSpPr>
        <p:sp>
          <p:nvSpPr>
            <p:cNvPr id="59445" name="Oval 49">
              <a:extLst>
                <a:ext uri="{FF2B5EF4-FFF2-40B4-BE49-F238E27FC236}">
                  <a16:creationId xmlns:a16="http://schemas.microsoft.com/office/drawing/2014/main" id="{E226B831-5C6B-449B-85A8-F122D5FBB3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30" y="2182"/>
              <a:ext cx="1124" cy="492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9446" name="Group 50">
              <a:extLst>
                <a:ext uri="{FF2B5EF4-FFF2-40B4-BE49-F238E27FC236}">
                  <a16:creationId xmlns:a16="http://schemas.microsoft.com/office/drawing/2014/main" id="{2B30E6FA-481A-402E-AF7F-04D469BF47B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06" y="2287"/>
              <a:ext cx="514" cy="248"/>
              <a:chOff x="353" y="1680"/>
              <a:chExt cx="3055" cy="1440"/>
            </a:xfrm>
          </p:grpSpPr>
          <p:sp>
            <p:nvSpPr>
              <p:cNvPr id="59483" name="Rectangle 51">
                <a:extLst>
                  <a:ext uri="{FF2B5EF4-FFF2-40B4-BE49-F238E27FC236}">
                    <a16:creationId xmlns:a16="http://schemas.microsoft.com/office/drawing/2014/main" id="{D02AC3CD-3248-4BC3-B046-F040584766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484" name="Text Box 52">
                <a:extLst>
                  <a:ext uri="{FF2B5EF4-FFF2-40B4-BE49-F238E27FC236}">
                    <a16:creationId xmlns:a16="http://schemas.microsoft.com/office/drawing/2014/main" id="{AA36FC2D-D765-490F-A087-1BE3DE4AF0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3" y="1809"/>
                <a:ext cx="691" cy="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447" name="Rectangle 53">
              <a:extLst>
                <a:ext uri="{FF2B5EF4-FFF2-40B4-BE49-F238E27FC236}">
                  <a16:creationId xmlns:a16="http://schemas.microsoft.com/office/drawing/2014/main" id="{8E73A4F5-08ED-4662-939C-3AC091A069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4" y="2303"/>
              <a:ext cx="145" cy="45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48" name="Rectangle 54">
              <a:extLst>
                <a:ext uri="{FF2B5EF4-FFF2-40B4-BE49-F238E27FC236}">
                  <a16:creationId xmlns:a16="http://schemas.microsoft.com/office/drawing/2014/main" id="{4CA76A99-9755-4DAC-A31C-180FE24DB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3" y="2554"/>
              <a:ext cx="464" cy="71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49" name="Rectangle 55">
              <a:extLst>
                <a:ext uri="{FF2B5EF4-FFF2-40B4-BE49-F238E27FC236}">
                  <a16:creationId xmlns:a16="http://schemas.microsoft.com/office/drawing/2014/main" id="{5F2961ED-00F6-4478-9587-7BA454E4B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8" y="2562"/>
              <a:ext cx="280" cy="45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0" name="AutoShape 56">
              <a:extLst>
                <a:ext uri="{FF2B5EF4-FFF2-40B4-BE49-F238E27FC236}">
                  <a16:creationId xmlns:a16="http://schemas.microsoft.com/office/drawing/2014/main" id="{27A62C1D-D56C-405F-9C04-80B5E19C23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2855" y="2415"/>
              <a:ext cx="197" cy="82"/>
            </a:xfrm>
            <a:prstGeom prst="curvedDownArrow">
              <a:avLst>
                <a:gd name="adj1" fmla="val 48049"/>
                <a:gd name="adj2" fmla="val 96098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1" name="Rectangle 57">
              <a:extLst>
                <a:ext uri="{FF2B5EF4-FFF2-40B4-BE49-F238E27FC236}">
                  <a16:creationId xmlns:a16="http://schemas.microsoft.com/office/drawing/2014/main" id="{BB58948A-69C9-421A-9052-72CB87F5A9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3" y="2187"/>
              <a:ext cx="93" cy="5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2" name="Rectangle 58">
              <a:extLst>
                <a:ext uri="{FF2B5EF4-FFF2-40B4-BE49-F238E27FC236}">
                  <a16:creationId xmlns:a16="http://schemas.microsoft.com/office/drawing/2014/main" id="{7FB9C5F4-31D4-4862-8E0A-4197A84558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49" y="2165"/>
              <a:ext cx="124" cy="53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3" name="Rectangle 59">
              <a:extLst>
                <a:ext uri="{FF2B5EF4-FFF2-40B4-BE49-F238E27FC236}">
                  <a16:creationId xmlns:a16="http://schemas.microsoft.com/office/drawing/2014/main" id="{B81EBCD2-5AA1-4393-B0BE-5BD2B8DD95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84" y="2563"/>
              <a:ext cx="144" cy="53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4" name="Rectangle 60">
              <a:extLst>
                <a:ext uri="{FF2B5EF4-FFF2-40B4-BE49-F238E27FC236}">
                  <a16:creationId xmlns:a16="http://schemas.microsoft.com/office/drawing/2014/main" id="{A96B65E8-B897-4C3B-BCBC-083CEF0F8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5" y="2277"/>
              <a:ext cx="124" cy="53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5" name="Rectangle 61">
              <a:extLst>
                <a:ext uri="{FF2B5EF4-FFF2-40B4-BE49-F238E27FC236}">
                  <a16:creationId xmlns:a16="http://schemas.microsoft.com/office/drawing/2014/main" id="{4CCC0DAE-DDA9-4717-B514-B46C4F97C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2" y="2616"/>
              <a:ext cx="154" cy="5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9456" name="Rectangle 62">
              <a:extLst>
                <a:ext uri="{FF2B5EF4-FFF2-40B4-BE49-F238E27FC236}">
                  <a16:creationId xmlns:a16="http://schemas.microsoft.com/office/drawing/2014/main" id="{E7817052-8B51-4524-A4D3-102F120A4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9" y="2687"/>
              <a:ext cx="124" cy="5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7" name="Rectangle 63">
              <a:extLst>
                <a:ext uri="{FF2B5EF4-FFF2-40B4-BE49-F238E27FC236}">
                  <a16:creationId xmlns:a16="http://schemas.microsoft.com/office/drawing/2014/main" id="{E2FE37D8-92DA-42B7-9142-54D4E20A47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5" y="2678"/>
              <a:ext cx="133" cy="54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58" name="AutoShape 64">
              <a:extLst>
                <a:ext uri="{FF2B5EF4-FFF2-40B4-BE49-F238E27FC236}">
                  <a16:creationId xmlns:a16="http://schemas.microsoft.com/office/drawing/2014/main" id="{07C69A4A-5EF5-432B-9C26-DB742AD78A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2345" y="2241"/>
              <a:ext cx="62" cy="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84 w 21600"/>
                <a:gd name="T13" fmla="*/ 5554 h 21600"/>
                <a:gd name="T14" fmla="*/ 18813 w 21600"/>
                <a:gd name="T15" fmla="*/ 16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59" name="AutoShape 65">
              <a:extLst>
                <a:ext uri="{FF2B5EF4-FFF2-40B4-BE49-F238E27FC236}">
                  <a16:creationId xmlns:a16="http://schemas.microsoft.com/office/drawing/2014/main" id="{F20ECADD-6837-40EF-B247-1EB4EAC6696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3078" y="2196"/>
              <a:ext cx="62" cy="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84 w 21600"/>
                <a:gd name="T13" fmla="*/ 5400 h 21600"/>
                <a:gd name="T14" fmla="*/ 18813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0" name="AutoShape 66">
              <a:extLst>
                <a:ext uri="{FF2B5EF4-FFF2-40B4-BE49-F238E27FC236}">
                  <a16:creationId xmlns:a16="http://schemas.microsoft.com/office/drawing/2014/main" id="{CCB8CE78-57EE-4E9B-95CD-3ABE5E5B65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3263" y="2312"/>
              <a:ext cx="62" cy="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84 w 21600"/>
                <a:gd name="T13" fmla="*/ 5400 h 21600"/>
                <a:gd name="T14" fmla="*/ 18813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1" name="AutoShape 67">
              <a:extLst>
                <a:ext uri="{FF2B5EF4-FFF2-40B4-BE49-F238E27FC236}">
                  <a16:creationId xmlns:a16="http://schemas.microsoft.com/office/drawing/2014/main" id="{68D365C3-4D11-43D2-B650-57A577F77F6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3211" y="2554"/>
              <a:ext cx="62" cy="3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84 w 21600"/>
                <a:gd name="T13" fmla="*/ 5554 h 21600"/>
                <a:gd name="T14" fmla="*/ 18813 w 21600"/>
                <a:gd name="T15" fmla="*/ 1604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2" name="AutoShape 68">
              <a:extLst>
                <a:ext uri="{FF2B5EF4-FFF2-40B4-BE49-F238E27FC236}">
                  <a16:creationId xmlns:a16="http://schemas.microsoft.com/office/drawing/2014/main" id="{003E0528-D937-4B22-9AD7-1E34855561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2907" y="2649"/>
              <a:ext cx="54" cy="4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00 w 21600"/>
                <a:gd name="T13" fmla="*/ 5268 h 21600"/>
                <a:gd name="T14" fmla="*/ 18800 w 21600"/>
                <a:gd name="T15" fmla="*/ 163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3" name="AutoShape 69">
              <a:extLst>
                <a:ext uri="{FF2B5EF4-FFF2-40B4-BE49-F238E27FC236}">
                  <a16:creationId xmlns:a16="http://schemas.microsoft.com/office/drawing/2014/main" id="{719B9D8E-752D-4744-962B-F522C0640DC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2597" y="2640"/>
              <a:ext cx="53" cy="4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260 w 21600"/>
                <a:gd name="T13" fmla="*/ 5268 h 21600"/>
                <a:gd name="T14" fmla="*/ 18747 w 21600"/>
                <a:gd name="T15" fmla="*/ 1633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4" name="AutoShape 70">
              <a:extLst>
                <a:ext uri="{FF2B5EF4-FFF2-40B4-BE49-F238E27FC236}">
                  <a16:creationId xmlns:a16="http://schemas.microsoft.com/office/drawing/2014/main" id="{0D963981-6A99-4548-94F0-47780E2A3C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2315" y="2562"/>
              <a:ext cx="62" cy="3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84 w 21600"/>
                <a:gd name="T13" fmla="*/ 5400 h 21600"/>
                <a:gd name="T14" fmla="*/ 18813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9465" name="Group 71">
              <a:extLst>
                <a:ext uri="{FF2B5EF4-FFF2-40B4-BE49-F238E27FC236}">
                  <a16:creationId xmlns:a16="http://schemas.microsoft.com/office/drawing/2014/main" id="{7D5D6C7A-0EA4-4980-8D8F-D51B673DAD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4" y="2339"/>
              <a:ext cx="151" cy="134"/>
              <a:chOff x="1776" y="2640"/>
              <a:chExt cx="336" cy="288"/>
            </a:xfrm>
          </p:grpSpPr>
          <p:sp>
            <p:nvSpPr>
              <p:cNvPr id="59476" name="Line 72">
                <a:extLst>
                  <a:ext uri="{FF2B5EF4-FFF2-40B4-BE49-F238E27FC236}">
                    <a16:creationId xmlns:a16="http://schemas.microsoft.com/office/drawing/2014/main" id="{28576F47-805E-4CB0-8ABF-96B0BE9150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77" name="Line 73">
                <a:extLst>
                  <a:ext uri="{FF2B5EF4-FFF2-40B4-BE49-F238E27FC236}">
                    <a16:creationId xmlns:a16="http://schemas.microsoft.com/office/drawing/2014/main" id="{BA2F982A-10F6-4D18-9EA3-16FA2F5BED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78" name="Line 74">
                <a:extLst>
                  <a:ext uri="{FF2B5EF4-FFF2-40B4-BE49-F238E27FC236}">
                    <a16:creationId xmlns:a16="http://schemas.microsoft.com/office/drawing/2014/main" id="{D938CDC0-B415-4091-89DA-29A57AE7A5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79" name="Line 75">
                <a:extLst>
                  <a:ext uri="{FF2B5EF4-FFF2-40B4-BE49-F238E27FC236}">
                    <a16:creationId xmlns:a16="http://schemas.microsoft.com/office/drawing/2014/main" id="{009EAC7E-9E4D-4CA0-9BA4-ED8541D9DA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80" name="Line 76">
                <a:extLst>
                  <a:ext uri="{FF2B5EF4-FFF2-40B4-BE49-F238E27FC236}">
                    <a16:creationId xmlns:a16="http://schemas.microsoft.com/office/drawing/2014/main" id="{725E7580-A385-4C7E-B720-ECC0BD528F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81" name="Line 77">
                <a:extLst>
                  <a:ext uri="{FF2B5EF4-FFF2-40B4-BE49-F238E27FC236}">
                    <a16:creationId xmlns:a16="http://schemas.microsoft.com/office/drawing/2014/main" id="{D7060FC0-15B0-4A80-9067-EAAC4203DC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82" name="Line 78">
                <a:extLst>
                  <a:ext uri="{FF2B5EF4-FFF2-40B4-BE49-F238E27FC236}">
                    <a16:creationId xmlns:a16="http://schemas.microsoft.com/office/drawing/2014/main" id="{3B810031-48C9-4646-9E07-F83ABAF7504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9466" name="Line 79">
              <a:extLst>
                <a:ext uri="{FF2B5EF4-FFF2-40B4-BE49-F238E27FC236}">
                  <a16:creationId xmlns:a16="http://schemas.microsoft.com/office/drawing/2014/main" id="{B93F4F33-A239-4574-B5AC-46E99A25532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208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7" name="Line 80">
              <a:extLst>
                <a:ext uri="{FF2B5EF4-FFF2-40B4-BE49-F238E27FC236}">
                  <a16:creationId xmlns:a16="http://schemas.microsoft.com/office/drawing/2014/main" id="{B550BB17-E5B8-4324-8968-B54D86B30C5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256" y="2640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8" name="Line 81">
              <a:extLst>
                <a:ext uri="{FF2B5EF4-FFF2-40B4-BE49-F238E27FC236}">
                  <a16:creationId xmlns:a16="http://schemas.microsoft.com/office/drawing/2014/main" id="{31243685-7F28-489C-AC38-8DDF848031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96" y="2688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69" name="Line 82">
              <a:extLst>
                <a:ext uri="{FF2B5EF4-FFF2-40B4-BE49-F238E27FC236}">
                  <a16:creationId xmlns:a16="http://schemas.microsoft.com/office/drawing/2014/main" id="{56A311F8-8403-4F41-BCD7-D5622546C4D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6" y="2688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0" name="Line 83">
              <a:extLst>
                <a:ext uri="{FF2B5EF4-FFF2-40B4-BE49-F238E27FC236}">
                  <a16:creationId xmlns:a16="http://schemas.microsoft.com/office/drawing/2014/main" id="{4CC3C8C2-EFF7-4592-A065-AB09507DD8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12" y="2592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1" name="Line 84">
              <a:extLst>
                <a:ext uri="{FF2B5EF4-FFF2-40B4-BE49-F238E27FC236}">
                  <a16:creationId xmlns:a16="http://schemas.microsoft.com/office/drawing/2014/main" id="{7055E79C-5130-4B21-9D40-759690F37DA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0" y="2304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2" name="Line 85">
              <a:extLst>
                <a:ext uri="{FF2B5EF4-FFF2-40B4-BE49-F238E27FC236}">
                  <a16:creationId xmlns:a16="http://schemas.microsoft.com/office/drawing/2014/main" id="{03108BBA-D5E0-4698-945C-264A4AA0ED9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68" y="2208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3" name="Line 86">
              <a:extLst>
                <a:ext uri="{FF2B5EF4-FFF2-40B4-BE49-F238E27FC236}">
                  <a16:creationId xmlns:a16="http://schemas.microsoft.com/office/drawing/2014/main" id="{61B11DEE-82B9-40F7-8209-07FEDFE5CFE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88" y="2352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4" name="Line 87">
              <a:extLst>
                <a:ext uri="{FF2B5EF4-FFF2-40B4-BE49-F238E27FC236}">
                  <a16:creationId xmlns:a16="http://schemas.microsoft.com/office/drawing/2014/main" id="{573CF215-9A07-42CC-AC58-E15D9A80465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784" y="2592"/>
              <a:ext cx="19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75" name="Line 88">
              <a:extLst>
                <a:ext uri="{FF2B5EF4-FFF2-40B4-BE49-F238E27FC236}">
                  <a16:creationId xmlns:a16="http://schemas.microsoft.com/office/drawing/2014/main" id="{D569007A-BC1F-4E8F-B6A7-F8E5513206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640" y="2592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59398" name="Line 89">
            <a:extLst>
              <a:ext uri="{FF2B5EF4-FFF2-40B4-BE49-F238E27FC236}">
                <a16:creationId xmlns:a16="http://schemas.microsoft.com/office/drawing/2014/main" id="{702DCD4D-2E6A-41E5-8609-2AB290271C5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10050" y="3286125"/>
            <a:ext cx="4724400" cy="3200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59399" name="Group 93">
            <a:extLst>
              <a:ext uri="{FF2B5EF4-FFF2-40B4-BE49-F238E27FC236}">
                <a16:creationId xmlns:a16="http://schemas.microsoft.com/office/drawing/2014/main" id="{6B8528B7-E3B2-418D-9C4F-50B9ED0332FD}"/>
              </a:ext>
            </a:extLst>
          </p:cNvPr>
          <p:cNvGrpSpPr>
            <a:grpSpLocks/>
          </p:cNvGrpSpPr>
          <p:nvPr/>
        </p:nvGrpSpPr>
        <p:grpSpPr bwMode="auto">
          <a:xfrm>
            <a:off x="6300788" y="5589588"/>
            <a:ext cx="2286000" cy="838200"/>
            <a:chOff x="336" y="336"/>
            <a:chExt cx="1440" cy="528"/>
          </a:xfrm>
        </p:grpSpPr>
        <p:sp>
          <p:nvSpPr>
            <p:cNvPr id="59443" name="Rectangle 94">
              <a:extLst>
                <a:ext uri="{FF2B5EF4-FFF2-40B4-BE49-F238E27FC236}">
                  <a16:creationId xmlns:a16="http://schemas.microsoft.com/office/drawing/2014/main" id="{840E567D-C2BA-4611-B203-9B4D20A1E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336"/>
              <a:ext cx="1440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44" name="Text Box 95">
              <a:extLst>
                <a:ext uri="{FF2B5EF4-FFF2-40B4-BE49-F238E27FC236}">
                  <a16:creationId xmlns:a16="http://schemas.microsoft.com/office/drawing/2014/main" id="{7AB66436-CEA5-438B-9EA7-DF929B62EC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8" y="336"/>
              <a:ext cx="1211" cy="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 u="sng">
                  <a:solidFill>
                    <a:schemeClr val="bg1"/>
                  </a:solidFill>
                </a:rPr>
                <a:t>Logique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1"/>
                  </a:solidFill>
                </a:rPr>
                <a:t> </a:t>
              </a:r>
              <a:r>
                <a:rPr lang="fr-FR" altLang="fr-FR" sz="2400" b="1" u="sng">
                  <a:solidFill>
                    <a:schemeClr val="bg1"/>
                  </a:solidFill>
                </a:rPr>
                <a:t>de formation</a:t>
              </a:r>
            </a:p>
          </p:txBody>
        </p:sp>
      </p:grpSp>
      <p:grpSp>
        <p:nvGrpSpPr>
          <p:cNvPr id="59400" name="Group 96">
            <a:extLst>
              <a:ext uri="{FF2B5EF4-FFF2-40B4-BE49-F238E27FC236}">
                <a16:creationId xmlns:a16="http://schemas.microsoft.com/office/drawing/2014/main" id="{106D02A0-576D-463F-A4BB-7FD1E203DD55}"/>
              </a:ext>
            </a:extLst>
          </p:cNvPr>
          <p:cNvGrpSpPr>
            <a:grpSpLocks/>
          </p:cNvGrpSpPr>
          <p:nvPr/>
        </p:nvGrpSpPr>
        <p:grpSpPr bwMode="auto">
          <a:xfrm>
            <a:off x="4551363" y="3124200"/>
            <a:ext cx="2916237" cy="1531938"/>
            <a:chOff x="2867" y="1968"/>
            <a:chExt cx="1837" cy="965"/>
          </a:xfrm>
        </p:grpSpPr>
        <p:sp>
          <p:nvSpPr>
            <p:cNvPr id="59403" name="Oval 97">
              <a:extLst>
                <a:ext uri="{FF2B5EF4-FFF2-40B4-BE49-F238E27FC236}">
                  <a16:creationId xmlns:a16="http://schemas.microsoft.com/office/drawing/2014/main" id="{4D9654DE-F253-4CF1-A203-194010BF11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1996"/>
              <a:ext cx="1643" cy="825"/>
            </a:xfrm>
            <a:prstGeom prst="ellipse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grpSp>
          <p:nvGrpSpPr>
            <p:cNvPr id="59404" name="Group 98">
              <a:extLst>
                <a:ext uri="{FF2B5EF4-FFF2-40B4-BE49-F238E27FC236}">
                  <a16:creationId xmlns:a16="http://schemas.microsoft.com/office/drawing/2014/main" id="{A95A7C0D-C0D4-485D-BF3A-C56A3F89B5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4" y="2172"/>
              <a:ext cx="752" cy="416"/>
              <a:chOff x="353" y="1680"/>
              <a:chExt cx="3055" cy="1440"/>
            </a:xfrm>
          </p:grpSpPr>
          <p:sp>
            <p:nvSpPr>
              <p:cNvPr id="59441" name="Rectangle 99">
                <a:extLst>
                  <a:ext uri="{FF2B5EF4-FFF2-40B4-BE49-F238E27FC236}">
                    <a16:creationId xmlns:a16="http://schemas.microsoft.com/office/drawing/2014/main" id="{47BEC728-3494-498A-B17B-053AEC94C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" y="1680"/>
                <a:ext cx="2880" cy="1440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1800">
                  <a:solidFill>
                    <a:schemeClr val="tx1"/>
                  </a:solidFill>
                </a:endParaRPr>
              </a:p>
            </p:txBody>
          </p:sp>
          <p:sp>
            <p:nvSpPr>
              <p:cNvPr id="59442" name="Text Box 100">
                <a:extLst>
                  <a:ext uri="{FF2B5EF4-FFF2-40B4-BE49-F238E27FC236}">
                    <a16:creationId xmlns:a16="http://schemas.microsoft.com/office/drawing/2014/main" id="{6EDBF8B9-0BBE-4CA7-9E3F-41A36C70EB7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3" y="1808"/>
                <a:ext cx="470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fr-FR" altLang="fr-FR" sz="800" b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9405" name="Rectangle 101">
              <a:extLst>
                <a:ext uri="{FF2B5EF4-FFF2-40B4-BE49-F238E27FC236}">
                  <a16:creationId xmlns:a16="http://schemas.microsoft.com/office/drawing/2014/main" id="{9A0041F7-0F21-4B20-B7A1-D679E2616D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6" y="2228"/>
              <a:ext cx="212" cy="7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06" name="Rectangle 102">
              <a:extLst>
                <a:ext uri="{FF2B5EF4-FFF2-40B4-BE49-F238E27FC236}">
                  <a16:creationId xmlns:a16="http://schemas.microsoft.com/office/drawing/2014/main" id="{68552899-AEBE-4481-B985-2078657D79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4" y="2620"/>
              <a:ext cx="678" cy="119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07" name="Rectangle 103">
              <a:extLst>
                <a:ext uri="{FF2B5EF4-FFF2-40B4-BE49-F238E27FC236}">
                  <a16:creationId xmlns:a16="http://schemas.microsoft.com/office/drawing/2014/main" id="{B9AFB5E0-1F88-45E4-8921-0626664A8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5" y="2633"/>
              <a:ext cx="409" cy="76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08" name="AutoShape 104">
              <a:extLst>
                <a:ext uri="{FF2B5EF4-FFF2-40B4-BE49-F238E27FC236}">
                  <a16:creationId xmlns:a16="http://schemas.microsoft.com/office/drawing/2014/main" id="{F8CDDEDA-3034-4CC2-94F8-F514F37FE01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096638">
              <a:off x="3786" y="2395"/>
              <a:ext cx="330" cy="120"/>
            </a:xfrm>
            <a:prstGeom prst="curvedDownArrow">
              <a:avLst>
                <a:gd name="adj1" fmla="val 55000"/>
                <a:gd name="adj2" fmla="val 110000"/>
                <a:gd name="adj3" fmla="val 33333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09" name="Rectangle 105">
              <a:extLst>
                <a:ext uri="{FF2B5EF4-FFF2-40B4-BE49-F238E27FC236}">
                  <a16:creationId xmlns:a16="http://schemas.microsoft.com/office/drawing/2014/main" id="{4FA6090E-6F0F-4882-A9F3-8FFB529CDE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2" y="2005"/>
              <a:ext cx="136" cy="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0" name="Rectangle 106">
              <a:extLst>
                <a:ext uri="{FF2B5EF4-FFF2-40B4-BE49-F238E27FC236}">
                  <a16:creationId xmlns:a16="http://schemas.microsoft.com/office/drawing/2014/main" id="{1691E336-88D3-4072-B668-559D34D4E9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6" y="1968"/>
              <a:ext cx="182" cy="8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1" name="Rectangle 107">
              <a:extLst>
                <a:ext uri="{FF2B5EF4-FFF2-40B4-BE49-F238E27FC236}">
                  <a16:creationId xmlns:a16="http://schemas.microsoft.com/office/drawing/2014/main" id="{21AFDA26-F99F-43BF-9131-6DF8B4CC8D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4" y="2635"/>
              <a:ext cx="210" cy="89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2" name="Rectangle 108">
              <a:extLst>
                <a:ext uri="{FF2B5EF4-FFF2-40B4-BE49-F238E27FC236}">
                  <a16:creationId xmlns:a16="http://schemas.microsoft.com/office/drawing/2014/main" id="{565DCB11-041C-442E-8F7E-9291F0BFFA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3" y="2156"/>
              <a:ext cx="181" cy="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3" name="Rectangle 109">
              <a:extLst>
                <a:ext uri="{FF2B5EF4-FFF2-40B4-BE49-F238E27FC236}">
                  <a16:creationId xmlns:a16="http://schemas.microsoft.com/office/drawing/2014/main" id="{16DC5680-11CB-4052-B4D0-7C2AB3C5AE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7" y="2724"/>
              <a:ext cx="225" cy="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59414" name="Rectangle 110">
              <a:extLst>
                <a:ext uri="{FF2B5EF4-FFF2-40B4-BE49-F238E27FC236}">
                  <a16:creationId xmlns:a16="http://schemas.microsoft.com/office/drawing/2014/main" id="{F0776330-AFE1-4CAE-8B62-E4C52A895D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8" y="2843"/>
              <a:ext cx="181" cy="90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5" name="Rectangle 111">
              <a:extLst>
                <a:ext uri="{FF2B5EF4-FFF2-40B4-BE49-F238E27FC236}">
                  <a16:creationId xmlns:a16="http://schemas.microsoft.com/office/drawing/2014/main" id="{D8084938-A91A-41C3-BEF4-5C5EA55CD8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2827"/>
              <a:ext cx="194" cy="91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59416" name="AutoShape 112">
              <a:extLst>
                <a:ext uri="{FF2B5EF4-FFF2-40B4-BE49-F238E27FC236}">
                  <a16:creationId xmlns:a16="http://schemas.microsoft.com/office/drawing/2014/main" id="{2B83585C-2A90-43C9-80C8-BF5760BA1C0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66082">
              <a:off x="3061" y="2095"/>
              <a:ext cx="91" cy="5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492 h 21600"/>
                <a:gd name="T14" fmla="*/ 18989 w 21600"/>
                <a:gd name="T15" fmla="*/ 1610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17" name="AutoShape 113">
              <a:extLst>
                <a:ext uri="{FF2B5EF4-FFF2-40B4-BE49-F238E27FC236}">
                  <a16:creationId xmlns:a16="http://schemas.microsoft.com/office/drawing/2014/main" id="{89F2F674-C8B0-4269-B386-F07A8673A2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8479549">
              <a:off x="4133" y="2020"/>
              <a:ext cx="90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96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18" name="AutoShape 114">
              <a:extLst>
                <a:ext uri="{FF2B5EF4-FFF2-40B4-BE49-F238E27FC236}">
                  <a16:creationId xmlns:a16="http://schemas.microsoft.com/office/drawing/2014/main" id="{BD91C591-5A22-4207-BA7A-2A0F3932CC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238225">
              <a:off x="4403" y="2214"/>
              <a:ext cx="91" cy="6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311 h 21600"/>
                <a:gd name="T14" fmla="*/ 18989 w 21600"/>
                <a:gd name="T15" fmla="*/ 16289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19" name="AutoShape 115">
              <a:extLst>
                <a:ext uri="{FF2B5EF4-FFF2-40B4-BE49-F238E27FC236}">
                  <a16:creationId xmlns:a16="http://schemas.microsoft.com/office/drawing/2014/main" id="{698F6B8B-E49C-4852-9808-89A7328CAD2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8499395">
              <a:off x="4327" y="2620"/>
              <a:ext cx="91" cy="5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23 w 21600"/>
                <a:gd name="T13" fmla="*/ 5586 h 21600"/>
                <a:gd name="T14" fmla="*/ 18989 w 21600"/>
                <a:gd name="T15" fmla="*/ 1601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0" name="AutoShape 116">
              <a:extLst>
                <a:ext uri="{FF2B5EF4-FFF2-40B4-BE49-F238E27FC236}">
                  <a16:creationId xmlns:a16="http://schemas.microsoft.com/office/drawing/2014/main" id="{AC6A7226-B00F-4B9A-9ABA-2761C3B86A6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16835">
              <a:off x="3876" y="2784"/>
              <a:ext cx="90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96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1" name="AutoShape 117">
              <a:extLst>
                <a:ext uri="{FF2B5EF4-FFF2-40B4-BE49-F238E27FC236}">
                  <a16:creationId xmlns:a16="http://schemas.microsoft.com/office/drawing/2014/main" id="{ABCB7E2C-9887-45B0-B8B5-BC2708AB8A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3239572">
              <a:off x="3423" y="2769"/>
              <a:ext cx="89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98 w 21600"/>
                <a:gd name="T13" fmla="*/ 5400 h 21600"/>
                <a:gd name="T14" fmla="*/ 1893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2" name="AutoShape 118">
              <a:extLst>
                <a:ext uri="{FF2B5EF4-FFF2-40B4-BE49-F238E27FC236}">
                  <a16:creationId xmlns:a16="http://schemas.microsoft.com/office/drawing/2014/main" id="{0E1A19E7-BFF6-40F0-A8FE-4B47124EB10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531580">
              <a:off x="3018" y="2633"/>
              <a:ext cx="90" cy="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60 w 21600"/>
                <a:gd name="T13" fmla="*/ 5400 h 21600"/>
                <a:gd name="T14" fmla="*/ 1896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59423" name="Group 119">
              <a:extLst>
                <a:ext uri="{FF2B5EF4-FFF2-40B4-BE49-F238E27FC236}">
                  <a16:creationId xmlns:a16="http://schemas.microsoft.com/office/drawing/2014/main" id="{66739AB0-CA0F-4AC1-A2E4-DA2738B713F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48" y="2260"/>
              <a:ext cx="220" cy="224"/>
              <a:chOff x="1776" y="2640"/>
              <a:chExt cx="336" cy="288"/>
            </a:xfrm>
          </p:grpSpPr>
          <p:sp>
            <p:nvSpPr>
              <p:cNvPr id="59434" name="Line 120">
                <a:extLst>
                  <a:ext uri="{FF2B5EF4-FFF2-40B4-BE49-F238E27FC236}">
                    <a16:creationId xmlns:a16="http://schemas.microsoft.com/office/drawing/2014/main" id="{933C9194-FCF2-4FE8-AFA0-689DEF39C59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76" y="2640"/>
                <a:ext cx="24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35" name="Line 121">
                <a:extLst>
                  <a:ext uri="{FF2B5EF4-FFF2-40B4-BE49-F238E27FC236}">
                    <a16:creationId xmlns:a16="http://schemas.microsoft.com/office/drawing/2014/main" id="{FDD2809B-CE7C-4C01-A9C2-1F771933B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68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36" name="Line 122">
                <a:extLst>
                  <a:ext uri="{FF2B5EF4-FFF2-40B4-BE49-F238E27FC236}">
                    <a16:creationId xmlns:a16="http://schemas.microsoft.com/office/drawing/2014/main" id="{29041300-793E-475E-A127-83A27A07C9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36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37" name="Line 123">
                <a:extLst>
                  <a:ext uri="{FF2B5EF4-FFF2-40B4-BE49-F238E27FC236}">
                    <a16:creationId xmlns:a16="http://schemas.microsoft.com/office/drawing/2014/main" id="{C42E571E-8D1C-42E1-9E5A-EB88A231958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784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38" name="Line 124">
                <a:extLst>
                  <a:ext uri="{FF2B5EF4-FFF2-40B4-BE49-F238E27FC236}">
                    <a16:creationId xmlns:a16="http://schemas.microsoft.com/office/drawing/2014/main" id="{73E77C71-0EE3-44FD-B7D0-D6FC7730DB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32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39" name="Line 125">
                <a:extLst>
                  <a:ext uri="{FF2B5EF4-FFF2-40B4-BE49-F238E27FC236}">
                    <a16:creationId xmlns:a16="http://schemas.microsoft.com/office/drawing/2014/main" id="{8FBD9138-0022-4254-B37B-EDEA014BDDB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880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440" name="Line 126">
                <a:extLst>
                  <a:ext uri="{FF2B5EF4-FFF2-40B4-BE49-F238E27FC236}">
                    <a16:creationId xmlns:a16="http://schemas.microsoft.com/office/drawing/2014/main" id="{51F979A5-47BA-4F02-BB1F-79AA79F011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20" y="2928"/>
                <a:ext cx="192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59424" name="Line 127">
              <a:extLst>
                <a:ext uri="{FF2B5EF4-FFF2-40B4-BE49-F238E27FC236}">
                  <a16:creationId xmlns:a16="http://schemas.microsoft.com/office/drawing/2014/main" id="{7C647A55-B37A-4CAE-9245-E6DCF0A4EA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928" y="2064"/>
              <a:ext cx="9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5" name="Line 128">
              <a:extLst>
                <a:ext uri="{FF2B5EF4-FFF2-40B4-BE49-F238E27FC236}">
                  <a16:creationId xmlns:a16="http://schemas.microsoft.com/office/drawing/2014/main" id="{6EB4ECB3-8809-4494-8436-87DDFB504B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31" y="2764"/>
              <a:ext cx="1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6" name="Line 129">
              <a:extLst>
                <a:ext uri="{FF2B5EF4-FFF2-40B4-BE49-F238E27FC236}">
                  <a16:creationId xmlns:a16="http://schemas.microsoft.com/office/drawing/2014/main" id="{65351ECB-6DCF-4518-AA05-92553D5625D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264" y="2880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7" name="Line 130">
              <a:extLst>
                <a:ext uri="{FF2B5EF4-FFF2-40B4-BE49-F238E27FC236}">
                  <a16:creationId xmlns:a16="http://schemas.microsoft.com/office/drawing/2014/main" id="{64C4F01A-6244-49FD-AA8C-ECE426813BB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84" y="2880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8" name="Line 131">
              <a:extLst>
                <a:ext uri="{FF2B5EF4-FFF2-40B4-BE49-F238E27FC236}">
                  <a16:creationId xmlns:a16="http://schemas.microsoft.com/office/drawing/2014/main" id="{B52C80A9-A529-444D-B544-5147B1DD709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75" y="2683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29" name="Line 132">
              <a:extLst>
                <a:ext uri="{FF2B5EF4-FFF2-40B4-BE49-F238E27FC236}">
                  <a16:creationId xmlns:a16="http://schemas.microsoft.com/office/drawing/2014/main" id="{61164C38-FB93-4341-8B10-BD51F4AB823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45" y="2201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30" name="Line 133">
              <a:extLst>
                <a:ext uri="{FF2B5EF4-FFF2-40B4-BE49-F238E27FC236}">
                  <a16:creationId xmlns:a16="http://schemas.microsoft.com/office/drawing/2014/main" id="{AFD6E380-C093-4032-9066-FBE453C773D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264" y="2040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31" name="Line 134">
              <a:extLst>
                <a:ext uri="{FF2B5EF4-FFF2-40B4-BE49-F238E27FC236}">
                  <a16:creationId xmlns:a16="http://schemas.microsoft.com/office/drawing/2014/main" id="{ECF78F64-E962-4557-9EF8-7ED54D6EB5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504" y="2256"/>
              <a:ext cx="14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32" name="Line 135">
              <a:extLst>
                <a:ext uri="{FF2B5EF4-FFF2-40B4-BE49-F238E27FC236}">
                  <a16:creationId xmlns:a16="http://schemas.microsoft.com/office/drawing/2014/main" id="{F64410DD-7CA4-449F-9163-3CF5C368B9A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03" y="2683"/>
              <a:ext cx="28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9433" name="Line 136">
              <a:extLst>
                <a:ext uri="{FF2B5EF4-FFF2-40B4-BE49-F238E27FC236}">
                  <a16:creationId xmlns:a16="http://schemas.microsoft.com/office/drawing/2014/main" id="{5EAF1467-5FF0-497A-B805-5A4221EEE1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92" y="2683"/>
              <a:ext cx="141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4041" name="Text Box 140">
            <a:extLst>
              <a:ext uri="{FF2B5EF4-FFF2-40B4-BE49-F238E27FC236}">
                <a16:creationId xmlns:a16="http://schemas.microsoft.com/office/drawing/2014/main" id="{6DA46825-5F52-467E-BB78-2CF5139A5B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44675"/>
            <a:ext cx="4608513" cy="1016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b="1" u="sng" dirty="0">
                <a:solidFill>
                  <a:schemeClr val="bg1"/>
                </a:solidFill>
              </a:rPr>
              <a:t>SEQUENCE : Unité pédagogique</a:t>
            </a:r>
          </a:p>
          <a:p>
            <a:pPr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b="1" u="sng" dirty="0">
                <a:solidFill>
                  <a:schemeClr val="bg1"/>
                </a:solidFill>
              </a:rPr>
              <a:t>Groupes de séances</a:t>
            </a:r>
          </a:p>
        </p:txBody>
      </p:sp>
      <p:sp>
        <p:nvSpPr>
          <p:cNvPr id="59402" name="Text Box 6">
            <a:extLst>
              <a:ext uri="{FF2B5EF4-FFF2-40B4-BE49-F238E27FC236}">
                <a16:creationId xmlns:a16="http://schemas.microsoft.com/office/drawing/2014/main" id="{83CAD3CE-8BFA-446F-8BA5-8F2AD3D34A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5D15CD64-8647-47CF-A74A-EA86D353CE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CFCEE300-1D6B-4352-A3C2-C87459F212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E25464-4C19-4D22-8799-BCDA042FBC4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Espace réservé du numéro de diapositive 5">
            <a:extLst>
              <a:ext uri="{FF2B5EF4-FFF2-40B4-BE49-F238E27FC236}">
                <a16:creationId xmlns:a16="http://schemas.microsoft.com/office/drawing/2014/main" id="{9F739D79-CAC0-4644-9029-73E5D674C18C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7B94D0AE-E249-440A-89BC-F10BB3D8AB11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8197" name="Text Box 6">
            <a:extLst>
              <a:ext uri="{FF2B5EF4-FFF2-40B4-BE49-F238E27FC236}">
                <a16:creationId xmlns:a16="http://schemas.microsoft.com/office/drawing/2014/main" id="{22C5AB42-7211-41A7-A9D0-3CF499965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04813"/>
            <a:ext cx="3240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Définitions</a:t>
            </a:r>
          </a:p>
        </p:txBody>
      </p:sp>
      <p:sp>
        <p:nvSpPr>
          <p:cNvPr id="8198" name="Rectangle 8">
            <a:extLst>
              <a:ext uri="{FF2B5EF4-FFF2-40B4-BE49-F238E27FC236}">
                <a16:creationId xmlns:a16="http://schemas.microsoft.com/office/drawing/2014/main" id="{9BD1D918-EBF1-49C5-8C71-40314617C8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700213"/>
            <a:ext cx="48974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Objectif</a:t>
            </a:r>
            <a:r>
              <a:rPr lang="fr-FR" altLang="fr-FR" sz="2800" b="1">
                <a:solidFill>
                  <a:schemeClr val="tx2"/>
                </a:solidFill>
              </a:rPr>
              <a:t> : (C’est le Quoi ?)</a:t>
            </a:r>
          </a:p>
        </p:txBody>
      </p:sp>
      <p:sp>
        <p:nvSpPr>
          <p:cNvPr id="8199" name="Rectangle 9">
            <a:extLst>
              <a:ext uri="{FF2B5EF4-FFF2-40B4-BE49-F238E27FC236}">
                <a16:creationId xmlns:a16="http://schemas.microsoft.com/office/drawing/2014/main" id="{9F058E62-D883-44CF-9150-7DEB4C11E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221163"/>
            <a:ext cx="51927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But</a:t>
            </a:r>
            <a:r>
              <a:rPr lang="fr-FR" altLang="fr-FR" sz="2800" b="1">
                <a:solidFill>
                  <a:schemeClr val="tx2"/>
                </a:solidFill>
              </a:rPr>
              <a:t> :  (C’est le Pourquoi ?)</a:t>
            </a:r>
          </a:p>
        </p:txBody>
      </p:sp>
      <p:sp>
        <p:nvSpPr>
          <p:cNvPr id="8200" name="Rectangle 12">
            <a:extLst>
              <a:ext uri="{FF2B5EF4-FFF2-40B4-BE49-F238E27FC236}">
                <a16:creationId xmlns:a16="http://schemas.microsoft.com/office/drawing/2014/main" id="{DE4CDF1C-04FB-4A9C-BFA8-A8F6139934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2420938"/>
            <a:ext cx="45720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fr-FR" altLang="fr-FR" sz="2800" b="1">
                <a:solidFill>
                  <a:schemeClr val="tx2"/>
                </a:solidFill>
              </a:rPr>
              <a:t>le point à atteindre</a:t>
            </a:r>
          </a:p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fr-FR" altLang="fr-FR" sz="2800" b="1">
                <a:solidFill>
                  <a:schemeClr val="tx2"/>
                </a:solidFill>
              </a:rPr>
              <a:t>les capacités à obtenir</a:t>
            </a:r>
          </a:p>
        </p:txBody>
      </p:sp>
      <p:sp>
        <p:nvSpPr>
          <p:cNvPr id="8201" name="Rectangle 14">
            <a:extLst>
              <a:ext uri="{FF2B5EF4-FFF2-40B4-BE49-F238E27FC236}">
                <a16:creationId xmlns:a16="http://schemas.microsoft.com/office/drawing/2014/main" id="{0E5BE88F-9DBE-4DB9-BCC5-BE50039159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797425"/>
            <a:ext cx="770572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•"/>
            </a:pPr>
            <a:r>
              <a:rPr lang="fr-FR" altLang="fr-FR" sz="2800" b="1">
                <a:solidFill>
                  <a:schemeClr val="tx2"/>
                </a:solidFill>
              </a:rPr>
              <a:t>ce qui donne envie d’atteindre l’objectif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space réservé du pied de page 1">
            <a:extLst>
              <a:ext uri="{FF2B5EF4-FFF2-40B4-BE49-F238E27FC236}">
                <a16:creationId xmlns:a16="http://schemas.microsoft.com/office/drawing/2014/main" id="{2C4A064F-3E73-448C-B6F2-23CC90EFA37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43" name="Espace réservé du numéro de diapositive 2">
            <a:extLst>
              <a:ext uri="{FF2B5EF4-FFF2-40B4-BE49-F238E27FC236}">
                <a16:creationId xmlns:a16="http://schemas.microsoft.com/office/drawing/2014/main" id="{267D5308-F68F-4C77-BF18-C6D83DE6EB0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D642C4-938F-416B-BA6E-0EA1269961E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44" name="Oval 4">
            <a:extLst>
              <a:ext uri="{FF2B5EF4-FFF2-40B4-BE49-F238E27FC236}">
                <a16:creationId xmlns:a16="http://schemas.microsoft.com/office/drawing/2014/main" id="{01553BCB-4432-499B-A7F5-0FBD485E0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205038"/>
            <a:ext cx="8208962" cy="3830637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grpSp>
        <p:nvGrpSpPr>
          <p:cNvPr id="61445" name="Group 5">
            <a:extLst>
              <a:ext uri="{FF2B5EF4-FFF2-40B4-BE49-F238E27FC236}">
                <a16:creationId xmlns:a16="http://schemas.microsoft.com/office/drawing/2014/main" id="{39E346E5-86A2-4AFC-80AC-BDD4D8FD1A8C}"/>
              </a:ext>
            </a:extLst>
          </p:cNvPr>
          <p:cNvGrpSpPr>
            <a:grpSpLocks/>
          </p:cNvGrpSpPr>
          <p:nvPr/>
        </p:nvGrpSpPr>
        <p:grpSpPr bwMode="auto">
          <a:xfrm>
            <a:off x="1295400" y="2921722"/>
            <a:ext cx="3553646" cy="2246959"/>
            <a:chOff x="528" y="1677"/>
            <a:chExt cx="2891" cy="1668"/>
          </a:xfrm>
        </p:grpSpPr>
        <p:sp>
          <p:nvSpPr>
            <p:cNvPr id="61485" name="Rectangle 6">
              <a:extLst>
                <a:ext uri="{FF2B5EF4-FFF2-40B4-BE49-F238E27FC236}">
                  <a16:creationId xmlns:a16="http://schemas.microsoft.com/office/drawing/2014/main" id="{33E2E084-9AA5-4196-A69A-E3B1E7D949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" y="1680"/>
              <a:ext cx="2880" cy="161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86" name="Text Box 7">
              <a:extLst>
                <a:ext uri="{FF2B5EF4-FFF2-40B4-BE49-F238E27FC236}">
                  <a16:creationId xmlns:a16="http://schemas.microsoft.com/office/drawing/2014/main" id="{CD1CFBA5-0341-403B-AE74-B7E01BF348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7" y="1677"/>
              <a:ext cx="2862" cy="16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u="sng" dirty="0">
                  <a:solidFill>
                    <a:schemeClr val="bg1"/>
                  </a:solidFill>
                </a:rPr>
                <a:t>Plan de cours :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Présentation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Justification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Objectif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Rappels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Développement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Applications &amp; conséquences (théorie)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Évaluation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Conclusion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fr-FR" altLang="fr-FR" sz="1400" b="1" dirty="0">
                  <a:solidFill>
                    <a:schemeClr val="bg1"/>
                  </a:solidFill>
                </a:rPr>
                <a:t>    Cours suivant</a:t>
              </a:r>
            </a:p>
          </p:txBody>
        </p:sp>
      </p:grpSp>
      <p:grpSp>
        <p:nvGrpSpPr>
          <p:cNvPr id="61446" name="Group 8">
            <a:extLst>
              <a:ext uri="{FF2B5EF4-FFF2-40B4-BE49-F238E27FC236}">
                <a16:creationId xmlns:a16="http://schemas.microsoft.com/office/drawing/2014/main" id="{E822D023-35AB-4916-8A48-1925E70C1862}"/>
              </a:ext>
            </a:extLst>
          </p:cNvPr>
          <p:cNvGrpSpPr>
            <a:grpSpLocks/>
          </p:cNvGrpSpPr>
          <p:nvPr/>
        </p:nvGrpSpPr>
        <p:grpSpPr bwMode="auto">
          <a:xfrm>
            <a:off x="3348038" y="5157788"/>
            <a:ext cx="3389312" cy="557212"/>
            <a:chOff x="2784" y="2976"/>
            <a:chExt cx="2160" cy="384"/>
          </a:xfrm>
        </p:grpSpPr>
        <p:sp>
          <p:nvSpPr>
            <p:cNvPr id="61483" name="Rectangle 9">
              <a:extLst>
                <a:ext uri="{FF2B5EF4-FFF2-40B4-BE49-F238E27FC236}">
                  <a16:creationId xmlns:a16="http://schemas.microsoft.com/office/drawing/2014/main" id="{CEB2B2FB-6D50-48CC-BF7B-B2F2AD294E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4" y="2976"/>
              <a:ext cx="2160" cy="38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2"/>
                </a:solidFill>
              </a:endParaRPr>
            </a:p>
          </p:txBody>
        </p:sp>
        <p:sp>
          <p:nvSpPr>
            <p:cNvPr id="61484" name="Text Box 10">
              <a:extLst>
                <a:ext uri="{FF2B5EF4-FFF2-40B4-BE49-F238E27FC236}">
                  <a16:creationId xmlns:a16="http://schemas.microsoft.com/office/drawing/2014/main" id="{5DFD7B27-84EC-44C0-801D-A50241FB1C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06" y="3038"/>
              <a:ext cx="647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400" b="1">
                  <a:solidFill>
                    <a:schemeClr val="tx2"/>
                  </a:solidFill>
                </a:rPr>
                <a:t>Acquisition</a:t>
              </a:r>
            </a:p>
          </p:txBody>
        </p:sp>
      </p:grpSp>
      <p:grpSp>
        <p:nvGrpSpPr>
          <p:cNvPr id="61447" name="Group 11">
            <a:extLst>
              <a:ext uri="{FF2B5EF4-FFF2-40B4-BE49-F238E27FC236}">
                <a16:creationId xmlns:a16="http://schemas.microsoft.com/office/drawing/2014/main" id="{F2A22830-5DDB-4C9A-B7DB-D43B79703C13}"/>
              </a:ext>
            </a:extLst>
          </p:cNvPr>
          <p:cNvGrpSpPr>
            <a:grpSpLocks/>
          </p:cNvGrpSpPr>
          <p:nvPr/>
        </p:nvGrpSpPr>
        <p:grpSpPr bwMode="auto">
          <a:xfrm>
            <a:off x="4800600" y="5064125"/>
            <a:ext cx="2044700" cy="396875"/>
            <a:chOff x="816" y="3552"/>
            <a:chExt cx="1392" cy="329"/>
          </a:xfrm>
        </p:grpSpPr>
        <p:sp>
          <p:nvSpPr>
            <p:cNvPr id="61481" name="Rectangle 12">
              <a:extLst>
                <a:ext uri="{FF2B5EF4-FFF2-40B4-BE49-F238E27FC236}">
                  <a16:creationId xmlns:a16="http://schemas.microsoft.com/office/drawing/2014/main" id="{04FBB4A4-DE1B-4017-A845-CB96532267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" y="3552"/>
              <a:ext cx="1392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82" name="Text Box 13">
              <a:extLst>
                <a:ext uri="{FF2B5EF4-FFF2-40B4-BE49-F238E27FC236}">
                  <a16:creationId xmlns:a16="http://schemas.microsoft.com/office/drawing/2014/main" id="{70C4DE08-0B97-44CA-9477-788B3E0355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96" y="3602"/>
              <a:ext cx="1017" cy="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600" b="1">
                  <a:solidFill>
                    <a:schemeClr val="bg1"/>
                  </a:solidFill>
                </a:rPr>
                <a:t>OBJECTIF FINAL</a:t>
              </a:r>
            </a:p>
          </p:txBody>
        </p:sp>
      </p:grpSp>
      <p:sp>
        <p:nvSpPr>
          <p:cNvPr id="61448" name="AutoShape 14">
            <a:extLst>
              <a:ext uri="{FF2B5EF4-FFF2-40B4-BE49-F238E27FC236}">
                <a16:creationId xmlns:a16="http://schemas.microsoft.com/office/drawing/2014/main" id="{912B6C02-B5B6-49A9-870E-E8F1D9AFDD36}"/>
              </a:ext>
            </a:extLst>
          </p:cNvPr>
          <p:cNvSpPr>
            <a:spLocks noChangeArrowheads="1"/>
          </p:cNvSpPr>
          <p:nvPr/>
        </p:nvSpPr>
        <p:spPr bwMode="auto">
          <a:xfrm rot="3096638">
            <a:off x="4902200" y="4017963"/>
            <a:ext cx="1568450" cy="514350"/>
          </a:xfrm>
          <a:prstGeom prst="curvedDownArrow">
            <a:avLst>
              <a:gd name="adj1" fmla="val 60988"/>
              <a:gd name="adj2" fmla="val 121975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grpSp>
        <p:nvGrpSpPr>
          <p:cNvPr id="61449" name="Group 15">
            <a:extLst>
              <a:ext uri="{FF2B5EF4-FFF2-40B4-BE49-F238E27FC236}">
                <a16:creationId xmlns:a16="http://schemas.microsoft.com/office/drawing/2014/main" id="{04AEEA3F-94FE-4740-8DD5-C28A47C4D45D}"/>
              </a:ext>
            </a:extLst>
          </p:cNvPr>
          <p:cNvGrpSpPr>
            <a:grpSpLocks/>
          </p:cNvGrpSpPr>
          <p:nvPr/>
        </p:nvGrpSpPr>
        <p:grpSpPr bwMode="auto">
          <a:xfrm>
            <a:off x="155575" y="2325688"/>
            <a:ext cx="677863" cy="417512"/>
            <a:chOff x="3888" y="816"/>
            <a:chExt cx="432" cy="288"/>
          </a:xfrm>
        </p:grpSpPr>
        <p:sp>
          <p:nvSpPr>
            <p:cNvPr id="61479" name="Rectangle 16">
              <a:extLst>
                <a:ext uri="{FF2B5EF4-FFF2-40B4-BE49-F238E27FC236}">
                  <a16:creationId xmlns:a16="http://schemas.microsoft.com/office/drawing/2014/main" id="{4A70C4BE-6BFE-4191-82EB-9C4A17600F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8" y="816"/>
              <a:ext cx="432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80" name="Text Box 17">
              <a:extLst>
                <a:ext uri="{FF2B5EF4-FFF2-40B4-BE49-F238E27FC236}">
                  <a16:creationId xmlns:a16="http://schemas.microsoft.com/office/drawing/2014/main" id="{19201F67-E22E-4265-8612-678970C10F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99" y="842"/>
              <a:ext cx="36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Lieu</a:t>
              </a:r>
            </a:p>
          </p:txBody>
        </p:sp>
      </p:grpSp>
      <p:grpSp>
        <p:nvGrpSpPr>
          <p:cNvPr id="61450" name="Group 18">
            <a:extLst>
              <a:ext uri="{FF2B5EF4-FFF2-40B4-BE49-F238E27FC236}">
                <a16:creationId xmlns:a16="http://schemas.microsoft.com/office/drawing/2014/main" id="{41EEBD25-2A2B-4BBD-999F-6969FAABE462}"/>
              </a:ext>
            </a:extLst>
          </p:cNvPr>
          <p:cNvGrpSpPr>
            <a:grpSpLocks/>
          </p:cNvGrpSpPr>
          <p:nvPr/>
        </p:nvGrpSpPr>
        <p:grpSpPr bwMode="auto">
          <a:xfrm>
            <a:off x="7092950" y="1597025"/>
            <a:ext cx="903288" cy="417513"/>
            <a:chOff x="3744" y="1392"/>
            <a:chExt cx="576" cy="288"/>
          </a:xfrm>
        </p:grpSpPr>
        <p:sp>
          <p:nvSpPr>
            <p:cNvPr id="61477" name="Rectangle 19">
              <a:extLst>
                <a:ext uri="{FF2B5EF4-FFF2-40B4-BE49-F238E27FC236}">
                  <a16:creationId xmlns:a16="http://schemas.microsoft.com/office/drawing/2014/main" id="{6B96BCBE-8E4C-4F62-9FCD-D254531A6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4" y="1392"/>
              <a:ext cx="57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78" name="Text Box 20">
              <a:extLst>
                <a:ext uri="{FF2B5EF4-FFF2-40B4-BE49-F238E27FC236}">
                  <a16:creationId xmlns:a16="http://schemas.microsoft.com/office/drawing/2014/main" id="{64EFB912-2561-43DD-974E-1E0038C169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63" y="1418"/>
              <a:ext cx="543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Moyen</a:t>
              </a:r>
            </a:p>
          </p:txBody>
        </p:sp>
      </p:grpSp>
      <p:grpSp>
        <p:nvGrpSpPr>
          <p:cNvPr id="61451" name="Group 21">
            <a:extLst>
              <a:ext uri="{FF2B5EF4-FFF2-40B4-BE49-F238E27FC236}">
                <a16:creationId xmlns:a16="http://schemas.microsoft.com/office/drawing/2014/main" id="{24ABE0B5-6381-4A41-B5B4-C15725A2F7AD}"/>
              </a:ext>
            </a:extLst>
          </p:cNvPr>
          <p:cNvGrpSpPr>
            <a:grpSpLocks/>
          </p:cNvGrpSpPr>
          <p:nvPr/>
        </p:nvGrpSpPr>
        <p:grpSpPr bwMode="auto">
          <a:xfrm>
            <a:off x="7885113" y="5124450"/>
            <a:ext cx="1054100" cy="431800"/>
            <a:chOff x="3640" y="1781"/>
            <a:chExt cx="672" cy="298"/>
          </a:xfrm>
        </p:grpSpPr>
        <p:sp>
          <p:nvSpPr>
            <p:cNvPr id="61475" name="Rectangle 22">
              <a:extLst>
                <a:ext uri="{FF2B5EF4-FFF2-40B4-BE49-F238E27FC236}">
                  <a16:creationId xmlns:a16="http://schemas.microsoft.com/office/drawing/2014/main" id="{8B61BE87-D031-4291-BE71-BD7205B171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40" y="1781"/>
              <a:ext cx="672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bg1"/>
                </a:solidFill>
              </a:endParaRPr>
            </a:p>
          </p:txBody>
        </p:sp>
        <p:sp>
          <p:nvSpPr>
            <p:cNvPr id="61476" name="Text Box 23">
              <a:extLst>
                <a:ext uri="{FF2B5EF4-FFF2-40B4-BE49-F238E27FC236}">
                  <a16:creationId xmlns:a16="http://schemas.microsoft.com/office/drawing/2014/main" id="{1201A7C4-A7A4-447D-BC04-68FC549413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81" y="1826"/>
              <a:ext cx="613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Nombre</a:t>
              </a:r>
            </a:p>
          </p:txBody>
        </p:sp>
      </p:grpSp>
      <p:grpSp>
        <p:nvGrpSpPr>
          <p:cNvPr id="61452" name="Group 24">
            <a:extLst>
              <a:ext uri="{FF2B5EF4-FFF2-40B4-BE49-F238E27FC236}">
                <a16:creationId xmlns:a16="http://schemas.microsoft.com/office/drawing/2014/main" id="{9B8645A6-715B-4D24-A7E9-058021FE5EB9}"/>
              </a:ext>
            </a:extLst>
          </p:cNvPr>
          <p:cNvGrpSpPr>
            <a:grpSpLocks/>
          </p:cNvGrpSpPr>
          <p:nvPr/>
        </p:nvGrpSpPr>
        <p:grpSpPr bwMode="auto">
          <a:xfrm>
            <a:off x="7956550" y="2389188"/>
            <a:ext cx="903288" cy="417512"/>
            <a:chOff x="3792" y="2352"/>
            <a:chExt cx="576" cy="288"/>
          </a:xfrm>
        </p:grpSpPr>
        <p:sp>
          <p:nvSpPr>
            <p:cNvPr id="61473" name="Rectangle 25">
              <a:extLst>
                <a:ext uri="{FF2B5EF4-FFF2-40B4-BE49-F238E27FC236}">
                  <a16:creationId xmlns:a16="http://schemas.microsoft.com/office/drawing/2014/main" id="{9B3B57AF-E6F4-4DDB-8FA8-208F8C76B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2" y="2352"/>
              <a:ext cx="57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74" name="Text Box 26">
              <a:extLst>
                <a:ext uri="{FF2B5EF4-FFF2-40B4-BE49-F238E27FC236}">
                  <a16:creationId xmlns:a16="http://schemas.microsoft.com/office/drawing/2014/main" id="{05097072-3944-46CA-9CE7-E7D40808A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1" y="2378"/>
              <a:ext cx="482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Public</a:t>
              </a:r>
            </a:p>
          </p:txBody>
        </p:sp>
      </p:grpSp>
      <p:grpSp>
        <p:nvGrpSpPr>
          <p:cNvPr id="61453" name="Group 27">
            <a:extLst>
              <a:ext uri="{FF2B5EF4-FFF2-40B4-BE49-F238E27FC236}">
                <a16:creationId xmlns:a16="http://schemas.microsoft.com/office/drawing/2014/main" id="{65C68449-E4A5-441D-849E-5BBF5FAD5336}"/>
              </a:ext>
            </a:extLst>
          </p:cNvPr>
          <p:cNvGrpSpPr>
            <a:grpSpLocks/>
          </p:cNvGrpSpPr>
          <p:nvPr/>
        </p:nvGrpSpPr>
        <p:grpSpPr bwMode="auto">
          <a:xfrm>
            <a:off x="228600" y="5678488"/>
            <a:ext cx="1130300" cy="449262"/>
            <a:chOff x="672" y="2976"/>
            <a:chExt cx="720" cy="310"/>
          </a:xfrm>
        </p:grpSpPr>
        <p:sp>
          <p:nvSpPr>
            <p:cNvPr id="61471" name="Rectangle 28">
              <a:extLst>
                <a:ext uri="{FF2B5EF4-FFF2-40B4-BE49-F238E27FC236}">
                  <a16:creationId xmlns:a16="http://schemas.microsoft.com/office/drawing/2014/main" id="{C4754B99-EBEF-4257-A3FF-9BF191D383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2" y="2976"/>
              <a:ext cx="720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fr-FR" altLang="fr-FR" sz="1600" b="1">
                <a:solidFill>
                  <a:schemeClr val="tx1"/>
                </a:solidFill>
              </a:endParaRPr>
            </a:p>
          </p:txBody>
        </p:sp>
        <p:sp>
          <p:nvSpPr>
            <p:cNvPr id="61472" name="Text Box 29">
              <a:extLst>
                <a:ext uri="{FF2B5EF4-FFF2-40B4-BE49-F238E27FC236}">
                  <a16:creationId xmlns:a16="http://schemas.microsoft.com/office/drawing/2014/main" id="{64CADB92-9210-4EB2-8030-AB8989EA66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" y="3033"/>
              <a:ext cx="675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Méthode</a:t>
              </a:r>
            </a:p>
          </p:txBody>
        </p:sp>
      </p:grpSp>
      <p:grpSp>
        <p:nvGrpSpPr>
          <p:cNvPr id="61454" name="Group 30">
            <a:extLst>
              <a:ext uri="{FF2B5EF4-FFF2-40B4-BE49-F238E27FC236}">
                <a16:creationId xmlns:a16="http://schemas.microsoft.com/office/drawing/2014/main" id="{216F49CB-6CAC-44F8-A49E-33404D96370F}"/>
              </a:ext>
            </a:extLst>
          </p:cNvPr>
          <p:cNvGrpSpPr>
            <a:grpSpLocks/>
          </p:cNvGrpSpPr>
          <p:nvPr/>
        </p:nvGrpSpPr>
        <p:grpSpPr bwMode="auto">
          <a:xfrm>
            <a:off x="1981200" y="6211888"/>
            <a:ext cx="903288" cy="417512"/>
            <a:chOff x="432" y="3456"/>
            <a:chExt cx="576" cy="288"/>
          </a:xfrm>
        </p:grpSpPr>
        <p:sp>
          <p:nvSpPr>
            <p:cNvPr id="61469" name="Rectangle 31">
              <a:extLst>
                <a:ext uri="{FF2B5EF4-FFF2-40B4-BE49-F238E27FC236}">
                  <a16:creationId xmlns:a16="http://schemas.microsoft.com/office/drawing/2014/main" id="{D363FD94-0D20-4552-8D35-6430DEED85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456"/>
              <a:ext cx="576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70" name="Text Box 32">
              <a:extLst>
                <a:ext uri="{FF2B5EF4-FFF2-40B4-BE49-F238E27FC236}">
                  <a16:creationId xmlns:a16="http://schemas.microsoft.com/office/drawing/2014/main" id="{7412C7D0-5616-4068-A867-EF4EDC1FAD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3482"/>
              <a:ext cx="484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Durée</a:t>
              </a:r>
            </a:p>
          </p:txBody>
        </p:sp>
      </p:grpSp>
      <p:grpSp>
        <p:nvGrpSpPr>
          <p:cNvPr id="61455" name="Group 33">
            <a:extLst>
              <a:ext uri="{FF2B5EF4-FFF2-40B4-BE49-F238E27FC236}">
                <a16:creationId xmlns:a16="http://schemas.microsoft.com/office/drawing/2014/main" id="{C2998E71-8FE2-43A7-8458-7FF02C612313}"/>
              </a:ext>
            </a:extLst>
          </p:cNvPr>
          <p:cNvGrpSpPr>
            <a:grpSpLocks/>
          </p:cNvGrpSpPr>
          <p:nvPr/>
        </p:nvGrpSpPr>
        <p:grpSpPr bwMode="auto">
          <a:xfrm>
            <a:off x="7019925" y="5916613"/>
            <a:ext cx="979488" cy="417512"/>
            <a:chOff x="1104" y="3552"/>
            <a:chExt cx="624" cy="288"/>
          </a:xfrm>
        </p:grpSpPr>
        <p:sp>
          <p:nvSpPr>
            <p:cNvPr id="61467" name="Rectangle 34">
              <a:extLst>
                <a:ext uri="{FF2B5EF4-FFF2-40B4-BE49-F238E27FC236}">
                  <a16:creationId xmlns:a16="http://schemas.microsoft.com/office/drawing/2014/main" id="{A2948296-0376-47BA-8F41-68DD64052B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04" y="3552"/>
              <a:ext cx="624" cy="28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68" name="Text Box 35">
              <a:extLst>
                <a:ext uri="{FF2B5EF4-FFF2-40B4-BE49-F238E27FC236}">
                  <a16:creationId xmlns:a16="http://schemas.microsoft.com/office/drawing/2014/main" id="{6E575E13-7F5C-4069-BA0C-1D4E8058E9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3" y="3578"/>
              <a:ext cx="540" cy="2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1"/>
                  </a:solidFill>
                </a:rPr>
                <a:t>Niveau</a:t>
              </a:r>
            </a:p>
          </p:txBody>
        </p:sp>
      </p:grpSp>
      <p:sp>
        <p:nvSpPr>
          <p:cNvPr id="61456" name="AutoShape 36">
            <a:extLst>
              <a:ext uri="{FF2B5EF4-FFF2-40B4-BE49-F238E27FC236}">
                <a16:creationId xmlns:a16="http://schemas.microsoft.com/office/drawing/2014/main" id="{D77E208B-4A3D-44A4-8F19-53DF793973F2}"/>
              </a:ext>
            </a:extLst>
          </p:cNvPr>
          <p:cNvSpPr>
            <a:spLocks noChangeArrowheads="1"/>
          </p:cNvSpPr>
          <p:nvPr/>
        </p:nvSpPr>
        <p:spPr bwMode="auto">
          <a:xfrm rot="2166082">
            <a:off x="523875" y="2919413"/>
            <a:ext cx="468313" cy="28098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57" name="AutoShape 37">
            <a:extLst>
              <a:ext uri="{FF2B5EF4-FFF2-40B4-BE49-F238E27FC236}">
                <a16:creationId xmlns:a16="http://schemas.microsoft.com/office/drawing/2014/main" id="{65D7497A-144D-4792-B3D1-D5282FF5650A}"/>
              </a:ext>
            </a:extLst>
          </p:cNvPr>
          <p:cNvSpPr>
            <a:spLocks noChangeArrowheads="1"/>
          </p:cNvSpPr>
          <p:nvPr/>
        </p:nvSpPr>
        <p:spPr bwMode="auto">
          <a:xfrm rot="-3239572">
            <a:off x="2238376" y="5721350"/>
            <a:ext cx="423862" cy="325437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58" name="AutoShape 38">
            <a:extLst>
              <a:ext uri="{FF2B5EF4-FFF2-40B4-BE49-F238E27FC236}">
                <a16:creationId xmlns:a16="http://schemas.microsoft.com/office/drawing/2014/main" id="{68D53A3E-17CF-40F5-B56E-2CCCE89C1976}"/>
              </a:ext>
            </a:extLst>
          </p:cNvPr>
          <p:cNvSpPr>
            <a:spLocks noChangeArrowheads="1"/>
          </p:cNvSpPr>
          <p:nvPr/>
        </p:nvSpPr>
        <p:spPr bwMode="auto">
          <a:xfrm rot="-2531580">
            <a:off x="922338" y="5202238"/>
            <a:ext cx="434975" cy="288925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61459" name="Group 39">
            <a:extLst>
              <a:ext uri="{FF2B5EF4-FFF2-40B4-BE49-F238E27FC236}">
                <a16:creationId xmlns:a16="http://schemas.microsoft.com/office/drawing/2014/main" id="{ACF5D6CA-E2B6-4682-88F9-804DBA718704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1628775"/>
            <a:ext cx="4554537" cy="498475"/>
            <a:chOff x="240" y="576"/>
            <a:chExt cx="960" cy="344"/>
          </a:xfrm>
        </p:grpSpPr>
        <p:sp>
          <p:nvSpPr>
            <p:cNvPr id="61465" name="Rectangle 40">
              <a:extLst>
                <a:ext uri="{FF2B5EF4-FFF2-40B4-BE49-F238E27FC236}">
                  <a16:creationId xmlns:a16="http://schemas.microsoft.com/office/drawing/2014/main" id="{674E7648-C7D2-47FA-B055-04A2D45EC9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576"/>
              <a:ext cx="960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1466" name="Text Box 41">
              <a:extLst>
                <a:ext uri="{FF2B5EF4-FFF2-40B4-BE49-F238E27FC236}">
                  <a16:creationId xmlns:a16="http://schemas.microsoft.com/office/drawing/2014/main" id="{D1BD60C4-18B7-407D-824D-0DCA80AB0C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7" y="604"/>
              <a:ext cx="689" cy="3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400" b="1" u="sng">
                  <a:solidFill>
                    <a:schemeClr val="bg1"/>
                  </a:solidFill>
                </a:rPr>
                <a:t>SEANCE: Unité de temps</a:t>
              </a:r>
            </a:p>
          </p:txBody>
        </p:sp>
      </p:grpSp>
      <p:sp>
        <p:nvSpPr>
          <p:cNvPr id="61460" name="AutoShape 37">
            <a:extLst>
              <a:ext uri="{FF2B5EF4-FFF2-40B4-BE49-F238E27FC236}">
                <a16:creationId xmlns:a16="http://schemas.microsoft.com/office/drawing/2014/main" id="{982D580B-F7BA-421F-A9F6-54AF0BE55E6C}"/>
              </a:ext>
            </a:extLst>
          </p:cNvPr>
          <p:cNvSpPr>
            <a:spLocks noChangeArrowheads="1"/>
          </p:cNvSpPr>
          <p:nvPr/>
        </p:nvSpPr>
        <p:spPr bwMode="auto">
          <a:xfrm rot="8067800">
            <a:off x="6862763" y="2181225"/>
            <a:ext cx="427037" cy="3476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61" name="AutoShape 37">
            <a:extLst>
              <a:ext uri="{FF2B5EF4-FFF2-40B4-BE49-F238E27FC236}">
                <a16:creationId xmlns:a16="http://schemas.microsoft.com/office/drawing/2014/main" id="{2E983C60-C6DC-424A-998A-6B5509E41916}"/>
              </a:ext>
            </a:extLst>
          </p:cNvPr>
          <p:cNvSpPr>
            <a:spLocks noChangeArrowheads="1"/>
          </p:cNvSpPr>
          <p:nvPr/>
        </p:nvSpPr>
        <p:spPr bwMode="auto">
          <a:xfrm rot="8067800">
            <a:off x="7510463" y="2901950"/>
            <a:ext cx="427037" cy="3476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62" name="AutoShape 37">
            <a:extLst>
              <a:ext uri="{FF2B5EF4-FFF2-40B4-BE49-F238E27FC236}">
                <a16:creationId xmlns:a16="http://schemas.microsoft.com/office/drawing/2014/main" id="{CEEACEFE-5B1E-4546-B987-DB61B68A6A22}"/>
              </a:ext>
            </a:extLst>
          </p:cNvPr>
          <p:cNvSpPr>
            <a:spLocks noChangeArrowheads="1"/>
          </p:cNvSpPr>
          <p:nvPr/>
        </p:nvSpPr>
        <p:spPr bwMode="auto">
          <a:xfrm rot="-9555746">
            <a:off x="7850188" y="4676775"/>
            <a:ext cx="461962" cy="2968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63" name="AutoShape 37">
            <a:extLst>
              <a:ext uri="{FF2B5EF4-FFF2-40B4-BE49-F238E27FC236}">
                <a16:creationId xmlns:a16="http://schemas.microsoft.com/office/drawing/2014/main" id="{9929AC12-8229-4317-B4E8-59A8F11209BB}"/>
              </a:ext>
            </a:extLst>
          </p:cNvPr>
          <p:cNvSpPr>
            <a:spLocks noChangeArrowheads="1"/>
          </p:cNvSpPr>
          <p:nvPr/>
        </p:nvSpPr>
        <p:spPr bwMode="auto">
          <a:xfrm rot="-7018315">
            <a:off x="7196137" y="5446713"/>
            <a:ext cx="423863" cy="300038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61464" name="Text Box 6">
            <a:extLst>
              <a:ext uri="{FF2B5EF4-FFF2-40B4-BE49-F238E27FC236}">
                <a16:creationId xmlns:a16="http://schemas.microsoft.com/office/drawing/2014/main" id="{E1E82246-1D4D-45D6-8631-FC8764EFC6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une progression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DCC140B0-1F7E-4F23-9B0E-5A9959D9B3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2467" name="Espace réservé du numéro de diapositive 2">
            <a:extLst>
              <a:ext uri="{FF2B5EF4-FFF2-40B4-BE49-F238E27FC236}">
                <a16:creationId xmlns:a16="http://schemas.microsoft.com/office/drawing/2014/main" id="{F75E7663-C632-4EBB-80AA-183BF4908E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7410C8-040B-4A1B-8544-2F6E6719BDB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2468" name="Text Box 6">
            <a:extLst>
              <a:ext uri="{FF2B5EF4-FFF2-40B4-BE49-F238E27FC236}">
                <a16:creationId xmlns:a16="http://schemas.microsoft.com/office/drawing/2014/main" id="{F4E361F0-D716-4CCA-A587-158EFA8DE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413" y="2997200"/>
            <a:ext cx="4565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Cycle de formation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BB8CC524-B274-447F-897A-23D6EBA5B09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3491" name="Espace réservé du numéro de diapositive 2">
            <a:extLst>
              <a:ext uri="{FF2B5EF4-FFF2-40B4-BE49-F238E27FC236}">
                <a16:creationId xmlns:a16="http://schemas.microsoft.com/office/drawing/2014/main" id="{2551213D-BB86-45E1-9B19-2BD6915A82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E748BE1-2E6E-456D-87F9-65E9A270523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63492" name="Group 4">
            <a:extLst>
              <a:ext uri="{FF2B5EF4-FFF2-40B4-BE49-F238E27FC236}">
                <a16:creationId xmlns:a16="http://schemas.microsoft.com/office/drawing/2014/main" id="{B3F545D4-3F12-4189-A429-E43B2657A59E}"/>
              </a:ext>
            </a:extLst>
          </p:cNvPr>
          <p:cNvGrpSpPr>
            <a:grpSpLocks/>
          </p:cNvGrpSpPr>
          <p:nvPr/>
        </p:nvGrpSpPr>
        <p:grpSpPr bwMode="auto">
          <a:xfrm>
            <a:off x="623888" y="1754188"/>
            <a:ext cx="8001000" cy="533400"/>
            <a:chOff x="192" y="960"/>
            <a:chExt cx="5040" cy="336"/>
          </a:xfrm>
        </p:grpSpPr>
        <p:sp>
          <p:nvSpPr>
            <p:cNvPr id="63497" name="Rectangle 5">
              <a:extLst>
                <a:ext uri="{FF2B5EF4-FFF2-40B4-BE49-F238E27FC236}">
                  <a16:creationId xmlns:a16="http://schemas.microsoft.com/office/drawing/2014/main" id="{9D7CC013-85AA-4942-ADFB-87F6A7037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2" y="960"/>
              <a:ext cx="5040" cy="3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63498" name="Rectangle 6">
              <a:extLst>
                <a:ext uri="{FF2B5EF4-FFF2-40B4-BE49-F238E27FC236}">
                  <a16:creationId xmlns:a16="http://schemas.microsoft.com/office/drawing/2014/main" id="{BC9062A2-8133-4271-8DF3-AAFA24E0B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" y="960"/>
              <a:ext cx="4681" cy="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1"/>
                  </a:solidFill>
                </a:rPr>
                <a:t>Formations discontinues : type club de l’intérieur</a:t>
              </a:r>
            </a:p>
          </p:txBody>
        </p:sp>
      </p:grpSp>
      <p:sp>
        <p:nvSpPr>
          <p:cNvPr id="63493" name="Text Box 34">
            <a:extLst>
              <a:ext uri="{FF2B5EF4-FFF2-40B4-BE49-F238E27FC236}">
                <a16:creationId xmlns:a16="http://schemas.microsoft.com/office/drawing/2014/main" id="{B886D0C9-E1F7-4B5A-A15C-7C468C1909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619375"/>
            <a:ext cx="4176712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fr-FR" altLang="fr-FR" sz="2400" b="1">
                <a:solidFill>
                  <a:schemeClr val="tx2"/>
                </a:solidFill>
              </a:rPr>
              <a:t>Piscine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fr-FR" altLang="fr-FR" sz="2400" b="1">
                <a:solidFill>
                  <a:schemeClr val="tx2"/>
                </a:solidFill>
              </a:rPr>
              <a:t>Fosse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fr-FR" altLang="fr-FR" sz="2400" b="1">
                <a:solidFill>
                  <a:schemeClr val="tx2"/>
                </a:solidFill>
              </a:rPr>
              <a:t>Théorie</a:t>
            </a:r>
          </a:p>
        </p:txBody>
      </p:sp>
      <p:sp>
        <p:nvSpPr>
          <p:cNvPr id="39944" name="Text Box 38">
            <a:extLst>
              <a:ext uri="{FF2B5EF4-FFF2-40B4-BE49-F238E27FC236}">
                <a16:creationId xmlns:a16="http://schemas.microsoft.com/office/drawing/2014/main" id="{B933DCCB-BDD1-4927-9E37-C8B3D46FD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491038"/>
            <a:ext cx="8064500" cy="519112"/>
          </a:xfrm>
          <a:prstGeom prst="rect">
            <a:avLst/>
          </a:prstGeom>
          <a:solidFill>
            <a:schemeClr val="tx2">
              <a:lumMod val="5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fr-FR" altLang="fr-FR" sz="2800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Formations continues : week-end ou stage</a:t>
            </a:r>
          </a:p>
        </p:txBody>
      </p:sp>
      <p:sp>
        <p:nvSpPr>
          <p:cNvPr id="39945" name="Text Box 39">
            <a:extLst>
              <a:ext uri="{FF2B5EF4-FFF2-40B4-BE49-F238E27FC236}">
                <a16:creationId xmlns:a16="http://schemas.microsoft.com/office/drawing/2014/main" id="{099059DA-64C6-42D1-B024-4846C6604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427663"/>
            <a:ext cx="8208962" cy="51911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fr-FR" altLang="fr-FR" sz="2800" b="1" dirty="0">
                <a:solidFill>
                  <a:schemeClr val="bg1"/>
                </a:solidFill>
                <a:latin typeface="Calibri" pitchFamily="34" charset="0"/>
                <a:cs typeface="+mn-cs"/>
              </a:rPr>
              <a:t>Formations mixtes : piscine et milieu naturel</a:t>
            </a:r>
          </a:p>
        </p:txBody>
      </p:sp>
      <p:sp>
        <p:nvSpPr>
          <p:cNvPr id="63496" name="Text Box 6">
            <a:extLst>
              <a:ext uri="{FF2B5EF4-FFF2-40B4-BE49-F238E27FC236}">
                <a16:creationId xmlns:a16="http://schemas.microsoft.com/office/drawing/2014/main" id="{E308E37F-E93F-4AE9-BC1E-F509D85AB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Cycle de formation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A68AB38C-A5A4-4933-9D6B-0CD80FBCA1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4515" name="Espace réservé du numéro de diapositive 2">
            <a:extLst>
              <a:ext uri="{FF2B5EF4-FFF2-40B4-BE49-F238E27FC236}">
                <a16:creationId xmlns:a16="http://schemas.microsoft.com/office/drawing/2014/main" id="{A3FEA381-9FBE-4670-8770-90174DCA29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133F516-F23F-4030-85EC-0D9B6FD1B00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4516" name="Text Box 6">
            <a:extLst>
              <a:ext uri="{FF2B5EF4-FFF2-40B4-BE49-F238E27FC236}">
                <a16:creationId xmlns:a16="http://schemas.microsoft.com/office/drawing/2014/main" id="{8787A90C-BFC6-4308-8769-7CFE8A278A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3068638"/>
            <a:ext cx="30305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CD8DBA9E-9502-4DB6-9454-42ACEC0DDA6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5539" name="Espace réservé du numéro de diapositive 2">
            <a:extLst>
              <a:ext uri="{FF2B5EF4-FFF2-40B4-BE49-F238E27FC236}">
                <a16:creationId xmlns:a16="http://schemas.microsoft.com/office/drawing/2014/main" id="{25D3CF66-73D9-4D59-8BD8-7680D87C5EA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B920C4B-1E80-4CE0-A5E3-ECA3F1834AD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Rectangle 3">
            <a:extLst>
              <a:ext uri="{FF2B5EF4-FFF2-40B4-BE49-F238E27FC236}">
                <a16:creationId xmlns:a16="http://schemas.microsoft.com/office/drawing/2014/main" id="{27107DE1-4D63-45F9-AF50-920107C74EA3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2339975" y="2460625"/>
            <a:ext cx="6264275" cy="1223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c'est porter un jugement de valeur sur un comportement, sur une action  ou sur des connaissances.</a:t>
            </a:r>
          </a:p>
        </p:txBody>
      </p:sp>
      <p:sp>
        <p:nvSpPr>
          <p:cNvPr id="65541" name="Rectangle 8">
            <a:extLst>
              <a:ext uri="{FF2B5EF4-FFF2-40B4-BE49-F238E27FC236}">
                <a16:creationId xmlns:a16="http://schemas.microsoft.com/office/drawing/2014/main" id="{C5CDB517-D0BD-408B-98E0-3275CC1A2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668463"/>
            <a:ext cx="15843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Evaluer</a:t>
            </a:r>
          </a:p>
        </p:txBody>
      </p:sp>
      <p:sp>
        <p:nvSpPr>
          <p:cNvPr id="65542" name="ZoneTexte 7">
            <a:extLst>
              <a:ext uri="{FF2B5EF4-FFF2-40B4-BE49-F238E27FC236}">
                <a16:creationId xmlns:a16="http://schemas.microsoft.com/office/drawing/2014/main" id="{1ADFC491-ED12-4948-A358-D6644BF4EC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4868863"/>
            <a:ext cx="5616575" cy="146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C'est comparer des informations par rapport à une échelle de valeur (un référentiel).</a:t>
            </a: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8AD31F2A-1F08-41C2-8A9F-C56996FC8930}"/>
              </a:ext>
            </a:extLst>
          </p:cNvPr>
          <p:cNvSpPr/>
          <p:nvPr/>
        </p:nvSpPr>
        <p:spPr>
          <a:xfrm rot="5400000">
            <a:off x="1116013" y="2460625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6B462F1F-6135-487F-B197-6EC185F5A691}"/>
              </a:ext>
            </a:extLst>
          </p:cNvPr>
          <p:cNvSpPr/>
          <p:nvPr/>
        </p:nvSpPr>
        <p:spPr>
          <a:xfrm rot="5400000">
            <a:off x="1475582" y="4836319"/>
            <a:ext cx="649287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5545" name="ZoneTexte 10">
            <a:extLst>
              <a:ext uri="{FF2B5EF4-FFF2-40B4-BE49-F238E27FC236}">
                <a16:creationId xmlns:a16="http://schemas.microsoft.com/office/drawing/2014/main" id="{232C09F3-C005-47DB-9380-A5B7A04808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3900488"/>
            <a:ext cx="2159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C’est aussi</a:t>
            </a:r>
          </a:p>
        </p:txBody>
      </p:sp>
      <p:sp>
        <p:nvSpPr>
          <p:cNvPr id="65546" name="Text Box 6">
            <a:extLst>
              <a:ext uri="{FF2B5EF4-FFF2-40B4-BE49-F238E27FC236}">
                <a16:creationId xmlns:a16="http://schemas.microsoft.com/office/drawing/2014/main" id="{F155E4FF-1D23-47F8-BFAD-262006CDF7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4579D17F-0126-4F36-B0F4-0FE8F7451B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7587" name="Espace réservé du numéro de diapositive 2">
            <a:extLst>
              <a:ext uri="{FF2B5EF4-FFF2-40B4-BE49-F238E27FC236}">
                <a16:creationId xmlns:a16="http://schemas.microsoft.com/office/drawing/2014/main" id="{B4B975A6-79F1-4563-95CE-5FB3043843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A33BCC6-5ADE-4AD0-8D59-967B0EBF16E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7588" name="Rectangle 3">
            <a:extLst>
              <a:ext uri="{FF2B5EF4-FFF2-40B4-BE49-F238E27FC236}">
                <a16:creationId xmlns:a16="http://schemas.microsoft.com/office/drawing/2014/main" id="{D76D519C-B9C8-4B17-9AC8-A6B94AFFCB8A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331913" y="4005263"/>
            <a:ext cx="7345362" cy="2305050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Renseigner sur l'efficacité de la pédagogie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Permettre de vérifier si l’objectif est atteint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Sécuriser, tranquilliser l'élève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Sanctionner une compétence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Connaître le niveau d’un élève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67589" name="Text Box 6">
            <a:extLst>
              <a:ext uri="{FF2B5EF4-FFF2-40B4-BE49-F238E27FC236}">
                <a16:creationId xmlns:a16="http://schemas.microsoft.com/office/drawing/2014/main" id="{30292291-65B3-4654-9A4D-36008EFDA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625600"/>
            <a:ext cx="3024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Pourquoi ?</a:t>
            </a:r>
          </a:p>
        </p:txBody>
      </p:sp>
      <p:sp>
        <p:nvSpPr>
          <p:cNvPr id="67590" name="Rectangle 9">
            <a:extLst>
              <a:ext uri="{FF2B5EF4-FFF2-40B4-BE49-F238E27FC236}">
                <a16:creationId xmlns:a16="http://schemas.microsoft.com/office/drawing/2014/main" id="{DC3B5222-7B01-4D09-B8BE-7478DD51E8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349500"/>
            <a:ext cx="6813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Donner des repères au formateur et à l'élève</a:t>
            </a: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A44E0431-E0F2-4D60-A8AE-E601FD50880F}"/>
              </a:ext>
            </a:extLst>
          </p:cNvPr>
          <p:cNvSpPr/>
          <p:nvPr/>
        </p:nvSpPr>
        <p:spPr>
          <a:xfrm rot="5400000">
            <a:off x="899319" y="2129631"/>
            <a:ext cx="649288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vers le bas 9">
            <a:extLst>
              <a:ext uri="{FF2B5EF4-FFF2-40B4-BE49-F238E27FC236}">
                <a16:creationId xmlns:a16="http://schemas.microsoft.com/office/drawing/2014/main" id="{4B562D67-0D06-484C-BBF0-965682DA9697}"/>
              </a:ext>
            </a:extLst>
          </p:cNvPr>
          <p:cNvSpPr/>
          <p:nvPr/>
        </p:nvSpPr>
        <p:spPr>
          <a:xfrm>
            <a:off x="4356100" y="2994025"/>
            <a:ext cx="431800" cy="8636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67593" name="Text Box 6">
            <a:extLst>
              <a:ext uri="{FF2B5EF4-FFF2-40B4-BE49-F238E27FC236}">
                <a16:creationId xmlns:a16="http://schemas.microsoft.com/office/drawing/2014/main" id="{6315BCC2-A0C3-4AD1-92E7-5420F88572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3A2C49A5-576F-4736-A0DD-312974D6564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9635" name="Espace réservé du numéro de diapositive 2">
            <a:extLst>
              <a:ext uri="{FF2B5EF4-FFF2-40B4-BE49-F238E27FC236}">
                <a16:creationId xmlns:a16="http://schemas.microsoft.com/office/drawing/2014/main" id="{EFEB1605-B92C-438E-AAE8-C8397FF376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C7278A4-22B1-41B6-93CB-5BC666F3073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9636" name="Rectangle 3">
            <a:extLst>
              <a:ext uri="{FF2B5EF4-FFF2-40B4-BE49-F238E27FC236}">
                <a16:creationId xmlns:a16="http://schemas.microsoft.com/office/drawing/2014/main" id="{686ECCC5-B6D9-46C4-A6E2-4B844499C5F7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827088" y="3943350"/>
            <a:ext cx="7777162" cy="24479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    Sert à savoir si un individu possède les capacités nécessaires (Validation des pré-requis)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     Valide ou non les capacités d’un individu à un moment de son apprentissage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69637" name="Text Box 6">
            <a:extLst>
              <a:ext uri="{FF2B5EF4-FFF2-40B4-BE49-F238E27FC236}">
                <a16:creationId xmlns:a16="http://schemas.microsoft.com/office/drawing/2014/main" id="{74515B51-9774-4A7F-86D6-80FABDF6D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66863"/>
            <a:ext cx="30241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Quand ?</a:t>
            </a:r>
          </a:p>
        </p:txBody>
      </p:sp>
      <p:sp>
        <p:nvSpPr>
          <p:cNvPr id="69638" name="Rectangle 10">
            <a:extLst>
              <a:ext uri="{FF2B5EF4-FFF2-40B4-BE49-F238E27FC236}">
                <a16:creationId xmlns:a16="http://schemas.microsoft.com/office/drawing/2014/main" id="{D5813EF1-6518-4959-BE85-6712AEF7DE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359025"/>
            <a:ext cx="50815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Avant un programme : </a:t>
            </a:r>
            <a:r>
              <a:rPr lang="fr-FR" altLang="fr-FR" sz="2800" b="1" u="sng">
                <a:solidFill>
                  <a:schemeClr val="tx2"/>
                </a:solidFill>
              </a:rPr>
              <a:t>Prédictive</a:t>
            </a:r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6B2A21B9-19FA-4E7E-90EC-5AA233D53C1A}"/>
              </a:ext>
            </a:extLst>
          </p:cNvPr>
          <p:cNvSpPr/>
          <p:nvPr/>
        </p:nvSpPr>
        <p:spPr>
          <a:xfrm>
            <a:off x="4572000" y="2997200"/>
            <a:ext cx="431800" cy="86518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3613C14A-E052-4B10-966C-3E170544CB05}"/>
              </a:ext>
            </a:extLst>
          </p:cNvPr>
          <p:cNvSpPr/>
          <p:nvPr/>
        </p:nvSpPr>
        <p:spPr>
          <a:xfrm rot="5400000">
            <a:off x="1547019" y="2070894"/>
            <a:ext cx="649287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9641" name="Text Box 6">
            <a:extLst>
              <a:ext uri="{FF2B5EF4-FFF2-40B4-BE49-F238E27FC236}">
                <a16:creationId xmlns:a16="http://schemas.microsoft.com/office/drawing/2014/main" id="{ECBE52B3-6BC0-488E-8413-C0BBBC1F1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67B21732-996A-48A0-AF3D-D8006079C7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683" name="Espace réservé du numéro de diapositive 2">
            <a:extLst>
              <a:ext uri="{FF2B5EF4-FFF2-40B4-BE49-F238E27FC236}">
                <a16:creationId xmlns:a16="http://schemas.microsoft.com/office/drawing/2014/main" id="{A5E31B35-2F01-4E5F-A63F-0DB746589D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FAFECF-EB2F-4A26-9598-625F359F932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684" name="Text Box 3">
            <a:extLst>
              <a:ext uri="{FF2B5EF4-FFF2-40B4-BE49-F238E27FC236}">
                <a16:creationId xmlns:a16="http://schemas.microsoft.com/office/drawing/2014/main" id="{F3A57159-7829-4E55-A88C-0982C197B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54163"/>
            <a:ext cx="30241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Quand ?</a:t>
            </a:r>
          </a:p>
        </p:txBody>
      </p:sp>
      <p:sp>
        <p:nvSpPr>
          <p:cNvPr id="71685" name="Rectangle 6">
            <a:extLst>
              <a:ext uri="{FF2B5EF4-FFF2-40B4-BE49-F238E27FC236}">
                <a16:creationId xmlns:a16="http://schemas.microsoft.com/office/drawing/2014/main" id="{37CF8DF8-F25E-4B34-B75E-48B7B04463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2419350"/>
            <a:ext cx="54689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Pendant un programme : </a:t>
            </a:r>
            <a:r>
              <a:rPr lang="fr-FR" altLang="fr-FR" sz="2800" b="1" u="sng">
                <a:solidFill>
                  <a:schemeClr val="tx2"/>
                </a:solidFill>
              </a:rPr>
              <a:t>Formative</a:t>
            </a:r>
          </a:p>
        </p:txBody>
      </p:sp>
      <p:sp>
        <p:nvSpPr>
          <p:cNvPr id="71686" name="Rectangle 8">
            <a:extLst>
              <a:ext uri="{FF2B5EF4-FFF2-40B4-BE49-F238E27FC236}">
                <a16:creationId xmlns:a16="http://schemas.microsoft.com/office/drawing/2014/main" id="{8ED31B06-024F-4C56-AAE2-7B1B248FB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292600"/>
            <a:ext cx="65532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Informe l’élève de ses capacités.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Valide l’évolution dans la progression.</a:t>
            </a:r>
          </a:p>
        </p:txBody>
      </p:sp>
      <p:sp>
        <p:nvSpPr>
          <p:cNvPr id="11" name="Flèche vers le bas 10">
            <a:extLst>
              <a:ext uri="{FF2B5EF4-FFF2-40B4-BE49-F238E27FC236}">
                <a16:creationId xmlns:a16="http://schemas.microsoft.com/office/drawing/2014/main" id="{3DF2B938-4C28-40DF-8081-D8F941F53C58}"/>
              </a:ext>
            </a:extLst>
          </p:cNvPr>
          <p:cNvSpPr/>
          <p:nvPr/>
        </p:nvSpPr>
        <p:spPr>
          <a:xfrm>
            <a:off x="4643438" y="3138488"/>
            <a:ext cx="433387" cy="8636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A0BEF068-32A9-4BFD-919B-BC80C731FCE0}"/>
              </a:ext>
            </a:extLst>
          </p:cNvPr>
          <p:cNvSpPr/>
          <p:nvPr/>
        </p:nvSpPr>
        <p:spPr>
          <a:xfrm rot="5400000">
            <a:off x="1259682" y="2131219"/>
            <a:ext cx="647700" cy="935037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1689" name="Text Box 6">
            <a:extLst>
              <a:ext uri="{FF2B5EF4-FFF2-40B4-BE49-F238E27FC236}">
                <a16:creationId xmlns:a16="http://schemas.microsoft.com/office/drawing/2014/main" id="{371701DB-3836-404B-A71F-0E51C4566F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784D0DAE-C3DA-4650-9122-8DB7B8E4E2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3731" name="Espace réservé du numéro de diapositive 2">
            <a:extLst>
              <a:ext uri="{FF2B5EF4-FFF2-40B4-BE49-F238E27FC236}">
                <a16:creationId xmlns:a16="http://schemas.microsoft.com/office/drawing/2014/main" id="{45646685-73DF-4DFA-A304-DAA43C95BD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E6A62C1-92B7-4B1B-94A3-916079100A7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3732" name="Rectangle 4">
            <a:extLst>
              <a:ext uri="{FF2B5EF4-FFF2-40B4-BE49-F238E27FC236}">
                <a16:creationId xmlns:a16="http://schemas.microsoft.com/office/drawing/2014/main" id="{925F02FD-9D22-4A77-8ED0-FBE87B668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005263"/>
            <a:ext cx="734377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Contrôle des acquisitions (indicateurs).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Bilan de fin de programme.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Evaluation de l’ efficacité du programme.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Evaluation ponctuelle de type examen.</a:t>
            </a:r>
          </a:p>
        </p:txBody>
      </p:sp>
      <p:sp>
        <p:nvSpPr>
          <p:cNvPr id="73733" name="Text Box 5">
            <a:extLst>
              <a:ext uri="{FF2B5EF4-FFF2-40B4-BE49-F238E27FC236}">
                <a16:creationId xmlns:a16="http://schemas.microsoft.com/office/drawing/2014/main" id="{C7C6FB85-8A9B-4147-8E07-F255FB5D1F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54163"/>
            <a:ext cx="30241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Quand ?</a:t>
            </a:r>
          </a:p>
        </p:txBody>
      </p:sp>
      <p:sp>
        <p:nvSpPr>
          <p:cNvPr id="73734" name="Rectangle 9">
            <a:extLst>
              <a:ext uri="{FF2B5EF4-FFF2-40B4-BE49-F238E27FC236}">
                <a16:creationId xmlns:a16="http://schemas.microsoft.com/office/drawing/2014/main" id="{A9B609CC-8B89-438A-A65C-AAEEEA886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2346325"/>
            <a:ext cx="52498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dirty="0">
                <a:solidFill>
                  <a:schemeClr val="tx2"/>
                </a:solidFill>
              </a:rPr>
              <a:t>Après un programme : </a:t>
            </a:r>
            <a:r>
              <a:rPr lang="fr-FR" altLang="fr-FR" sz="2800" b="1" u="sng" dirty="0">
                <a:solidFill>
                  <a:schemeClr val="accent1">
                    <a:lumMod val="75000"/>
                  </a:schemeClr>
                </a:solidFill>
              </a:rPr>
              <a:t>Sommative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848ACB28-C968-4DA5-A243-3394F99C5788}"/>
              </a:ext>
            </a:extLst>
          </p:cNvPr>
          <p:cNvSpPr/>
          <p:nvPr/>
        </p:nvSpPr>
        <p:spPr>
          <a:xfrm>
            <a:off x="4716463" y="2997200"/>
            <a:ext cx="431800" cy="86518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Flèche à angle droit 13">
            <a:extLst>
              <a:ext uri="{FF2B5EF4-FFF2-40B4-BE49-F238E27FC236}">
                <a16:creationId xmlns:a16="http://schemas.microsoft.com/office/drawing/2014/main" id="{A93FE515-146B-41D1-89AD-27C8FED5F4C1}"/>
              </a:ext>
            </a:extLst>
          </p:cNvPr>
          <p:cNvSpPr/>
          <p:nvPr/>
        </p:nvSpPr>
        <p:spPr>
          <a:xfrm rot="5400000">
            <a:off x="1258888" y="2058988"/>
            <a:ext cx="649287" cy="935037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3737" name="Text Box 6">
            <a:extLst>
              <a:ext uri="{FF2B5EF4-FFF2-40B4-BE49-F238E27FC236}">
                <a16:creationId xmlns:a16="http://schemas.microsoft.com/office/drawing/2014/main" id="{96470326-9E07-448A-ADE8-3B8318E8D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6BC1DB54-7340-4399-80A3-58B63DC51D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5779" name="Espace réservé du numéro de diapositive 2">
            <a:extLst>
              <a:ext uri="{FF2B5EF4-FFF2-40B4-BE49-F238E27FC236}">
                <a16:creationId xmlns:a16="http://schemas.microsoft.com/office/drawing/2014/main" id="{91931765-9CF3-4AFF-866A-AEAC2A2E18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3047CD-853B-4E67-852E-F6C4279B232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8DA4B3B0-97AA-4813-BE33-EB1E634090FF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348038" y="2216150"/>
            <a:ext cx="4032250" cy="5032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altLang="fr-FR" sz="2800" b="1" dirty="0">
                <a:solidFill>
                  <a:schemeClr val="tx2"/>
                </a:solidFill>
              </a:rPr>
              <a:t>Par rapport à un critère : </a:t>
            </a:r>
          </a:p>
          <a:p>
            <a:pPr eaLnBrk="1" hangingPunct="1">
              <a:buFontTx/>
              <a:buNone/>
            </a:pPr>
            <a:r>
              <a:rPr lang="fr-FR" altLang="fr-FR" sz="2800" b="1" dirty="0">
                <a:solidFill>
                  <a:schemeClr val="tx2"/>
                </a:solidFill>
              </a:rPr>
              <a:t>Evaluation </a:t>
            </a:r>
            <a:r>
              <a:rPr lang="fr-FR" altLang="fr-FR" sz="2800" b="1" u="sng" dirty="0" err="1">
                <a:solidFill>
                  <a:schemeClr val="accent1">
                    <a:lumMod val="75000"/>
                  </a:schemeClr>
                </a:solidFill>
              </a:rPr>
              <a:t>Critérielle</a:t>
            </a:r>
            <a:endParaRPr lang="fr-FR" altLang="fr-FR" sz="2800" b="1" u="sng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5781" name="Text Box 8">
            <a:extLst>
              <a:ext uri="{FF2B5EF4-FFF2-40B4-BE49-F238E27FC236}">
                <a16:creationId xmlns:a16="http://schemas.microsoft.com/office/drawing/2014/main" id="{CA9BE19B-8E5F-400E-986F-946421BA2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68450"/>
            <a:ext cx="3024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?</a:t>
            </a:r>
          </a:p>
        </p:txBody>
      </p:sp>
      <p:sp>
        <p:nvSpPr>
          <p:cNvPr id="75782" name="Rectangle 9">
            <a:extLst>
              <a:ext uri="{FF2B5EF4-FFF2-40B4-BE49-F238E27FC236}">
                <a16:creationId xmlns:a16="http://schemas.microsoft.com/office/drawing/2014/main" id="{327F6159-30BE-4791-AC75-98F22ABB07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437063"/>
            <a:ext cx="691197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Comparaison des performances par rapport </a:t>
            </a:r>
          </a:p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à un </a:t>
            </a:r>
            <a:r>
              <a:rPr lang="fr-FR" altLang="fr-FR" sz="2800" b="1" u="sng">
                <a:solidFill>
                  <a:schemeClr val="tx2"/>
                </a:solidFill>
              </a:rPr>
              <a:t>objectif</a:t>
            </a:r>
            <a:r>
              <a:rPr lang="fr-FR" altLang="fr-FR" sz="2800" b="1">
                <a:solidFill>
                  <a:schemeClr val="tx2"/>
                </a:solidFill>
              </a:rPr>
              <a:t> déterminé (grille de temps, etc).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166F3C76-59BC-4265-B57B-97870C8DBB2C}"/>
              </a:ext>
            </a:extLst>
          </p:cNvPr>
          <p:cNvSpPr/>
          <p:nvPr/>
        </p:nvSpPr>
        <p:spPr>
          <a:xfrm rot="5400000">
            <a:off x="1186657" y="2072481"/>
            <a:ext cx="649288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5784" name="Text Box 6">
            <a:extLst>
              <a:ext uri="{FF2B5EF4-FFF2-40B4-BE49-F238E27FC236}">
                <a16:creationId xmlns:a16="http://schemas.microsoft.com/office/drawing/2014/main" id="{297457B8-78C6-472B-B417-104091393D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8CE6B2BC-A62A-4462-A948-C3EFCECF353F}"/>
              </a:ext>
            </a:extLst>
          </p:cNvPr>
          <p:cNvSpPr/>
          <p:nvPr/>
        </p:nvSpPr>
        <p:spPr>
          <a:xfrm>
            <a:off x="4859338" y="3357563"/>
            <a:ext cx="431800" cy="86518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4B625724-630F-4EDD-BCCD-06312D4137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3463CE1E-9C8C-4A1D-B7B2-52A3D292798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47FB344-6800-47FC-BC29-78E7318E033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5">
            <a:extLst>
              <a:ext uri="{FF2B5EF4-FFF2-40B4-BE49-F238E27FC236}">
                <a16:creationId xmlns:a16="http://schemas.microsoft.com/office/drawing/2014/main" id="{FE87C145-D2ED-4DF0-A132-DB7002650F3E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89551C5-B088-4705-88C1-6BD759DE96D2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9221" name="Rectangle 8">
            <a:extLst>
              <a:ext uri="{FF2B5EF4-FFF2-40B4-BE49-F238E27FC236}">
                <a16:creationId xmlns:a16="http://schemas.microsoft.com/office/drawing/2014/main" id="{2E07F1C6-9E02-4A88-9E02-1239BFAFF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068638"/>
            <a:ext cx="8496300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Compétences </a:t>
            </a:r>
            <a:r>
              <a:rPr lang="fr-FR" altLang="fr-FR" sz="2800" u="sng">
                <a:solidFill>
                  <a:schemeClr val="tx2"/>
                </a:solidFill>
              </a:rPr>
              <a:t>:</a:t>
            </a:r>
            <a:r>
              <a:rPr lang="fr-FR" altLang="fr-FR" sz="2800">
                <a:solidFill>
                  <a:schemeClr val="tx2"/>
                </a:solidFill>
              </a:rPr>
              <a:t> maîtrise technique </a:t>
            </a:r>
            <a:r>
              <a:rPr lang="fr-FR" altLang="fr-FR" sz="2800" b="1" u="sng">
                <a:solidFill>
                  <a:schemeClr val="tx2"/>
                </a:solidFill>
              </a:rPr>
              <a:t>globale</a:t>
            </a:r>
            <a:r>
              <a:rPr lang="fr-FR" altLang="fr-FR" sz="2800">
                <a:solidFill>
                  <a:schemeClr val="tx2"/>
                </a:solidFill>
              </a:rPr>
              <a:t> acquise.</a:t>
            </a:r>
            <a:r>
              <a:rPr lang="fr-FR" altLang="fr-FR" sz="240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(Cf. manuel de formation technique)</a:t>
            </a:r>
          </a:p>
        </p:txBody>
      </p:sp>
      <p:sp>
        <p:nvSpPr>
          <p:cNvPr id="9222" name="Rectangle 9">
            <a:extLst>
              <a:ext uri="{FF2B5EF4-FFF2-40B4-BE49-F238E27FC236}">
                <a16:creationId xmlns:a16="http://schemas.microsoft.com/office/drawing/2014/main" id="{A22659EF-DD8F-4BC6-9FCA-67AFF6947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4292600"/>
            <a:ext cx="857726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Critères de réalisation :</a:t>
            </a:r>
            <a:r>
              <a:rPr lang="fr-FR" altLang="fr-FR" sz="2800" b="1">
                <a:solidFill>
                  <a:schemeClr val="tx2"/>
                </a:solidFill>
              </a:rPr>
              <a:t> </a:t>
            </a:r>
            <a:r>
              <a:rPr lang="fr-FR" altLang="fr-FR" sz="2800">
                <a:solidFill>
                  <a:schemeClr val="tx2"/>
                </a:solidFill>
              </a:rPr>
              <a:t>donnent, pour chaque capacité, les éléments qui permettent de la valider.</a:t>
            </a: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 sont des indicateurs ou dans certains cas une référence à un barème (notation)</a:t>
            </a:r>
          </a:p>
        </p:txBody>
      </p:sp>
      <p:sp>
        <p:nvSpPr>
          <p:cNvPr id="9223" name="Rectangle 8">
            <a:extLst>
              <a:ext uri="{FF2B5EF4-FFF2-40B4-BE49-F238E27FC236}">
                <a16:creationId xmlns:a16="http://schemas.microsoft.com/office/drawing/2014/main" id="{C3470CFA-2DAE-41C7-A42C-ABD9B0C771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628775"/>
            <a:ext cx="849788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Capacités</a:t>
            </a:r>
            <a:r>
              <a:rPr lang="fr-FR" altLang="fr-FR" sz="2800" b="1">
                <a:solidFill>
                  <a:schemeClr val="tx2"/>
                </a:solidFill>
              </a:rPr>
              <a:t> : </a:t>
            </a:r>
            <a:r>
              <a:rPr lang="fr-FR" altLang="fr-FR" sz="2800">
                <a:solidFill>
                  <a:schemeClr val="tx2"/>
                </a:solidFill>
              </a:rPr>
              <a:t>L’élève est capable de… C’est l’association de plusieurs capacités qui va aboutir à la compétence finale.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9224" name="Text Box 6">
            <a:extLst>
              <a:ext uri="{FF2B5EF4-FFF2-40B4-BE49-F238E27FC236}">
                <a16:creationId xmlns:a16="http://schemas.microsoft.com/office/drawing/2014/main" id="{4A9BE449-3118-4B2D-9158-4879388E3F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04813"/>
            <a:ext cx="32400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Définitions</a:t>
            </a: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5CB813E8-B9B0-45E5-8708-625D45169C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7827" name="Espace réservé du numéro de diapositive 2">
            <a:extLst>
              <a:ext uri="{FF2B5EF4-FFF2-40B4-BE49-F238E27FC236}">
                <a16:creationId xmlns:a16="http://schemas.microsoft.com/office/drawing/2014/main" id="{CCE9D935-6005-47C0-9DC7-77F0C6A5BBD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D6ED6FF-E2B2-444B-A974-08AD17942B7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7828" name="Rectangle 9">
            <a:extLst>
              <a:ext uri="{FF2B5EF4-FFF2-40B4-BE49-F238E27FC236}">
                <a16:creationId xmlns:a16="http://schemas.microsoft.com/office/drawing/2014/main" id="{B48BBC6C-4FBB-413E-89F7-AD1847DD42B1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924300" y="2289175"/>
            <a:ext cx="4464050" cy="5032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Par rapport à une norme : </a:t>
            </a:r>
          </a:p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Evaluation Normative</a:t>
            </a:r>
          </a:p>
        </p:txBody>
      </p:sp>
      <p:sp>
        <p:nvSpPr>
          <p:cNvPr id="77829" name="Rectangle 3">
            <a:extLst>
              <a:ext uri="{FF2B5EF4-FFF2-40B4-BE49-F238E27FC236}">
                <a16:creationId xmlns:a16="http://schemas.microsoft.com/office/drawing/2014/main" id="{A074568E-1246-467B-BD10-FF86E93C8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4160838"/>
            <a:ext cx="8424863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Comparaison des performances par rapport à d’autres performances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Utilise le classement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Ne tient pas compte des possibilités de l’individu</a:t>
            </a:r>
          </a:p>
        </p:txBody>
      </p:sp>
      <p:sp>
        <p:nvSpPr>
          <p:cNvPr id="77830" name="Text Box 6">
            <a:extLst>
              <a:ext uri="{FF2B5EF4-FFF2-40B4-BE49-F238E27FC236}">
                <a16:creationId xmlns:a16="http://schemas.microsoft.com/office/drawing/2014/main" id="{0B45A63C-B8E5-4A7A-B4F0-30D59E1A3A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68450"/>
            <a:ext cx="30241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Comment ?</a:t>
            </a:r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EE23DC03-B3C6-4A7A-B968-560F3D5C5679}"/>
              </a:ext>
            </a:extLst>
          </p:cNvPr>
          <p:cNvSpPr/>
          <p:nvPr/>
        </p:nvSpPr>
        <p:spPr>
          <a:xfrm rot="5400000">
            <a:off x="1692276" y="2289175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7832" name="Text Box 6">
            <a:extLst>
              <a:ext uri="{FF2B5EF4-FFF2-40B4-BE49-F238E27FC236}">
                <a16:creationId xmlns:a16="http://schemas.microsoft.com/office/drawing/2014/main" id="{AD6DC454-1A07-46A4-BD12-D8C8C05A53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4ACED108-DFB8-4914-B7AD-631BBDE57D60}"/>
              </a:ext>
            </a:extLst>
          </p:cNvPr>
          <p:cNvSpPr/>
          <p:nvPr/>
        </p:nvSpPr>
        <p:spPr>
          <a:xfrm>
            <a:off x="4859338" y="3357563"/>
            <a:ext cx="431800" cy="86518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613E51C3-DD82-4C40-BACB-2725E0DF22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9875" name="Espace réservé du numéro de diapositive 2">
            <a:extLst>
              <a:ext uri="{FF2B5EF4-FFF2-40B4-BE49-F238E27FC236}">
                <a16:creationId xmlns:a16="http://schemas.microsoft.com/office/drawing/2014/main" id="{888563D6-C852-417D-9A55-D0FBC672D0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61B0E0-83C5-406C-821A-AB08628F48D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9876" name="Rectangle 3">
            <a:extLst>
              <a:ext uri="{FF2B5EF4-FFF2-40B4-BE49-F238E27FC236}">
                <a16:creationId xmlns:a16="http://schemas.microsoft.com/office/drawing/2014/main" id="{7369637A-DD0E-4A6B-8340-8075DC8AB276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395288" y="4191000"/>
            <a:ext cx="8353425" cy="10795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On évalue </a:t>
            </a:r>
            <a:r>
              <a:rPr lang="fr-FR" altLang="fr-FR" sz="2800" b="1" u="sng">
                <a:solidFill>
                  <a:schemeClr val="tx2"/>
                </a:solidFill>
              </a:rPr>
              <a:t>l’acquisition et la maîtrise des connaissances </a:t>
            </a:r>
            <a:r>
              <a:rPr lang="fr-FR" altLang="fr-FR" sz="2800" b="1">
                <a:solidFill>
                  <a:schemeClr val="tx2"/>
                </a:solidFill>
              </a:rPr>
              <a:t>nécessaires à la pratique.</a:t>
            </a:r>
          </a:p>
        </p:txBody>
      </p:sp>
      <p:sp>
        <p:nvSpPr>
          <p:cNvPr id="79877" name="Rectangle 7">
            <a:extLst>
              <a:ext uri="{FF2B5EF4-FFF2-40B4-BE49-F238E27FC236}">
                <a16:creationId xmlns:a16="http://schemas.microsoft.com/office/drawing/2014/main" id="{98804BBF-C63C-42E3-B461-989846055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598613"/>
            <a:ext cx="13731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Quoi?</a:t>
            </a:r>
            <a:r>
              <a:rPr lang="fr-FR" altLang="fr-FR" b="1">
                <a:solidFill>
                  <a:schemeClr val="tx2"/>
                </a:solidFill>
              </a:rPr>
              <a:t>  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A339008F-B952-4EB8-85F9-E2A3E23C4B1B}"/>
              </a:ext>
            </a:extLst>
          </p:cNvPr>
          <p:cNvSpPr/>
          <p:nvPr/>
        </p:nvSpPr>
        <p:spPr>
          <a:xfrm rot="5400000">
            <a:off x="2124076" y="2174875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9879" name="ZoneTexte 8">
            <a:extLst>
              <a:ext uri="{FF2B5EF4-FFF2-40B4-BE49-F238E27FC236}">
                <a16:creationId xmlns:a16="http://schemas.microsoft.com/office/drawing/2014/main" id="{3D80EE10-EA9B-444C-BA76-F1CA2429B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2463800"/>
            <a:ext cx="28082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 savoir</a:t>
            </a:r>
          </a:p>
        </p:txBody>
      </p:sp>
      <p:sp>
        <p:nvSpPr>
          <p:cNvPr id="79880" name="Text Box 6">
            <a:extLst>
              <a:ext uri="{FF2B5EF4-FFF2-40B4-BE49-F238E27FC236}">
                <a16:creationId xmlns:a16="http://schemas.microsoft.com/office/drawing/2014/main" id="{E6FD7617-4CBC-474E-8B15-0F60363A1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4D41DD46-42C9-44CB-A1BA-BB6936D792CE}"/>
              </a:ext>
            </a:extLst>
          </p:cNvPr>
          <p:cNvSpPr/>
          <p:nvPr/>
        </p:nvSpPr>
        <p:spPr>
          <a:xfrm>
            <a:off x="4427538" y="3141663"/>
            <a:ext cx="431800" cy="86518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081413A5-14BB-44FC-A3D2-35EAD96A78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23" name="Espace réservé du numéro de diapositive 2">
            <a:extLst>
              <a:ext uri="{FF2B5EF4-FFF2-40B4-BE49-F238E27FC236}">
                <a16:creationId xmlns:a16="http://schemas.microsoft.com/office/drawing/2014/main" id="{63B1CECD-3BB6-4B90-BFB5-2048FA755B2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8BF407-DE48-47F1-9B33-47A08FD62FC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24" name="Rectangle 5">
            <a:extLst>
              <a:ext uri="{FF2B5EF4-FFF2-40B4-BE49-F238E27FC236}">
                <a16:creationId xmlns:a16="http://schemas.microsoft.com/office/drawing/2014/main" id="{6079BD90-7583-49BF-9EB7-006FD3386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570038"/>
            <a:ext cx="13731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Quoi?</a:t>
            </a:r>
            <a:r>
              <a:rPr lang="fr-FR" altLang="fr-FR" b="1">
                <a:solidFill>
                  <a:schemeClr val="tx2"/>
                </a:solidFill>
              </a:rPr>
              <a:t>  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81925" name="Rectangle 7">
            <a:extLst>
              <a:ext uri="{FF2B5EF4-FFF2-40B4-BE49-F238E27FC236}">
                <a16:creationId xmlns:a16="http://schemas.microsoft.com/office/drawing/2014/main" id="{C32F2ADB-3CA9-4872-B612-5F4241228C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4449763"/>
            <a:ext cx="77358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On évalue la capacité </a:t>
            </a:r>
            <a:r>
              <a:rPr lang="fr-FR" altLang="fr-FR" sz="2800" b="1" u="sng">
                <a:solidFill>
                  <a:schemeClr val="tx2"/>
                </a:solidFill>
              </a:rPr>
              <a:t>à réaliser un geste technique </a:t>
            </a:r>
            <a:r>
              <a:rPr lang="fr-FR" altLang="fr-FR" sz="2800" b="1">
                <a:solidFill>
                  <a:schemeClr val="tx2"/>
                </a:solidFill>
              </a:rPr>
              <a:t>dans un environnement complexe et variable.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7DAC21CB-86BD-4B5C-A6AC-18B6E82F4A04}"/>
              </a:ext>
            </a:extLst>
          </p:cNvPr>
          <p:cNvSpPr/>
          <p:nvPr/>
        </p:nvSpPr>
        <p:spPr>
          <a:xfrm rot="5400000">
            <a:off x="2339976" y="2289175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1927" name="ZoneTexte 8">
            <a:extLst>
              <a:ext uri="{FF2B5EF4-FFF2-40B4-BE49-F238E27FC236}">
                <a16:creationId xmlns:a16="http://schemas.microsoft.com/office/drawing/2014/main" id="{A737ADDD-F14D-43DD-8C52-36CBB3F15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2649538"/>
            <a:ext cx="32400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 savoir faire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81928" name="Text Box 6">
            <a:extLst>
              <a:ext uri="{FF2B5EF4-FFF2-40B4-BE49-F238E27FC236}">
                <a16:creationId xmlns:a16="http://schemas.microsoft.com/office/drawing/2014/main" id="{9B5107D6-B2D2-485D-A023-40D786346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  <p:sp>
        <p:nvSpPr>
          <p:cNvPr id="13" name="Flèche vers le bas 12">
            <a:extLst>
              <a:ext uri="{FF2B5EF4-FFF2-40B4-BE49-F238E27FC236}">
                <a16:creationId xmlns:a16="http://schemas.microsoft.com/office/drawing/2014/main" id="{8700477C-4EAB-410D-8473-B9CC9875432C}"/>
              </a:ext>
            </a:extLst>
          </p:cNvPr>
          <p:cNvSpPr/>
          <p:nvPr/>
        </p:nvSpPr>
        <p:spPr>
          <a:xfrm>
            <a:off x="4859338" y="3357563"/>
            <a:ext cx="431800" cy="865187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4584442D-909A-454C-B69B-63917FEF49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3971" name="Espace réservé du numéro de diapositive 2">
            <a:extLst>
              <a:ext uri="{FF2B5EF4-FFF2-40B4-BE49-F238E27FC236}">
                <a16:creationId xmlns:a16="http://schemas.microsoft.com/office/drawing/2014/main" id="{DA654906-4043-4195-9ECA-CC9E245236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1CA296D-DC8E-4100-A6F2-9B69BE5FDFD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3972" name="Rectangle 4">
            <a:extLst>
              <a:ext uri="{FF2B5EF4-FFF2-40B4-BE49-F238E27FC236}">
                <a16:creationId xmlns:a16="http://schemas.microsoft.com/office/drawing/2014/main" id="{E12EE233-5529-4CCC-990F-8A549B4A5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1538288"/>
            <a:ext cx="13731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Quoi?</a:t>
            </a:r>
            <a:r>
              <a:rPr lang="fr-FR" altLang="fr-FR" b="1">
                <a:solidFill>
                  <a:schemeClr val="tx2"/>
                </a:solidFill>
              </a:rPr>
              <a:t>  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83973" name="Rectangle 6">
            <a:extLst>
              <a:ext uri="{FF2B5EF4-FFF2-40B4-BE49-F238E27FC236}">
                <a16:creationId xmlns:a16="http://schemas.microsoft.com/office/drawing/2014/main" id="{AB35F741-D294-45D4-9859-0E5065E61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122613"/>
            <a:ext cx="765175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On évalue la </a:t>
            </a:r>
            <a:r>
              <a:rPr lang="fr-FR" altLang="fr-FR" sz="2800" b="1" u="sng">
                <a:solidFill>
                  <a:schemeClr val="tx2"/>
                </a:solidFill>
              </a:rPr>
              <a:t>maîtrise d’un comportement </a:t>
            </a:r>
            <a:r>
              <a:rPr lang="fr-FR" altLang="fr-FR" sz="2800" b="1">
                <a:solidFill>
                  <a:schemeClr val="tx2"/>
                </a:solidFill>
              </a:rPr>
              <a:t>(réaction à une situation anormale, gestion d’une palanquée, ...)</a:t>
            </a:r>
          </a:p>
        </p:txBody>
      </p:sp>
      <p:sp>
        <p:nvSpPr>
          <p:cNvPr id="83974" name="Rectangle 7">
            <a:extLst>
              <a:ext uri="{FF2B5EF4-FFF2-40B4-BE49-F238E27FC236}">
                <a16:creationId xmlns:a16="http://schemas.microsoft.com/office/drawing/2014/main" id="{EE3836B4-6773-443E-86BE-00870DADFF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922838"/>
            <a:ext cx="7200900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On évalue le geste technique,  mais aussi, la </a:t>
            </a:r>
            <a:r>
              <a:rPr lang="fr-FR" altLang="fr-FR" sz="2800" b="1" u="sng">
                <a:solidFill>
                  <a:schemeClr val="tx2"/>
                </a:solidFill>
              </a:rPr>
              <a:t>vitesse de réaction</a:t>
            </a:r>
            <a:r>
              <a:rPr lang="fr-FR" altLang="fr-FR" sz="2800" b="1">
                <a:solidFill>
                  <a:schemeClr val="tx2"/>
                </a:solidFill>
              </a:rPr>
              <a:t>, la </a:t>
            </a:r>
            <a:r>
              <a:rPr lang="fr-FR" altLang="fr-FR" sz="2800" b="1" u="sng">
                <a:solidFill>
                  <a:schemeClr val="tx2"/>
                </a:solidFill>
              </a:rPr>
              <a:t>maîtrise de la situation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et l’influence de la </a:t>
            </a:r>
            <a:r>
              <a:rPr lang="fr-FR" altLang="fr-FR" sz="2800" b="1" u="sng">
                <a:solidFill>
                  <a:schemeClr val="tx2"/>
                </a:solidFill>
              </a:rPr>
              <a:t>charge émotionnelle</a:t>
            </a:r>
            <a:r>
              <a:rPr lang="fr-FR" altLang="fr-FR" sz="2800" b="1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3975" name="ZoneTexte 8">
            <a:extLst>
              <a:ext uri="{FF2B5EF4-FFF2-40B4-BE49-F238E27FC236}">
                <a16:creationId xmlns:a16="http://schemas.microsoft.com/office/drawing/2014/main" id="{905D28CA-7E3C-4F6A-89C4-9BDFC930E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2185988"/>
            <a:ext cx="28797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le savoir être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C0952ABC-A069-4D06-96F0-B4BA7C736062}"/>
              </a:ext>
            </a:extLst>
          </p:cNvPr>
          <p:cNvSpPr/>
          <p:nvPr/>
        </p:nvSpPr>
        <p:spPr>
          <a:xfrm rot="5400000">
            <a:off x="2051844" y="1970881"/>
            <a:ext cx="647700" cy="935038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3977" name="ZoneTexte 19">
            <a:extLst>
              <a:ext uri="{FF2B5EF4-FFF2-40B4-BE49-F238E27FC236}">
                <a16:creationId xmlns:a16="http://schemas.microsoft.com/office/drawing/2014/main" id="{289FACAD-462C-4AB1-B866-2635CFBB4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4994275"/>
            <a:ext cx="5762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>
                <a:solidFill>
                  <a:srgbClr val="FF0000"/>
                </a:solidFill>
                <a:latin typeface="Arial" panose="020B0604020202020204" pitchFamily="34" charset="0"/>
              </a:rPr>
              <a:t>!</a:t>
            </a:r>
          </a:p>
        </p:txBody>
      </p:sp>
      <p:sp>
        <p:nvSpPr>
          <p:cNvPr id="83978" name="Text Box 6">
            <a:extLst>
              <a:ext uri="{FF2B5EF4-FFF2-40B4-BE49-F238E27FC236}">
                <a16:creationId xmlns:a16="http://schemas.microsoft.com/office/drawing/2014/main" id="{4B24C958-128C-4014-B74B-316548ABB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6EE97689-8E57-443C-B04B-06F9C059A3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6019" name="Espace réservé du numéro de diapositive 2">
            <a:extLst>
              <a:ext uri="{FF2B5EF4-FFF2-40B4-BE49-F238E27FC236}">
                <a16:creationId xmlns:a16="http://schemas.microsoft.com/office/drawing/2014/main" id="{1BA97041-2ABB-4EC5-BE4A-E382C442A7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8E67C6-1339-45C5-9CC0-2892586F388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6020" name="Rectangle 5">
            <a:extLst>
              <a:ext uri="{FF2B5EF4-FFF2-40B4-BE49-F238E27FC236}">
                <a16:creationId xmlns:a16="http://schemas.microsoft.com/office/drawing/2014/main" id="{1A63B7CA-092C-423C-9359-296633A04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609850"/>
            <a:ext cx="1995488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86021" name="Text Box 6">
            <a:extLst>
              <a:ext uri="{FF2B5EF4-FFF2-40B4-BE49-F238E27FC236}">
                <a16:creationId xmlns:a16="http://schemas.microsoft.com/office/drawing/2014/main" id="{8443D649-33B1-4F3C-9F87-2AFAEEAF13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589213"/>
            <a:ext cx="17383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L’objectivité</a:t>
            </a:r>
            <a:endParaRPr lang="fr-FR" altLang="fr-FR" sz="2400">
              <a:solidFill>
                <a:schemeClr val="bg1"/>
              </a:solidFill>
            </a:endParaRPr>
          </a:p>
        </p:txBody>
      </p:sp>
      <p:sp>
        <p:nvSpPr>
          <p:cNvPr id="86022" name="Text Box 12">
            <a:extLst>
              <a:ext uri="{FF2B5EF4-FFF2-40B4-BE49-F238E27FC236}">
                <a16:creationId xmlns:a16="http://schemas.microsoft.com/office/drawing/2014/main" id="{4870CAA9-8384-4807-B68F-ED3D72626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252913"/>
            <a:ext cx="1685925" cy="4603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La précision</a:t>
            </a:r>
          </a:p>
        </p:txBody>
      </p:sp>
      <p:sp>
        <p:nvSpPr>
          <p:cNvPr id="86023" name="Text Box 18">
            <a:extLst>
              <a:ext uri="{FF2B5EF4-FFF2-40B4-BE49-F238E27FC236}">
                <a16:creationId xmlns:a16="http://schemas.microsoft.com/office/drawing/2014/main" id="{D9DED2E8-CDD4-4371-8E10-B2B9937C9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765800"/>
            <a:ext cx="2084387" cy="460375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L’homogénéité</a:t>
            </a:r>
            <a:endParaRPr lang="fr-FR" altLang="fr-FR" sz="2400">
              <a:solidFill>
                <a:schemeClr val="bg1"/>
              </a:solidFill>
            </a:endParaRPr>
          </a:p>
        </p:txBody>
      </p:sp>
      <p:sp>
        <p:nvSpPr>
          <p:cNvPr id="86024" name="Text Box 25">
            <a:extLst>
              <a:ext uri="{FF2B5EF4-FFF2-40B4-BE49-F238E27FC236}">
                <a16:creationId xmlns:a16="http://schemas.microsoft.com/office/drawing/2014/main" id="{0D82A1FB-DFC6-409C-B2B2-9B8886F23A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557338"/>
            <a:ext cx="4895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Qualités d’une évaluation:</a:t>
            </a:r>
          </a:p>
        </p:txBody>
      </p:sp>
      <p:sp>
        <p:nvSpPr>
          <p:cNvPr id="86025" name="Rectangle 27">
            <a:extLst>
              <a:ext uri="{FF2B5EF4-FFF2-40B4-BE49-F238E27FC236}">
                <a16:creationId xmlns:a16="http://schemas.microsoft.com/office/drawing/2014/main" id="{7483D0E4-663D-4420-9EFB-85077F997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2420938"/>
            <a:ext cx="6121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Indépendance entre les relations qui préexistent ou qui se créent entre l’élève et l’évaluateur</a:t>
            </a:r>
          </a:p>
        </p:txBody>
      </p:sp>
      <p:sp>
        <p:nvSpPr>
          <p:cNvPr id="86026" name="Rectangle 28">
            <a:extLst>
              <a:ext uri="{FF2B5EF4-FFF2-40B4-BE49-F238E27FC236}">
                <a16:creationId xmlns:a16="http://schemas.microsoft.com/office/drawing/2014/main" id="{D116429B-E6B5-4B31-AAC3-40CBC6048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005263"/>
            <a:ext cx="59039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Doit être capable de mettre en évidence de faibles écarts</a:t>
            </a:r>
          </a:p>
        </p:txBody>
      </p:sp>
      <p:sp>
        <p:nvSpPr>
          <p:cNvPr id="86027" name="Rectangle 29">
            <a:extLst>
              <a:ext uri="{FF2B5EF4-FFF2-40B4-BE49-F238E27FC236}">
                <a16:creationId xmlns:a16="http://schemas.microsoft.com/office/drawing/2014/main" id="{AB058F2A-6068-40BB-B0A7-6F193866FC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5445125"/>
            <a:ext cx="56149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Constante lorsqu’elle est répétée et indépendante par rapport à l’évaluateur</a:t>
            </a:r>
          </a:p>
        </p:txBody>
      </p:sp>
      <p:sp>
        <p:nvSpPr>
          <p:cNvPr id="86028" name="Text Box 6">
            <a:extLst>
              <a:ext uri="{FF2B5EF4-FFF2-40B4-BE49-F238E27FC236}">
                <a16:creationId xmlns:a16="http://schemas.microsoft.com/office/drawing/2014/main" id="{0A62FEFC-0AD0-497F-A896-1A243BAD0C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L’évaluation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6C7543A9-E47C-4944-937C-E425F03FFB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7043" name="Espace réservé du numéro de diapositive 2">
            <a:extLst>
              <a:ext uri="{FF2B5EF4-FFF2-40B4-BE49-F238E27FC236}">
                <a16:creationId xmlns:a16="http://schemas.microsoft.com/office/drawing/2014/main" id="{367FC6CF-3AAA-4478-BC17-FEF099F3FC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73A235-0AFB-42BE-917E-8CB9F535948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7044" name="Text Box 6">
            <a:extLst>
              <a:ext uri="{FF2B5EF4-FFF2-40B4-BE49-F238E27FC236}">
                <a16:creationId xmlns:a16="http://schemas.microsoft.com/office/drawing/2014/main" id="{8BB4B0F9-A08E-49AB-8873-EAB9C574A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2924175"/>
            <a:ext cx="18938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D408D4FD-6472-4B9F-9B07-4EDF0D7438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8067" name="Espace réservé du numéro de diapositive 2">
            <a:extLst>
              <a:ext uri="{FF2B5EF4-FFF2-40B4-BE49-F238E27FC236}">
                <a16:creationId xmlns:a16="http://schemas.microsoft.com/office/drawing/2014/main" id="{A139F95F-F164-42FF-B262-C89C4D9436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F97890-6425-4344-9C0E-5628B89EFB0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068" name="Rectangle 4">
            <a:extLst>
              <a:ext uri="{FF2B5EF4-FFF2-40B4-BE49-F238E27FC236}">
                <a16:creationId xmlns:a16="http://schemas.microsoft.com/office/drawing/2014/main" id="{A6C31E7F-E78E-4037-BF06-189074622E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2706688"/>
            <a:ext cx="33131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affectives:</a:t>
            </a:r>
          </a:p>
        </p:txBody>
      </p:sp>
      <p:sp>
        <p:nvSpPr>
          <p:cNvPr id="88069" name="Rectangle 7">
            <a:extLst>
              <a:ext uri="{FF2B5EF4-FFF2-40B4-BE49-F238E27FC236}">
                <a16:creationId xmlns:a16="http://schemas.microsoft.com/office/drawing/2014/main" id="{F1017814-B70A-4979-A591-050455C93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8175" y="3789363"/>
            <a:ext cx="6697663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L’élève est contracté, visage crispé,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cherche le regard du moniteur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Pas de salive, fait preuve d’agressivité,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amplitude gestuelle limitée</a:t>
            </a:r>
          </a:p>
        </p:txBody>
      </p:sp>
      <p:sp>
        <p:nvSpPr>
          <p:cNvPr id="88070" name="Rectangle 13">
            <a:extLst>
              <a:ext uri="{FF2B5EF4-FFF2-40B4-BE49-F238E27FC236}">
                <a16:creationId xmlns:a16="http://schemas.microsoft.com/office/drawing/2014/main" id="{7EE7FC7A-EFEE-42E3-A228-4B1121CF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628775"/>
            <a:ext cx="5832475" cy="51911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Comment en déterminer la cause ?</a:t>
            </a:r>
          </a:p>
        </p:txBody>
      </p:sp>
      <p:sp>
        <p:nvSpPr>
          <p:cNvPr id="88071" name="Text Box 14">
            <a:extLst>
              <a:ext uri="{FF2B5EF4-FFF2-40B4-BE49-F238E27FC236}">
                <a16:creationId xmlns:a16="http://schemas.microsoft.com/office/drawing/2014/main" id="{9B3A05D9-E924-4E11-8102-CE11E4399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0788" y="2706688"/>
            <a:ext cx="2159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Peur - Stress</a:t>
            </a:r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CBF1D5CA-3155-4EB4-824C-E746D2F32EB6}"/>
              </a:ext>
            </a:extLst>
          </p:cNvPr>
          <p:cNvSpPr/>
          <p:nvPr/>
        </p:nvSpPr>
        <p:spPr>
          <a:xfrm rot="5400000">
            <a:off x="1692276" y="2273300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8073" name="Text Box 6">
            <a:extLst>
              <a:ext uri="{FF2B5EF4-FFF2-40B4-BE49-F238E27FC236}">
                <a16:creationId xmlns:a16="http://schemas.microsoft.com/office/drawing/2014/main" id="{8E72AF75-ABF9-4797-9F49-24DA667AE8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0594E68D-9913-45F4-BB19-5CECD1F0C9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0115" name="Espace réservé du numéro de diapositive 2">
            <a:extLst>
              <a:ext uri="{FF2B5EF4-FFF2-40B4-BE49-F238E27FC236}">
                <a16:creationId xmlns:a16="http://schemas.microsoft.com/office/drawing/2014/main" id="{F5D54719-666A-4456-89DD-D65F49B913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C3BD893-01B7-488D-A6CD-6DD1B82B2C1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0116" name="Rectangle 2">
            <a:extLst>
              <a:ext uri="{FF2B5EF4-FFF2-40B4-BE49-F238E27FC236}">
                <a16:creationId xmlns:a16="http://schemas.microsoft.com/office/drawing/2014/main" id="{0373FCE6-D58C-40AB-AC94-887F4FB551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9113" y="2619375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affectives:</a:t>
            </a:r>
          </a:p>
        </p:txBody>
      </p:sp>
      <p:sp>
        <p:nvSpPr>
          <p:cNvPr id="90117" name="Rectangle 6">
            <a:extLst>
              <a:ext uri="{FF2B5EF4-FFF2-40B4-BE49-F238E27FC236}">
                <a16:creationId xmlns:a16="http://schemas.microsoft.com/office/drawing/2014/main" id="{B8BED362-1247-4AF7-BB3F-6E17D2DAB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611313"/>
            <a:ext cx="1871662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Que faire?</a:t>
            </a:r>
          </a:p>
        </p:txBody>
      </p:sp>
      <p:sp>
        <p:nvSpPr>
          <p:cNvPr id="90118" name="Text Box 7">
            <a:extLst>
              <a:ext uri="{FF2B5EF4-FFF2-40B4-BE49-F238E27FC236}">
                <a16:creationId xmlns:a16="http://schemas.microsoft.com/office/drawing/2014/main" id="{02A5C417-9EFC-4666-BFE2-DA9F80F17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2636838"/>
            <a:ext cx="23034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Peur - Stress</a:t>
            </a:r>
          </a:p>
        </p:txBody>
      </p:sp>
      <p:sp>
        <p:nvSpPr>
          <p:cNvPr id="90119" name="Rectangle 9">
            <a:extLst>
              <a:ext uri="{FF2B5EF4-FFF2-40B4-BE49-F238E27FC236}">
                <a16:creationId xmlns:a16="http://schemas.microsoft.com/office/drawing/2014/main" id="{85C30F4C-72AD-424A-B3E5-77FA2106E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3716338"/>
            <a:ext cx="6911975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Rassurer l’élève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Adapter les exercices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Aménager le site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Proposer des exercices intermédiaires ...</a:t>
            </a:r>
          </a:p>
        </p:txBody>
      </p:sp>
      <p:sp>
        <p:nvSpPr>
          <p:cNvPr id="12" name="Flèche à angle droit 11">
            <a:extLst>
              <a:ext uri="{FF2B5EF4-FFF2-40B4-BE49-F238E27FC236}">
                <a16:creationId xmlns:a16="http://schemas.microsoft.com/office/drawing/2014/main" id="{502B0191-A7B7-4091-B9ED-795E1D7D090E}"/>
              </a:ext>
            </a:extLst>
          </p:cNvPr>
          <p:cNvSpPr/>
          <p:nvPr/>
        </p:nvSpPr>
        <p:spPr>
          <a:xfrm rot="5400000">
            <a:off x="1835944" y="2259806"/>
            <a:ext cx="647700" cy="935038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0121" name="Text Box 6">
            <a:extLst>
              <a:ext uri="{FF2B5EF4-FFF2-40B4-BE49-F238E27FC236}">
                <a16:creationId xmlns:a16="http://schemas.microsoft.com/office/drawing/2014/main" id="{6090F5CB-C3F0-48BB-A048-075CBAD8E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DD1BBCEC-35B1-4384-85D1-BF1E277125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63" name="Espace réservé du numéro de diapositive 2">
            <a:extLst>
              <a:ext uri="{FF2B5EF4-FFF2-40B4-BE49-F238E27FC236}">
                <a16:creationId xmlns:a16="http://schemas.microsoft.com/office/drawing/2014/main" id="{EF07291E-A782-46D1-B0C9-81FBBECE78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8EE14FE-BDA9-4279-ACF4-D32E70A930A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164" name="Rectangle 2">
            <a:extLst>
              <a:ext uri="{FF2B5EF4-FFF2-40B4-BE49-F238E27FC236}">
                <a16:creationId xmlns:a16="http://schemas.microsoft.com/office/drawing/2014/main" id="{2A62147D-F37A-41CF-897B-E6A0067A76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3438" y="2747963"/>
            <a:ext cx="3816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intellectuelles</a:t>
            </a:r>
          </a:p>
        </p:txBody>
      </p:sp>
      <p:sp>
        <p:nvSpPr>
          <p:cNvPr id="92165" name="Rectangle 6">
            <a:extLst>
              <a:ext uri="{FF2B5EF4-FFF2-40B4-BE49-F238E27FC236}">
                <a16:creationId xmlns:a16="http://schemas.microsoft.com/office/drawing/2014/main" id="{40696949-9481-4754-82FD-12A6225866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700213"/>
            <a:ext cx="5543550" cy="51752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Comment en déterminer la cause ?</a:t>
            </a:r>
          </a:p>
        </p:txBody>
      </p:sp>
      <p:sp>
        <p:nvSpPr>
          <p:cNvPr id="92166" name="Rectangle 9">
            <a:extLst>
              <a:ext uri="{FF2B5EF4-FFF2-40B4-BE49-F238E27FC236}">
                <a16:creationId xmlns:a16="http://schemas.microsoft.com/office/drawing/2014/main" id="{82F64526-532F-4B49-AF51-E678CB03A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005263"/>
            <a:ext cx="6697663" cy="145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Incompréhension,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Manque de connaissance générale,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Comprend et réalise autre chose, etc..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847685D5-F3ED-4B2A-9BEE-0F5DEC0D3970}"/>
              </a:ext>
            </a:extLst>
          </p:cNvPr>
          <p:cNvSpPr/>
          <p:nvPr/>
        </p:nvSpPr>
        <p:spPr>
          <a:xfrm rot="5400000">
            <a:off x="2844007" y="2461419"/>
            <a:ext cx="647700" cy="935037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2168" name="Text Box 6">
            <a:extLst>
              <a:ext uri="{FF2B5EF4-FFF2-40B4-BE49-F238E27FC236}">
                <a16:creationId xmlns:a16="http://schemas.microsoft.com/office/drawing/2014/main" id="{8745845B-A44E-4923-AC05-B684916ECF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6BB67488-6EED-4516-A425-5B3D5925A7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4211" name="Espace réservé du numéro de diapositive 2">
            <a:extLst>
              <a:ext uri="{FF2B5EF4-FFF2-40B4-BE49-F238E27FC236}">
                <a16:creationId xmlns:a16="http://schemas.microsoft.com/office/drawing/2014/main" id="{DF84CCA8-6CBC-4147-907F-96E3CA30F9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B40173C-55CA-4B6F-9FED-323D13F6564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4212" name="Rectangle 2">
            <a:extLst>
              <a:ext uri="{FF2B5EF4-FFF2-40B4-BE49-F238E27FC236}">
                <a16:creationId xmlns:a16="http://schemas.microsoft.com/office/drawing/2014/main" id="{B13E6431-070E-466F-97DD-B3FBFB3C4B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2663825"/>
            <a:ext cx="38877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intellectuelles</a:t>
            </a:r>
          </a:p>
        </p:txBody>
      </p:sp>
      <p:sp>
        <p:nvSpPr>
          <p:cNvPr id="94213" name="Rectangle 5">
            <a:extLst>
              <a:ext uri="{FF2B5EF4-FFF2-40B4-BE49-F238E27FC236}">
                <a16:creationId xmlns:a16="http://schemas.microsoft.com/office/drawing/2014/main" id="{B05B2590-058F-438E-95FB-C3F474B0F8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727200"/>
            <a:ext cx="2447925" cy="519113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Que faire?</a:t>
            </a:r>
          </a:p>
        </p:txBody>
      </p:sp>
      <p:sp>
        <p:nvSpPr>
          <p:cNvPr id="94214" name="Rectangle 7">
            <a:extLst>
              <a:ext uri="{FF2B5EF4-FFF2-40B4-BE49-F238E27FC236}">
                <a16:creationId xmlns:a16="http://schemas.microsoft.com/office/drawing/2014/main" id="{37B81793-68BA-430A-AC93-87928A2C9B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716338"/>
            <a:ext cx="8497887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Questionner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Reformuler, ré-expliquer,  faire répéter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Adapter les exercices (ludique)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Proposer des exercices intermédiaires plus faciles …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ABB45953-CA62-4413-95B1-389CBB5253B0}"/>
              </a:ext>
            </a:extLst>
          </p:cNvPr>
          <p:cNvSpPr/>
          <p:nvPr/>
        </p:nvSpPr>
        <p:spPr>
          <a:xfrm rot="5400000">
            <a:off x="2916238" y="2303462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4216" name="Text Box 6">
            <a:extLst>
              <a:ext uri="{FF2B5EF4-FFF2-40B4-BE49-F238E27FC236}">
                <a16:creationId xmlns:a16="http://schemas.microsoft.com/office/drawing/2014/main" id="{EA7539D4-D3F7-432F-8E37-EF1F81852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9850ABE2-5574-46A4-8BEB-404B9FC873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88D12AA7-9E20-4655-B965-82C9011C9B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CA2DBD2-4309-4330-89A7-8FFD44AABF4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Espace réservé du numéro de diapositive 5">
            <a:extLst>
              <a:ext uri="{FF2B5EF4-FFF2-40B4-BE49-F238E27FC236}">
                <a16:creationId xmlns:a16="http://schemas.microsoft.com/office/drawing/2014/main" id="{37D84565-A9DB-4436-9197-19011B7B5E64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26FA293-6AF1-4630-948A-C4B82DAF901B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10245" name="Text Box 6">
            <a:extLst>
              <a:ext uri="{FF2B5EF4-FFF2-40B4-BE49-F238E27FC236}">
                <a16:creationId xmlns:a16="http://schemas.microsoft.com/office/drawing/2014/main" id="{4EA586A4-5586-44DF-A12F-09DC2A1BE2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924175"/>
            <a:ext cx="8029378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 dirty="0">
                <a:solidFill>
                  <a:schemeClr val="tx2"/>
                </a:solidFill>
              </a:rPr>
              <a:t>Outils et méthodes pédagogique</a:t>
            </a:r>
            <a:r>
              <a:rPr lang="fr-FR" altLang="fr-FR" sz="4400" b="1" dirty="0">
                <a:solidFill>
                  <a:srgbClr val="FF0000"/>
                </a:solidFill>
              </a:rPr>
              <a:t>s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F5E0110D-CFF0-4A1E-99CF-9811826EA2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6259" name="Espace réservé du numéro de diapositive 2">
            <a:extLst>
              <a:ext uri="{FF2B5EF4-FFF2-40B4-BE49-F238E27FC236}">
                <a16:creationId xmlns:a16="http://schemas.microsoft.com/office/drawing/2014/main" id="{10FC10F5-242D-4043-9471-806EDF39DDF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DF3448-E1BE-45A8-BEF9-62490BE101D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6260" name="Espace réservé du pied de page 4">
            <a:extLst>
              <a:ext uri="{FF2B5EF4-FFF2-40B4-BE49-F238E27FC236}">
                <a16:creationId xmlns:a16="http://schemas.microsoft.com/office/drawing/2014/main" id="{52575E64-4684-4EDA-B144-BA9C87B67646}"/>
              </a:ext>
            </a:extLst>
          </p:cNvPr>
          <p:cNvSpPr txBox="1">
            <a:spLocks noGrp="1"/>
          </p:cNvSpPr>
          <p:nvPr/>
        </p:nvSpPr>
        <p:spPr bwMode="auto">
          <a:xfrm>
            <a:off x="3124200" y="6245225"/>
            <a:ext cx="34639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>
                <a:solidFill>
                  <a:schemeClr val="bg1"/>
                </a:solidFill>
              </a:rPr>
              <a:t>Stage Initial Initiateur- CODEP 92 - 09 201X</a:t>
            </a:r>
          </a:p>
        </p:txBody>
      </p:sp>
      <p:sp>
        <p:nvSpPr>
          <p:cNvPr id="96261" name="Espace réservé du numéro de diapositive 5">
            <a:extLst>
              <a:ext uri="{FF2B5EF4-FFF2-40B4-BE49-F238E27FC236}">
                <a16:creationId xmlns:a16="http://schemas.microsoft.com/office/drawing/2014/main" id="{F4E331D8-0FCA-46F6-B86C-CE0EFF8B9E56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C33CF68-564F-4D36-9FDB-3A6C7B4AF855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60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96262" name="Rectangle 2">
            <a:extLst>
              <a:ext uri="{FF2B5EF4-FFF2-40B4-BE49-F238E27FC236}">
                <a16:creationId xmlns:a16="http://schemas.microsoft.com/office/drawing/2014/main" id="{965BE0D6-A0B5-460A-9E66-7261A2FCC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8263" y="2733675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physiques</a:t>
            </a:r>
          </a:p>
        </p:txBody>
      </p:sp>
      <p:sp>
        <p:nvSpPr>
          <p:cNvPr id="96263" name="Rectangle 5">
            <a:extLst>
              <a:ext uri="{FF2B5EF4-FFF2-40B4-BE49-F238E27FC236}">
                <a16:creationId xmlns:a16="http://schemas.microsoft.com/office/drawing/2014/main" id="{2334F88F-DE83-40A8-8D8B-33DBD75E77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25613"/>
            <a:ext cx="5688012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Comment en déterminer la cause ?</a:t>
            </a:r>
          </a:p>
        </p:txBody>
      </p:sp>
      <p:sp>
        <p:nvSpPr>
          <p:cNvPr id="96264" name="Rectangle 7">
            <a:extLst>
              <a:ext uri="{FF2B5EF4-FFF2-40B4-BE49-F238E27FC236}">
                <a16:creationId xmlns:a16="http://schemas.microsoft.com/office/drawing/2014/main" id="{91C238D8-A522-49BD-B69F-E87A2F7AC1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89363"/>
            <a:ext cx="8172450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Exercices trop difficiles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Exercices trop fatiguant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L’élève s’approche de la réalisation sans réussir à l’atteindre.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0437405E-041C-43D2-85CA-C48BEFBC36BF}"/>
              </a:ext>
            </a:extLst>
          </p:cNvPr>
          <p:cNvSpPr/>
          <p:nvPr/>
        </p:nvSpPr>
        <p:spPr>
          <a:xfrm rot="5400000">
            <a:off x="3492501" y="2373312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6266" name="Text Box 6">
            <a:extLst>
              <a:ext uri="{FF2B5EF4-FFF2-40B4-BE49-F238E27FC236}">
                <a16:creationId xmlns:a16="http://schemas.microsoft.com/office/drawing/2014/main" id="{E2C6085D-15CE-4F41-9E97-EC5A17712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D9A01121-9BEF-4B98-90BF-CE4CF93C07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8307" name="Espace réservé du numéro de diapositive 2">
            <a:extLst>
              <a:ext uri="{FF2B5EF4-FFF2-40B4-BE49-F238E27FC236}">
                <a16:creationId xmlns:a16="http://schemas.microsoft.com/office/drawing/2014/main" id="{8D56EF65-0F95-4C10-B828-38F2057CEFB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4EBE9A-2509-46FA-9B1B-CCEB63E84BD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8308" name="Rectangle 2">
            <a:extLst>
              <a:ext uri="{FF2B5EF4-FFF2-40B4-BE49-F238E27FC236}">
                <a16:creationId xmlns:a16="http://schemas.microsoft.com/office/drawing/2014/main" id="{2F848383-2C89-44B9-AF7F-34CD54B61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2747963"/>
            <a:ext cx="3600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physiques</a:t>
            </a:r>
          </a:p>
        </p:txBody>
      </p:sp>
      <p:sp>
        <p:nvSpPr>
          <p:cNvPr id="98309" name="Rectangle 5">
            <a:extLst>
              <a:ext uri="{FF2B5EF4-FFF2-40B4-BE49-F238E27FC236}">
                <a16:creationId xmlns:a16="http://schemas.microsoft.com/office/drawing/2014/main" id="{C87227B9-68DF-49AF-A12A-AC8864680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1668463"/>
            <a:ext cx="2808288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Que faire?</a:t>
            </a:r>
          </a:p>
        </p:txBody>
      </p:sp>
      <p:sp>
        <p:nvSpPr>
          <p:cNvPr id="98310" name="Rectangle 7">
            <a:extLst>
              <a:ext uri="{FF2B5EF4-FFF2-40B4-BE49-F238E27FC236}">
                <a16:creationId xmlns:a16="http://schemas.microsoft.com/office/drawing/2014/main" id="{171AA551-56E4-44DD-8AD7-708ACBC35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933825"/>
            <a:ext cx="7561262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Proposer des exercices plus faciles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Proposer des exercices moins fatigants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Adapter le matériel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Recommencer avec un soutien pédagogique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324F242E-36A3-4531-BD5C-C45CAAE06550}"/>
              </a:ext>
            </a:extLst>
          </p:cNvPr>
          <p:cNvSpPr/>
          <p:nvPr/>
        </p:nvSpPr>
        <p:spPr>
          <a:xfrm rot="5400000">
            <a:off x="2916238" y="2387600"/>
            <a:ext cx="647700" cy="936625"/>
          </a:xfrm>
          <a:prstGeom prst="bent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8312" name="Text Box 6">
            <a:extLst>
              <a:ext uri="{FF2B5EF4-FFF2-40B4-BE49-F238E27FC236}">
                <a16:creationId xmlns:a16="http://schemas.microsoft.com/office/drawing/2014/main" id="{2E0C0CBC-7A9D-4CCC-A432-879589384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L’échec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C5B3815B-1052-4905-95A9-E5C300C834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0355" name="Espace réservé du numéro de diapositive 2">
            <a:extLst>
              <a:ext uri="{FF2B5EF4-FFF2-40B4-BE49-F238E27FC236}">
                <a16:creationId xmlns:a16="http://schemas.microsoft.com/office/drawing/2014/main" id="{7BD88F67-7DE4-4A85-83DF-EF96EE4887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A7E06A-FDFD-402E-A299-048D686F89C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0356" name="Espace réservé du pied de page 4">
            <a:extLst>
              <a:ext uri="{FF2B5EF4-FFF2-40B4-BE49-F238E27FC236}">
                <a16:creationId xmlns:a16="http://schemas.microsoft.com/office/drawing/2014/main" id="{2D0D7F9B-D7E1-4EF1-8E6D-F236012FA14A}"/>
              </a:ext>
            </a:extLst>
          </p:cNvPr>
          <p:cNvSpPr txBox="1">
            <a:spLocks noGrp="1"/>
          </p:cNvSpPr>
          <p:nvPr/>
        </p:nvSpPr>
        <p:spPr bwMode="auto">
          <a:xfrm>
            <a:off x="3124200" y="6245225"/>
            <a:ext cx="37512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200">
                <a:solidFill>
                  <a:schemeClr val="bg1"/>
                </a:solidFill>
              </a:rPr>
              <a:t>Stage Initial Initiateur- CODEP 92 - 09 201X</a:t>
            </a:r>
          </a:p>
        </p:txBody>
      </p:sp>
      <p:sp>
        <p:nvSpPr>
          <p:cNvPr id="100357" name="Espace réservé du numéro de diapositive 5">
            <a:extLst>
              <a:ext uri="{FF2B5EF4-FFF2-40B4-BE49-F238E27FC236}">
                <a16:creationId xmlns:a16="http://schemas.microsoft.com/office/drawing/2014/main" id="{726F1672-3D82-4789-86D0-3B8249BD58B6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5DF3A61-197A-4BC3-A815-33A05ED9349F}" type="slidenum">
              <a:rPr lang="fr-FR" altLang="fr-FR" sz="1200">
                <a:solidFill>
                  <a:schemeClr val="bg1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62</a:t>
            </a:fld>
            <a:endParaRPr lang="fr-FR" altLang="fr-FR" sz="1200">
              <a:solidFill>
                <a:schemeClr val="bg1"/>
              </a:solidFill>
            </a:endParaRPr>
          </a:p>
        </p:txBody>
      </p:sp>
      <p:sp>
        <p:nvSpPr>
          <p:cNvPr id="100358" name="Text Box 6">
            <a:extLst>
              <a:ext uri="{FF2B5EF4-FFF2-40B4-BE49-F238E27FC236}">
                <a16:creationId xmlns:a16="http://schemas.microsoft.com/office/drawing/2014/main" id="{F498685C-7524-4CE7-8DFA-81654F9A51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7675" y="2924175"/>
            <a:ext cx="3136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  <a:latin typeface="Arial" panose="020B0604020202020204" pitchFamily="34" charset="0"/>
              </a:rPr>
              <a:t>La réussite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B8228A45-B178-432E-928A-93ADD0BC68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1379" name="Espace réservé du numéro de diapositive 2">
            <a:extLst>
              <a:ext uri="{FF2B5EF4-FFF2-40B4-BE49-F238E27FC236}">
                <a16:creationId xmlns:a16="http://schemas.microsoft.com/office/drawing/2014/main" id="{7B79F65C-71CC-4E19-8457-F42BF461B4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0891C8-C8E7-4DA2-A8FE-8D91CC373DC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1380" name="Rectangle 5">
            <a:extLst>
              <a:ext uri="{FF2B5EF4-FFF2-40B4-BE49-F238E27FC236}">
                <a16:creationId xmlns:a16="http://schemas.microsoft.com/office/drawing/2014/main" id="{5BD75337-AE2F-4141-B052-84CD47B5A70E}"/>
              </a:ext>
            </a:extLst>
          </p:cNvPr>
          <p:cNvSpPr>
            <a:spLocks noGrp="1" noChangeArrowheads="1"/>
          </p:cNvSpPr>
          <p:nvPr>
            <p:ph idx="4294967295"/>
          </p:nvPr>
        </p:nvSpPr>
        <p:spPr>
          <a:xfrm>
            <a:off x="1258888" y="3933825"/>
            <a:ext cx="6840537" cy="20875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Faire formuler par l’élève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Comment as-tu fait ? 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Sensations ressenties ?</a:t>
            </a:r>
          </a:p>
          <a:p>
            <a:pPr eaLnBrk="1" hangingPunct="1"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Faire refaire plusieurs fois l’exercice, etc..</a:t>
            </a:r>
          </a:p>
        </p:txBody>
      </p:sp>
      <p:sp>
        <p:nvSpPr>
          <p:cNvPr id="101381" name="Rectangle 4">
            <a:extLst>
              <a:ext uri="{FF2B5EF4-FFF2-40B4-BE49-F238E27FC236}">
                <a16:creationId xmlns:a16="http://schemas.microsoft.com/office/drawing/2014/main" id="{5F22EA73-BDA7-4A4F-92A3-D9EDE23EE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6013" y="1700213"/>
            <a:ext cx="58308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la réussite peut être due au hasard !</a:t>
            </a:r>
          </a:p>
        </p:txBody>
      </p:sp>
      <p:sp>
        <p:nvSpPr>
          <p:cNvPr id="101382" name="Rectangle 15">
            <a:extLst>
              <a:ext uri="{FF2B5EF4-FFF2-40B4-BE49-F238E27FC236}">
                <a16:creationId xmlns:a16="http://schemas.microsoft.com/office/drawing/2014/main" id="{9CB9DB59-230E-4E4D-9F2B-712F6E3A10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2820988"/>
            <a:ext cx="49053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Comment vérifier l’acquisition ?</a:t>
            </a: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11E8ADF2-3CE2-4911-A173-E2A0340057B6}"/>
              </a:ext>
            </a:extLst>
          </p:cNvPr>
          <p:cNvSpPr/>
          <p:nvPr/>
        </p:nvSpPr>
        <p:spPr>
          <a:xfrm rot="5400000">
            <a:off x="1763713" y="2605087"/>
            <a:ext cx="647700" cy="93662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1384" name="Text Box 6">
            <a:extLst>
              <a:ext uri="{FF2B5EF4-FFF2-40B4-BE49-F238E27FC236}">
                <a16:creationId xmlns:a16="http://schemas.microsoft.com/office/drawing/2014/main" id="{4C8B8C4C-5562-4942-8568-926218F75F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4813"/>
            <a:ext cx="568801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réussite</a:t>
            </a: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C0006C75-FD90-428E-9482-3F73FEEA2FB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059113" y="61658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03" name="Espace réservé du numéro de diapositive 2">
            <a:extLst>
              <a:ext uri="{FF2B5EF4-FFF2-40B4-BE49-F238E27FC236}">
                <a16:creationId xmlns:a16="http://schemas.microsoft.com/office/drawing/2014/main" id="{C9636254-5007-473A-A5D3-93EFD30C2C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443663" y="6381750"/>
            <a:ext cx="2133600" cy="476250"/>
          </a:xfrm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E269F72-E938-45D1-A69A-DC152CCF89A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04" name="Text Box 7">
            <a:extLst>
              <a:ext uri="{FF2B5EF4-FFF2-40B4-BE49-F238E27FC236}">
                <a16:creationId xmlns:a16="http://schemas.microsoft.com/office/drawing/2014/main" id="{02905BF9-F32B-4926-863E-DD1B1F222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997200"/>
            <a:ext cx="64150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pour votre attention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F09D3C6E-F311-4A9A-86D6-0648A42AFD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586A613D-90F4-4A58-AD64-E0CBEF5811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33F0A5-070F-476F-AA41-FD88312F5DB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Espace réservé du numéro de diapositive 2">
            <a:extLst>
              <a:ext uri="{FF2B5EF4-FFF2-40B4-BE49-F238E27FC236}">
                <a16:creationId xmlns:a16="http://schemas.microsoft.com/office/drawing/2014/main" id="{14946364-C292-43BD-999E-5521C8550A7F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088930C-70A3-412F-93C2-CD9FB3DCE89F}" type="slidenum">
              <a:rPr lang="fr-FR" altLang="fr-FR" sz="1200">
                <a:solidFill>
                  <a:schemeClr val="bg1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1269" name="ZoneTexte 3">
            <a:extLst>
              <a:ext uri="{FF2B5EF4-FFF2-40B4-BE49-F238E27FC236}">
                <a16:creationId xmlns:a16="http://schemas.microsoft.com/office/drawing/2014/main" id="{97643816-FCBB-4095-9E2F-E74EB888F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060575"/>
            <a:ext cx="7993062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Les outils pédagogiques </a:t>
            </a:r>
            <a:r>
              <a:rPr lang="fr-FR" altLang="fr-FR" sz="2800">
                <a:solidFill>
                  <a:schemeClr val="tx2"/>
                </a:solidFill>
              </a:rPr>
              <a:t>sont les instruments, supports ou aides, etc.  que vous pouvez utiliser pour faciliter la compréhension de vos élèves et la présentation de votre exposé.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1270" name="Text Box 10">
            <a:extLst>
              <a:ext uri="{FF2B5EF4-FFF2-40B4-BE49-F238E27FC236}">
                <a16:creationId xmlns:a16="http://schemas.microsoft.com/office/drawing/2014/main" id="{1D8EB608-C10F-4B4E-A90E-9D7BCEDF1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54737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outils pédagogiques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4C432497-87CB-4BCA-8E81-397D8C2976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6FFDB466-BC38-4F13-AF48-969CA8F623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028D9C6-67FA-4484-907C-8A95466961E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Espace réservé du numéro de diapositive 2">
            <a:extLst>
              <a:ext uri="{FF2B5EF4-FFF2-40B4-BE49-F238E27FC236}">
                <a16:creationId xmlns:a16="http://schemas.microsoft.com/office/drawing/2014/main" id="{057052E5-65CE-4F43-B699-3924DD935C35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19CA5A8-7E4C-49C6-AF17-B526683703C2}" type="slidenum">
              <a:rPr lang="fr-FR" altLang="fr-FR" sz="120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Text Box 7">
            <a:extLst>
              <a:ext uri="{FF2B5EF4-FFF2-40B4-BE49-F238E27FC236}">
                <a16:creationId xmlns:a16="http://schemas.microsoft.com/office/drawing/2014/main" id="{06B77107-B39B-4F69-B267-14828392B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4938" y="3338513"/>
            <a:ext cx="2900362" cy="9747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Exemples pour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un cours pratique</a:t>
            </a:r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3E9CB939-9EAB-4800-BDE9-7CABBF8736A7}"/>
              </a:ext>
            </a:extLst>
          </p:cNvPr>
          <p:cNvSpPr/>
          <p:nvPr/>
        </p:nvSpPr>
        <p:spPr>
          <a:xfrm>
            <a:off x="668338" y="2330450"/>
            <a:ext cx="1295400" cy="863600"/>
          </a:xfrm>
          <a:prstGeom prst="wedgeRoundRectCallout">
            <a:avLst>
              <a:gd name="adj1" fmla="val 89540"/>
              <a:gd name="adj2" fmla="val 101756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Compas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id="{A4DB261D-C519-4A81-91CB-600A4A49B3E5}"/>
              </a:ext>
            </a:extLst>
          </p:cNvPr>
          <p:cNvSpPr/>
          <p:nvPr/>
        </p:nvSpPr>
        <p:spPr>
          <a:xfrm>
            <a:off x="4268788" y="4994275"/>
            <a:ext cx="1655762" cy="1295400"/>
          </a:xfrm>
          <a:prstGeom prst="wedgeRoundRectCallout">
            <a:avLst>
              <a:gd name="adj1" fmla="val -33857"/>
              <a:gd name="adj2" fmla="val -9680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Cadre, Cage métallique…</a:t>
            </a:r>
            <a:endParaRPr lang="fr-FR" dirty="0"/>
          </a:p>
        </p:txBody>
      </p:sp>
      <p:sp>
        <p:nvSpPr>
          <p:cNvPr id="20" name="Rectangle à coins arrondis 19">
            <a:extLst>
              <a:ext uri="{FF2B5EF4-FFF2-40B4-BE49-F238E27FC236}">
                <a16:creationId xmlns:a16="http://schemas.microsoft.com/office/drawing/2014/main" id="{9826881D-4AB6-4FF7-9E2D-12407DE5F578}"/>
              </a:ext>
            </a:extLst>
          </p:cNvPr>
          <p:cNvSpPr/>
          <p:nvPr/>
        </p:nvSpPr>
        <p:spPr>
          <a:xfrm>
            <a:off x="668338" y="4994275"/>
            <a:ext cx="2160587" cy="936625"/>
          </a:xfrm>
          <a:prstGeom prst="wedgeRoundRectCallout">
            <a:avLst>
              <a:gd name="adj1" fmla="val 61776"/>
              <a:gd name="adj2" fmla="val -11553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Cerceaux  lestés, Rochers…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id="{859C9EF0-8DFC-4001-8D69-F73513A44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16238" y="1989138"/>
            <a:ext cx="1295400" cy="863600"/>
          </a:xfrm>
          <a:prstGeom prst="wedgeRoundRectCallout">
            <a:avLst>
              <a:gd name="adj1" fmla="val 35417"/>
              <a:gd name="adj2" fmla="val 89338"/>
              <a:gd name="adj3" fmla="val 16667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Parachute</a:t>
            </a:r>
            <a:endParaRPr lang="fr-FR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id="{2CD60EE1-C1C3-4B46-8252-EE4874A3D3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1500" y="1844675"/>
            <a:ext cx="1295400" cy="863600"/>
          </a:xfrm>
          <a:prstGeom prst="wedgeRoundRectCallout">
            <a:avLst>
              <a:gd name="adj1" fmla="val -46079"/>
              <a:gd name="adj2" fmla="val 113051"/>
              <a:gd name="adj3" fmla="val 16667"/>
            </a:avLst>
          </a:prstGeom>
          <a:solidFill>
            <a:srgbClr val="FFC000"/>
          </a:solidFill>
          <a:ln w="25400" algn="ctr">
            <a:solidFill>
              <a:srgbClr val="08509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  <a:latin typeface="+mn-lt"/>
                <a:cs typeface="+mn-cs"/>
              </a:rPr>
              <a:t>Ligne d’eau</a:t>
            </a:r>
            <a:endParaRPr lang="fr-FR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22" name="Rectangle à coins arrondis 21">
            <a:extLst>
              <a:ext uri="{FF2B5EF4-FFF2-40B4-BE49-F238E27FC236}">
                <a16:creationId xmlns:a16="http://schemas.microsoft.com/office/drawing/2014/main" id="{786087B1-553A-4451-A984-0A1B98E2AD1A}"/>
              </a:ext>
            </a:extLst>
          </p:cNvPr>
          <p:cNvSpPr/>
          <p:nvPr/>
        </p:nvSpPr>
        <p:spPr>
          <a:xfrm>
            <a:off x="6932613" y="2833688"/>
            <a:ext cx="1295400" cy="863600"/>
          </a:xfrm>
          <a:prstGeom prst="wedgeRoundRectCallout">
            <a:avLst>
              <a:gd name="adj1" fmla="val -143857"/>
              <a:gd name="adj2" fmla="val 62477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Flotteurs</a:t>
            </a:r>
            <a:endParaRPr lang="fr-FR" dirty="0"/>
          </a:p>
        </p:txBody>
      </p:sp>
      <p:sp>
        <p:nvSpPr>
          <p:cNvPr id="23" name="Rectangle à coins arrondis 22">
            <a:extLst>
              <a:ext uri="{FF2B5EF4-FFF2-40B4-BE49-F238E27FC236}">
                <a16:creationId xmlns:a16="http://schemas.microsoft.com/office/drawing/2014/main" id="{2CCC0E20-F0DD-4346-B790-88758F72FB71}"/>
              </a:ext>
            </a:extLst>
          </p:cNvPr>
          <p:cNvSpPr/>
          <p:nvPr/>
        </p:nvSpPr>
        <p:spPr>
          <a:xfrm>
            <a:off x="7150100" y="4633913"/>
            <a:ext cx="1295400" cy="863600"/>
          </a:xfrm>
          <a:prstGeom prst="wedgeRoundRectCallout">
            <a:avLst>
              <a:gd name="adj1" fmla="val -165488"/>
              <a:gd name="adj2" fmla="val -9463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Planches de</a:t>
            </a:r>
          </a:p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natation</a:t>
            </a:r>
            <a:endParaRPr lang="fr-FR" dirty="0"/>
          </a:p>
        </p:txBody>
      </p:sp>
      <p:sp>
        <p:nvSpPr>
          <p:cNvPr id="12301" name="Text Box 10">
            <a:extLst>
              <a:ext uri="{FF2B5EF4-FFF2-40B4-BE49-F238E27FC236}">
                <a16:creationId xmlns:a16="http://schemas.microsoft.com/office/drawing/2014/main" id="{0B0063F2-0BCA-4E54-81C3-15EE815047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54737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outils pédagogiques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BFC1E371-2EE3-487E-B666-0081C18505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7D2AC4EF-CCFB-456C-A470-0E3E7727A3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51416B1-4E58-409F-83A3-989619B1E64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Espace réservé du numéro de diapositive 2">
            <a:extLst>
              <a:ext uri="{FF2B5EF4-FFF2-40B4-BE49-F238E27FC236}">
                <a16:creationId xmlns:a16="http://schemas.microsoft.com/office/drawing/2014/main" id="{5D2FF625-3BAC-4CEC-9B47-1E7E3E2B048A}"/>
              </a:ext>
            </a:extLst>
          </p:cNvPr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8CA60ED5-F393-44DC-9B59-F32502859273}" type="slidenum">
              <a:rPr lang="fr-FR" altLang="fr-FR" sz="1200">
                <a:solidFill>
                  <a:srgbClr val="FFFFFF"/>
                </a:solidFill>
                <a:latin typeface="Arial" panose="020B0604020202020204" pitchFamily="34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rgbClr val="FFFFFF"/>
              </a:solidFill>
              <a:latin typeface="Arial" panose="020B0604020202020204" pitchFamily="34" charset="0"/>
            </a:endParaRPr>
          </a:p>
        </p:txBody>
      </p:sp>
      <p:sp>
        <p:nvSpPr>
          <p:cNvPr id="13317" name="Text Box 7">
            <a:extLst>
              <a:ext uri="{FF2B5EF4-FFF2-40B4-BE49-F238E27FC236}">
                <a16:creationId xmlns:a16="http://schemas.microsoft.com/office/drawing/2014/main" id="{74E9CECE-627A-4EBD-BCC4-FAC7D5B59F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9850" y="3452813"/>
            <a:ext cx="3094038" cy="974725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Exemples pour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un cours théorique</a:t>
            </a:r>
          </a:p>
        </p:txBody>
      </p:sp>
      <p:sp>
        <p:nvSpPr>
          <p:cNvPr id="13318" name="Text Box 10">
            <a:extLst>
              <a:ext uri="{FF2B5EF4-FFF2-40B4-BE49-F238E27FC236}">
                <a16:creationId xmlns:a16="http://schemas.microsoft.com/office/drawing/2014/main" id="{65AF32D3-8AA4-4382-8C0D-25787FFD1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04813"/>
            <a:ext cx="54737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outils pédagogiques</a:t>
            </a:r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E0D48977-24BB-4963-8AEA-BFEC8387FC34}"/>
              </a:ext>
            </a:extLst>
          </p:cNvPr>
          <p:cNvSpPr/>
          <p:nvPr/>
        </p:nvSpPr>
        <p:spPr>
          <a:xfrm>
            <a:off x="596900" y="2516188"/>
            <a:ext cx="1295400" cy="863600"/>
          </a:xfrm>
          <a:prstGeom prst="wedgeRoundRectCallout">
            <a:avLst>
              <a:gd name="adj1" fmla="val 96371"/>
              <a:gd name="adj2" fmla="val 9834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Tables grand format</a:t>
            </a:r>
            <a:endParaRPr lang="fr-FR" dirty="0"/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id="{64D4E6A8-7AF3-4C6D-BF38-909CF00357C5}"/>
              </a:ext>
            </a:extLst>
          </p:cNvPr>
          <p:cNvSpPr/>
          <p:nvPr/>
        </p:nvSpPr>
        <p:spPr>
          <a:xfrm>
            <a:off x="3981450" y="5180013"/>
            <a:ext cx="2016125" cy="1079500"/>
          </a:xfrm>
          <a:prstGeom prst="wedgeRoundRectCallout">
            <a:avLst>
              <a:gd name="adj1" fmla="val -33857"/>
              <a:gd name="adj2" fmla="val -96801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Vidéoprojecteur</a:t>
            </a:r>
            <a:endParaRPr lang="fr-FR" dirty="0"/>
          </a:p>
        </p:txBody>
      </p:sp>
      <p:sp>
        <p:nvSpPr>
          <p:cNvPr id="20" name="Rectangle à coins arrondis 19">
            <a:extLst>
              <a:ext uri="{FF2B5EF4-FFF2-40B4-BE49-F238E27FC236}">
                <a16:creationId xmlns:a16="http://schemas.microsoft.com/office/drawing/2014/main" id="{F716471C-C4F6-4260-B73A-25C46899CC6F}"/>
              </a:ext>
            </a:extLst>
          </p:cNvPr>
          <p:cNvSpPr/>
          <p:nvPr/>
        </p:nvSpPr>
        <p:spPr>
          <a:xfrm>
            <a:off x="668338" y="5108575"/>
            <a:ext cx="2160587" cy="936625"/>
          </a:xfrm>
          <a:prstGeom prst="wedgeRoundRectCallout">
            <a:avLst>
              <a:gd name="adj1" fmla="val 61776"/>
              <a:gd name="adj2" fmla="val -115532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Intervenant extérieur</a:t>
            </a:r>
            <a:endParaRPr lang="fr-FR" dirty="0"/>
          </a:p>
        </p:txBody>
      </p:sp>
      <p:sp>
        <p:nvSpPr>
          <p:cNvPr id="13" name="Rectangle à coins arrondis 12">
            <a:extLst>
              <a:ext uri="{FF2B5EF4-FFF2-40B4-BE49-F238E27FC236}">
                <a16:creationId xmlns:a16="http://schemas.microsoft.com/office/drawing/2014/main" id="{86AF1AF4-881D-4A29-BF13-ADF07DAE0EBC}"/>
              </a:ext>
            </a:extLst>
          </p:cNvPr>
          <p:cNvSpPr/>
          <p:nvPr/>
        </p:nvSpPr>
        <p:spPr>
          <a:xfrm>
            <a:off x="2613025" y="1579563"/>
            <a:ext cx="1295400" cy="863600"/>
          </a:xfrm>
          <a:prstGeom prst="wedgeRoundRectCallout">
            <a:avLst>
              <a:gd name="adj1" fmla="val 64493"/>
              <a:gd name="adj2" fmla="val 14615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Affiches</a:t>
            </a:r>
            <a:endParaRPr lang="fr-FR" dirty="0"/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id="{9B17FF1F-2CBD-4EF2-81F7-CC06E75E7D00}"/>
              </a:ext>
            </a:extLst>
          </p:cNvPr>
          <p:cNvSpPr/>
          <p:nvPr/>
        </p:nvSpPr>
        <p:spPr>
          <a:xfrm>
            <a:off x="6069013" y="1579563"/>
            <a:ext cx="1295400" cy="863600"/>
          </a:xfrm>
          <a:prstGeom prst="wedgeRoundRectCallout">
            <a:avLst>
              <a:gd name="adj1" fmla="val -107424"/>
              <a:gd name="adj2" fmla="val 16152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Coupes de matériel</a:t>
            </a:r>
            <a:endParaRPr lang="fr-FR" dirty="0"/>
          </a:p>
        </p:txBody>
      </p:sp>
      <p:sp>
        <p:nvSpPr>
          <p:cNvPr id="22" name="Rectangle à coins arrondis 21">
            <a:extLst>
              <a:ext uri="{FF2B5EF4-FFF2-40B4-BE49-F238E27FC236}">
                <a16:creationId xmlns:a16="http://schemas.microsoft.com/office/drawing/2014/main" id="{D21F8E3D-A300-43D1-8EAA-C16B8E8AC6E4}"/>
              </a:ext>
            </a:extLst>
          </p:cNvPr>
          <p:cNvSpPr/>
          <p:nvPr/>
        </p:nvSpPr>
        <p:spPr>
          <a:xfrm>
            <a:off x="7150100" y="2876550"/>
            <a:ext cx="1295400" cy="863600"/>
          </a:xfrm>
          <a:prstGeom prst="wedgeRoundRectCallout">
            <a:avLst>
              <a:gd name="adj1" fmla="val -152965"/>
              <a:gd name="adj2" fmla="val 67600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Film, Vidéo</a:t>
            </a:r>
            <a:endParaRPr lang="fr-FR" dirty="0"/>
          </a:p>
        </p:txBody>
      </p:sp>
      <p:sp>
        <p:nvSpPr>
          <p:cNvPr id="23" name="Rectangle à coins arrondis 22">
            <a:extLst>
              <a:ext uri="{FF2B5EF4-FFF2-40B4-BE49-F238E27FC236}">
                <a16:creationId xmlns:a16="http://schemas.microsoft.com/office/drawing/2014/main" id="{3D45F625-A49D-4D51-A389-443D1C14E104}"/>
              </a:ext>
            </a:extLst>
          </p:cNvPr>
          <p:cNvSpPr/>
          <p:nvPr/>
        </p:nvSpPr>
        <p:spPr>
          <a:xfrm>
            <a:off x="7150100" y="4821238"/>
            <a:ext cx="1295400" cy="863600"/>
          </a:xfrm>
          <a:prstGeom prst="wedgeRoundRectCallout">
            <a:avLst>
              <a:gd name="adj1" fmla="val -150688"/>
              <a:gd name="adj2" fmla="val -103178"/>
              <a:gd name="adj3" fmla="val 1666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r-FR" altLang="fr-FR" b="1" dirty="0">
                <a:solidFill>
                  <a:schemeClr val="bg1"/>
                </a:solidFill>
              </a:rPr>
              <a:t>Tableau papier ou vinyle</a:t>
            </a:r>
            <a:endParaRPr lang="fr-F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Codep 92</Template>
  <TotalTime>2743</TotalTime>
  <Words>2565</Words>
  <Application>Microsoft Office PowerPoint</Application>
  <PresentationFormat>Affichage à l'écran (4:3)</PresentationFormat>
  <Paragraphs>620</Paragraphs>
  <Slides>64</Slides>
  <Notes>33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64</vt:i4>
      </vt:variant>
    </vt:vector>
  </HeadingPairs>
  <TitlesOfParts>
    <vt:vector size="68" baseType="lpstr">
      <vt:lpstr>Arial</vt:lpstr>
      <vt:lpstr>Calibri</vt:lpstr>
      <vt:lpstr>Wingdings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OKBLEU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Pédagogie</dc:title>
  <dc:creator>CORBEL Brigitte</dc:creator>
  <cp:lastModifiedBy>CORBEL Brigitte</cp:lastModifiedBy>
  <cp:revision>156</cp:revision>
  <dcterms:created xsi:type="dcterms:W3CDTF">2006-03-10T21:02:41Z</dcterms:created>
  <dcterms:modified xsi:type="dcterms:W3CDTF">2018-09-23T15:59:18Z</dcterms:modified>
</cp:coreProperties>
</file>