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"/>
  </p:notesMasterIdLst>
  <p:sldIdLst>
    <p:sldId id="256" r:id="rId2"/>
    <p:sldId id="264" r:id="rId3"/>
    <p:sldId id="263" r:id="rId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0099"/>
    <a:srgbClr val="993366"/>
    <a:srgbClr val="CC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1F3304-DE0D-4805-901A-06D8D52CD7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9988734-8024-4EFE-B718-4230D4B83F0B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CE7E627-5505-4970-94FF-6B6943B683BB}" type="datetimeFigureOut">
              <a:rPr lang="fr-FR"/>
              <a:pPr>
                <a:defRPr/>
              </a:pPr>
              <a:t>05/08/2018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329133FF-2806-49B5-A937-B6B99F7FA0D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>
            <a:extLst>
              <a:ext uri="{FF2B5EF4-FFF2-40B4-BE49-F238E27FC236}">
                <a16:creationId xmlns:a16="http://schemas.microsoft.com/office/drawing/2014/main" id="{A497B68E-7F64-4E6D-8125-3F69118B74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1A27767-C578-4A99-817D-E8DC6CC9700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098A08-94FF-4996-8E94-7DA44F6FFA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87A723B-B644-441D-AA12-00D3417CF9C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6FF8F321-BE34-4242-A47A-0401C8DF39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54D91656-A849-4A12-8FEC-42184486E2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C10E8E28-DC28-4BA1-BFF4-8670808CB16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9C9D934-B5A6-4AF3-8DFD-FFF6C8AAE6AA}" type="slidenum">
              <a:rPr lang="fr-FR" altLang="fr-FR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>
            <a:extLst>
              <a:ext uri="{FF2B5EF4-FFF2-40B4-BE49-F238E27FC236}">
                <a16:creationId xmlns:a16="http://schemas.microsoft.com/office/drawing/2014/main" id="{ADD7968B-6D73-4BD5-B9FA-A0352DED381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CABBB33-72D7-45C1-8E6F-977246E8CC58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6147" name="Rectangle 2">
            <a:extLst>
              <a:ext uri="{FF2B5EF4-FFF2-40B4-BE49-F238E27FC236}">
                <a16:creationId xmlns:a16="http://schemas.microsoft.com/office/drawing/2014/main" id="{F0814C17-0432-47A5-8611-494D8069150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>
            <a:extLst>
              <a:ext uri="{FF2B5EF4-FFF2-40B4-BE49-F238E27FC236}">
                <a16:creationId xmlns:a16="http://schemas.microsoft.com/office/drawing/2014/main" id="{7EE1F51C-43F3-41C5-96E0-03A0F6396F4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09826AB-FFA7-4492-B5BE-F5D0CC635A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13681A3-6893-48DE-B4CC-43219C148B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82DA5C-8933-4209-A354-D6A3640C22E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0639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BD72542-6216-4086-93CB-64F48C2418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C5A1439-9E1D-4ABC-A84E-D376EB439B6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A30910-DED3-45EC-AEA1-3441D0C97DB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4418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905A450-7DB4-460E-B589-47A07E3616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9B03EF1-9061-4F30-BAD0-8475D876DF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C7C0B-455E-4B83-9EE7-9C9D45DCB53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2773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6C78C291-8E06-42FD-8FCC-40AE960E2A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9DD98D2-3935-4CA8-BAB3-B09A7F43571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89193-960B-4C2C-8D87-CEF25A19EAA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12379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E97D8F0-DA88-48B6-AC97-A0B1B4AE82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6F3EA7C-F94F-4898-AC45-256E025830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C89FE-39CA-4773-BD15-17A43037579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87909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311D11-2A7B-4275-BF21-BA8DC6ADDB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9E8256D-DC9A-4F1E-9200-34C345A2D2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D718F-83EF-4B95-99C8-2795168B77E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82270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BC08F67-5703-4707-91C7-31E4FDDE72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E6D743-FF64-4046-8EB0-8FD646E42B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EE3F7-A8DF-491F-8358-C2C8BF0CD4D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4393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C9712E4-C426-4619-BC00-6400C2B768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4CFFE98C-4311-49D3-983A-6C49680E11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83F26-92B2-43A8-B298-F084052D81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10802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55BD2CB8-FAC4-4085-BD5A-A5B47B8C4E6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DE0F0FA9-2395-4A7E-B927-9EE34115783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45B5F-F483-480E-BECF-2A0478BE7C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2205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AF1571-1070-4EA0-BD83-D7BF93E2AF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F649913-B594-4314-A79E-63666368E9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E90CD-0399-4B87-B72F-D2036DCF2C5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06829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8F1591-5721-4A3C-9A27-67D5A64813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30445B6-F853-4AFD-852F-150C22C269C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23D98-3FFB-4B05-97F0-B06A0AEB0DE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86794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7B85E7D4-4DBA-4480-8CC5-CA6DB1B82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1F68170C-378A-4D06-8491-D810ACCC38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Espace réservé du titre 1">
            <a:extLst>
              <a:ext uri="{FF2B5EF4-FFF2-40B4-BE49-F238E27FC236}">
                <a16:creationId xmlns:a16="http://schemas.microsoft.com/office/drawing/2014/main" id="{FC56BA58-A27D-4D7A-856A-1CA97131362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9" name="Espace réservé du texte 2">
            <a:extLst>
              <a:ext uri="{FF2B5EF4-FFF2-40B4-BE49-F238E27FC236}">
                <a16:creationId xmlns:a16="http://schemas.microsoft.com/office/drawing/2014/main" id="{86A0FF69-EAB8-40F1-B3C3-CD9383DFB30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C2D02F22-B1E6-4952-9126-E911FCFCAA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B215AD89-A303-443B-80B8-AF5CC420476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13B5F87-92BD-4779-9E02-CBF3C5935B0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34B7EF96-FD70-47F3-BBFE-0D3DDAE7771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075" name="Espace réservé du numéro de diapositive 2">
            <a:extLst>
              <a:ext uri="{FF2B5EF4-FFF2-40B4-BE49-F238E27FC236}">
                <a16:creationId xmlns:a16="http://schemas.microsoft.com/office/drawing/2014/main" id="{CC8E1377-3016-4609-B4D2-674F6BD273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72A1960-D539-4D20-824C-098BBA849D63}" type="slidenum">
              <a:rPr lang="fr-FR" altLang="fr-FR"/>
              <a:pPr/>
              <a:t>1</a:t>
            </a:fld>
            <a:endParaRPr lang="fr-FR" altLang="fr-FR"/>
          </a:p>
        </p:txBody>
      </p:sp>
      <p:sp>
        <p:nvSpPr>
          <p:cNvPr id="3076" name="Espace réservé du numéro de diapositive 5">
            <a:extLst>
              <a:ext uri="{FF2B5EF4-FFF2-40B4-BE49-F238E27FC236}">
                <a16:creationId xmlns:a16="http://schemas.microsoft.com/office/drawing/2014/main" id="{65C0C106-ECEB-4C85-860C-12EE3B2D352F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37F3A298-C6CF-4A50-ABC1-21E48FD8B3FB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3077" name="Text Box 8">
            <a:extLst>
              <a:ext uri="{FF2B5EF4-FFF2-40B4-BE49-F238E27FC236}">
                <a16:creationId xmlns:a16="http://schemas.microsoft.com/office/drawing/2014/main" id="{AF017EE0-CB6A-4C7F-8D51-563E8F1E9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781300"/>
            <a:ext cx="54387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fr-FR" altLang="fr-FR" sz="4400" b="1">
                <a:solidFill>
                  <a:schemeClr val="bg1"/>
                </a:solidFill>
                <a:latin typeface="Calibri" panose="020F0502020204030204" pitchFamily="34" charset="0"/>
              </a:rPr>
              <a:t>TP Outils et méthodes </a:t>
            </a:r>
          </a:p>
          <a:p>
            <a:pPr algn="ctr"/>
            <a:r>
              <a:rPr lang="fr-FR" altLang="fr-FR" sz="4400" b="1">
                <a:solidFill>
                  <a:schemeClr val="bg1"/>
                </a:solidFill>
                <a:latin typeface="Calibri" panose="020F0502020204030204" pitchFamily="34" charset="0"/>
              </a:rPr>
              <a:t>pédagogiques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3BBE3A86-5A6D-43A4-B3F4-08DB46D5434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D8B2A894-1E4F-4DBD-8F9D-8D1B033281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A8D57BC-A664-4665-AA4C-D4C9572A0535}" type="slidenum">
              <a:rPr lang="fr-FR" altLang="fr-FR"/>
              <a:pPr/>
              <a:t>2</a:t>
            </a:fld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78A0FAC9-FB7C-40C7-B837-3DB3F69374DF}"/>
              </a:ext>
            </a:extLst>
          </p:cNvPr>
          <p:cNvSpPr txBox="1">
            <a:spLocks noGrp="1"/>
          </p:cNvSpPr>
          <p:nvPr/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DD7539-FB52-43F7-A95D-7CBC57A0A1BB}" type="slidenum">
              <a:rPr lang="fr-FR" altLang="fr-FR" sz="1200">
                <a:solidFill>
                  <a:srgbClr val="898989"/>
                </a:solidFill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rgbClr val="898989"/>
              </a:solidFill>
            </a:endParaRPr>
          </a:p>
        </p:txBody>
      </p:sp>
      <p:sp>
        <p:nvSpPr>
          <p:cNvPr id="5125" name="Rectangle 2">
            <a:extLst>
              <a:ext uri="{FF2B5EF4-FFF2-40B4-BE49-F238E27FC236}">
                <a16:creationId xmlns:a16="http://schemas.microsoft.com/office/drawing/2014/main" id="{236AE453-0134-420E-A230-95140B8A180A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260350"/>
            <a:ext cx="8458200" cy="1143000"/>
          </a:xfrm>
        </p:spPr>
        <p:txBody>
          <a:bodyPr/>
          <a:lstStyle/>
          <a:p>
            <a:pPr algn="l" eaLnBrk="1" hangingPunct="1"/>
            <a:r>
              <a:rPr lang="fr-FR" altLang="fr-FR" b="1">
                <a:solidFill>
                  <a:schemeClr val="bg1"/>
                </a:solidFill>
              </a:rPr>
              <a:t>Enseignement de la plongée</a:t>
            </a:r>
          </a:p>
        </p:txBody>
      </p:sp>
      <p:sp>
        <p:nvSpPr>
          <p:cNvPr id="5126" name="Rectangle 3">
            <a:extLst>
              <a:ext uri="{FF2B5EF4-FFF2-40B4-BE49-F238E27FC236}">
                <a16:creationId xmlns:a16="http://schemas.microsoft.com/office/drawing/2014/main" id="{940E94B0-D8F7-47A0-AD24-47B25DE512F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2276475"/>
            <a:ext cx="8353425" cy="3097213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eaLnBrk="1" hangingPunct="1"/>
            <a:r>
              <a:rPr lang="fr-FR" altLang="fr-FR" b="1">
                <a:solidFill>
                  <a:schemeClr val="tx2"/>
                </a:solidFill>
              </a:rPr>
              <a:t>Constitution de groupes de 4 à 5 stagiaires</a:t>
            </a:r>
          </a:p>
          <a:p>
            <a:pPr eaLnBrk="1" hangingPunct="1"/>
            <a:r>
              <a:rPr lang="fr-FR" altLang="fr-FR" b="1">
                <a:solidFill>
                  <a:schemeClr val="tx2"/>
                </a:solidFill>
              </a:rPr>
              <a:t>Chaque groupe prépare pendant 30 mn</a:t>
            </a:r>
          </a:p>
          <a:p>
            <a:pPr eaLnBrk="1" hangingPunct="1"/>
            <a:r>
              <a:rPr lang="fr-FR" altLang="fr-FR" b="1">
                <a:solidFill>
                  <a:schemeClr val="tx2"/>
                </a:solidFill>
              </a:rPr>
              <a:t>Un rapporteur de chaque groupe restituera le contenu de chaque étape de sa séance.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E6300D2-F009-4761-8FAA-2A654E6C8CB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F09E06B5-2834-4940-8D50-D97B727D6D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CB7931A-D704-47FB-B194-47EA7CD14A08}" type="slidenum">
              <a:rPr lang="fr-FR" altLang="fr-FR"/>
              <a:pPr/>
              <a:t>3</a:t>
            </a:fld>
            <a:endParaRPr lang="fr-FR" altLang="fr-FR"/>
          </a:p>
        </p:txBody>
      </p:sp>
      <p:sp>
        <p:nvSpPr>
          <p:cNvPr id="7172" name="Espace réservé du numéro de diapositive 5">
            <a:extLst>
              <a:ext uri="{FF2B5EF4-FFF2-40B4-BE49-F238E27FC236}">
                <a16:creationId xmlns:a16="http://schemas.microsoft.com/office/drawing/2014/main" id="{F5FEE2B3-E38D-4AA3-93CD-889892BEBC35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507845B-468F-402F-B89C-AE75DDFF91DF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7173" name="Text Box 2">
            <a:extLst>
              <a:ext uri="{FF2B5EF4-FFF2-40B4-BE49-F238E27FC236}">
                <a16:creationId xmlns:a16="http://schemas.microsoft.com/office/drawing/2014/main" id="{2E7E6C6E-8E8F-42AC-921D-8DE7C3B111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20713"/>
            <a:ext cx="8208963" cy="576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indent="-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bg1"/>
                </a:solidFill>
              </a:rPr>
              <a:t>T.P n°1: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b="1" u="sng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rgbClr val="FFFF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Quels sont  </a:t>
            </a:r>
            <a:r>
              <a:rPr lang="fr-FR" altLang="fr-FR" sz="3600" b="1">
                <a:solidFill>
                  <a:schemeClr val="tx2"/>
                </a:solidFill>
              </a:rPr>
              <a:t>les outils </a:t>
            </a:r>
            <a:r>
              <a:rPr lang="fr-FR" altLang="fr-FR" sz="2800" b="1">
                <a:solidFill>
                  <a:schemeClr val="tx2"/>
                </a:solidFill>
              </a:rPr>
              <a:t>et </a:t>
            </a:r>
            <a:r>
              <a:rPr lang="fr-FR" altLang="fr-FR" sz="3600" b="1">
                <a:solidFill>
                  <a:schemeClr val="tx2"/>
                </a:solidFill>
              </a:rPr>
              <a:t>les méthodes </a:t>
            </a:r>
            <a:r>
              <a:rPr lang="fr-FR" altLang="fr-FR" sz="2800" b="1">
                <a:solidFill>
                  <a:schemeClr val="tx2"/>
                </a:solidFill>
              </a:rPr>
              <a:t>pédagogiques que l’on peut utiliser pour animer les cours suivants ?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000" b="1">
              <a:solidFill>
                <a:schemeClr val="tx2"/>
              </a:solidFill>
            </a:endParaRPr>
          </a:p>
          <a:p>
            <a:pPr lvl="2" eaLnBrk="1" hangingPunct="1">
              <a:spcBef>
                <a:spcPct val="0"/>
              </a:spcBef>
            </a:pPr>
            <a:r>
              <a:rPr lang="fr-FR" altLang="fr-FR" sz="2800" b="1">
                <a:solidFill>
                  <a:schemeClr val="tx2"/>
                </a:solidFill>
              </a:rPr>
              <a:t>Technique d’ immersion : le canard.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sz="2800" b="1">
                <a:solidFill>
                  <a:schemeClr val="tx2"/>
                </a:solidFill>
              </a:rPr>
              <a:t>Séance d’initiation à l’apnée .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sz="2800" b="1">
                <a:solidFill>
                  <a:schemeClr val="tx2"/>
                </a:solidFill>
              </a:rPr>
              <a:t>Séance d’initiation à l’utilisation de PMT.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sz="2800" b="1">
                <a:solidFill>
                  <a:schemeClr val="tx2"/>
                </a:solidFill>
              </a:rPr>
              <a:t>Initiation au gilet.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sz="2800" b="1">
                <a:solidFill>
                  <a:schemeClr val="tx2"/>
                </a:solidFill>
              </a:rPr>
              <a:t>Cours théorique du N1.</a:t>
            </a:r>
          </a:p>
          <a:p>
            <a:pPr lvl="2" eaLnBrk="1" hangingPunct="1">
              <a:spcBef>
                <a:spcPct val="0"/>
              </a:spcBef>
            </a:pPr>
            <a:endParaRPr lang="fr-FR" altLang="fr-FR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Codep 92</Template>
  <TotalTime>172</TotalTime>
  <Words>124</Words>
  <Application>Microsoft Office PowerPoint</Application>
  <PresentationFormat>Affichage à l'écran (4:3)</PresentationFormat>
  <Paragraphs>28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Masque Codep 92</vt:lpstr>
      <vt:lpstr>Présentation PowerPoint</vt:lpstr>
      <vt:lpstr>Enseignement de la plongée</vt:lpstr>
      <vt:lpstr>Présentation PowerPoint</vt:lpstr>
    </vt:vector>
  </TitlesOfParts>
  <Company>OKBLEU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 </dc:creator>
  <cp:lastModifiedBy>CORBEL Brigitte</cp:lastModifiedBy>
  <cp:revision>41</cp:revision>
  <dcterms:created xsi:type="dcterms:W3CDTF">2006-11-01T07:48:43Z</dcterms:created>
  <dcterms:modified xsi:type="dcterms:W3CDTF">2018-08-05T16:56:45Z</dcterms:modified>
</cp:coreProperties>
</file>