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  <p:sldMasterId id="2147483830" r:id="rId2"/>
  </p:sldMasterIdLst>
  <p:notesMasterIdLst>
    <p:notesMasterId r:id="rId19"/>
  </p:notesMasterIdLst>
  <p:handoutMasterIdLst>
    <p:handoutMasterId r:id="rId20"/>
  </p:handoutMasterIdLst>
  <p:sldIdLst>
    <p:sldId id="264" r:id="rId3"/>
    <p:sldId id="277" r:id="rId4"/>
    <p:sldId id="281" r:id="rId5"/>
    <p:sldId id="267" r:id="rId6"/>
    <p:sldId id="268" r:id="rId7"/>
    <p:sldId id="278" r:id="rId8"/>
    <p:sldId id="270" r:id="rId9"/>
    <p:sldId id="282" r:id="rId10"/>
    <p:sldId id="280" r:id="rId11"/>
    <p:sldId id="271" r:id="rId12"/>
    <p:sldId id="272" r:id="rId13"/>
    <p:sldId id="273" r:id="rId14"/>
    <p:sldId id="274" r:id="rId15"/>
    <p:sldId id="279" r:id="rId16"/>
    <p:sldId id="276" r:id="rId17"/>
    <p:sldId id="283" r:id="rId18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B4B0"/>
    <a:srgbClr val="3333CC"/>
    <a:srgbClr val="002322"/>
    <a:srgbClr val="00CC99"/>
    <a:srgbClr val="00CC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4660"/>
  </p:normalViewPr>
  <p:slideViewPr>
    <p:cSldViewPr>
      <p:cViewPr varScale="1">
        <p:scale>
          <a:sx n="82" d="100"/>
          <a:sy n="82" d="100"/>
        </p:scale>
        <p:origin x="1502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4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6D09F31-8FD8-41E6-A64B-F3C651C7BED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2F21407-8F80-4EAE-B934-AB08D19B08C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2FBD4070-F95E-4E81-A2F8-636A5C54D0F6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877A9BD8-8C76-4EE1-A4FA-C8A67226491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E4AF195-B6A5-46C0-AFC4-E5FAE1AC7B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7A84B92-9DA9-4FA5-AF7C-FBB0F29C15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7CB3413-A995-4CD3-A822-22021C4D034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D92BA861-3B13-4861-9497-A84312CB8D38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5B332DDB-8AAB-44DB-9DFB-457CB846E0A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65E3E6FE-0EB5-446B-8B82-1F52B945E6D5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ACB4617E-5E95-479A-A41B-F5A6B2094A9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77C6EE5-D7EB-4AED-B33E-F68944AABBA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0E613BC2-A000-475B-8611-7C59183AFE7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CD13EFBF-8983-4DC9-B2AC-90A78B528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AE3474D1-2E31-4A58-8FDD-2D85F128FD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0A13B524-F113-43F3-A7C2-2663DF63E686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D72B64A5-2A89-4CFB-A4C4-12FFE410EA8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65B666D-B60B-4A19-8381-8A1E4B8DFE94}" type="slidenum">
              <a:rPr lang="fr-FR" altLang="fr-FR" smtClean="0"/>
              <a:pPr>
                <a:spcBef>
                  <a:spcPct val="0"/>
                </a:spcBef>
              </a:pPr>
              <a:t>11</a:t>
            </a:fld>
            <a:endParaRPr lang="fr-FR" altLang="fr-FR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44D176D1-1C62-4B11-A1D4-1D8040D8A46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89E3F808-65CC-4BDE-8707-7B86230615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/>
              <a:t>BC : Supprimer « </a:t>
            </a:r>
            <a:r>
              <a:rPr lang="fr-FR" altLang="fr-FR" b="1"/>
              <a:t>Aide Moniteur (cursus possible à partir du plongeur d’or) » </a:t>
            </a:r>
            <a:r>
              <a:rPr lang="fr-FR" altLang="fr-FR"/>
              <a:t>=&gt; Accessible maintenant à partir de 16 ans</a:t>
            </a:r>
            <a:endParaRPr lang="fr-FR" altLang="fr-FR">
              <a:solidFill>
                <a:schemeClr val="bg2"/>
              </a:solidFill>
            </a:endParaRP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>
            <a:extLst>
              <a:ext uri="{FF2B5EF4-FFF2-40B4-BE49-F238E27FC236}">
                <a16:creationId xmlns:a16="http://schemas.microsoft.com/office/drawing/2014/main" id="{D86ACE22-E0F3-4500-B206-76381C470A5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49F9CE4-5D6E-4EB2-AFCB-5FADA6DC918C}" type="slidenum">
              <a:rPr lang="fr-FR" altLang="fr-FR" smtClean="0"/>
              <a:pPr>
                <a:spcBef>
                  <a:spcPct val="0"/>
                </a:spcBef>
              </a:pPr>
              <a:t>12</a:t>
            </a:fld>
            <a:endParaRPr lang="fr-FR" altLang="fr-FR"/>
          </a:p>
        </p:txBody>
      </p:sp>
      <p:sp>
        <p:nvSpPr>
          <p:cNvPr id="28675" name="Rectangle 2">
            <a:extLst>
              <a:ext uri="{FF2B5EF4-FFF2-40B4-BE49-F238E27FC236}">
                <a16:creationId xmlns:a16="http://schemas.microsoft.com/office/drawing/2014/main" id="{E8909563-87E9-43D5-81EE-3E4F19B49B21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>
            <a:extLst>
              <a:ext uri="{FF2B5EF4-FFF2-40B4-BE49-F238E27FC236}">
                <a16:creationId xmlns:a16="http://schemas.microsoft.com/office/drawing/2014/main" id="{2E0138C4-73E1-458E-A4CE-B9CE038DDE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4CE93AB4-507D-4305-A56C-54593F9ABC3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337661E-93E8-4944-A162-82A6B92D402D}" type="slidenum">
              <a:rPr lang="fr-FR" altLang="fr-FR" smtClean="0"/>
              <a:pPr>
                <a:spcBef>
                  <a:spcPct val="0"/>
                </a:spcBef>
              </a:pPr>
              <a:t>13</a:t>
            </a:fld>
            <a:endParaRPr lang="fr-FR" altLang="fr-FR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46CBF456-7740-4CB5-A7C4-AA85795B324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CF9855B8-577F-44F3-9627-7D0A904CC01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786F815B-FD4E-4158-BA3F-53474200DB5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B204B6C-1920-4883-A03F-4FE0F7A43C66}" type="slidenum">
              <a:rPr lang="fr-FR" altLang="fr-FR" smtClean="0"/>
              <a:pPr>
                <a:spcBef>
                  <a:spcPct val="0"/>
                </a:spcBef>
              </a:pPr>
              <a:t>14</a:t>
            </a:fld>
            <a:endParaRPr lang="fr-FR" altLang="fr-FR"/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45C17BED-A970-4B7F-8FFD-EB74BE68CB98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059C1982-2A54-49DF-B788-E076A41C723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A58F83C9-FBF2-4032-907E-15EB9C3D92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6D8F7C33-B210-48EE-9CBF-1917EA6980C8}" type="slidenum">
              <a:rPr lang="fr-FR" altLang="fr-FR" smtClean="0"/>
              <a:pPr>
                <a:spcBef>
                  <a:spcPct val="0"/>
                </a:spcBef>
              </a:pPr>
              <a:t>15</a:t>
            </a:fld>
            <a:endParaRPr lang="fr-FR" altLang="fr-FR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432E58C0-587B-47C1-9D1E-45B6C969445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0C53D0E2-2CF5-45CC-A98A-F5D26462C5F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>
            <a:extLst>
              <a:ext uri="{FF2B5EF4-FFF2-40B4-BE49-F238E27FC236}">
                <a16:creationId xmlns:a16="http://schemas.microsoft.com/office/drawing/2014/main" id="{8C0C7A58-D83F-425A-924C-9FE6980748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476C201-8090-4CC8-9FED-9995DFBD593C}" type="slidenum">
              <a:rPr lang="fr-FR" altLang="fr-FR" smtClean="0"/>
              <a:pPr>
                <a:spcBef>
                  <a:spcPct val="0"/>
                </a:spcBef>
              </a:pPr>
              <a:t>2</a:t>
            </a:fld>
            <a:endParaRPr lang="fr-FR" altLang="fr-FR"/>
          </a:p>
        </p:txBody>
      </p:sp>
      <p:sp>
        <p:nvSpPr>
          <p:cNvPr id="9219" name="Rectangle 2">
            <a:extLst>
              <a:ext uri="{FF2B5EF4-FFF2-40B4-BE49-F238E27FC236}">
                <a16:creationId xmlns:a16="http://schemas.microsoft.com/office/drawing/2014/main" id="{1B5460E9-3E34-46B7-B051-77DAA4BFD813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>
            <a:extLst>
              <a:ext uri="{FF2B5EF4-FFF2-40B4-BE49-F238E27FC236}">
                <a16:creationId xmlns:a16="http://schemas.microsoft.com/office/drawing/2014/main" id="{15C4A83C-D6EF-4379-963B-4E7AF5BD2A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F8338BDA-5973-4A2D-A907-33A023918D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CE302F0-BE02-43D4-9A82-218348BBEADB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D15A837B-97D6-44CF-B604-715371D6A4E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6A0483D1-7467-444A-822B-4E16AB112D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81BA4675-251C-4F15-98EA-BDA2F84627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7280765-0F94-4060-9C62-C2E14C354F20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AF3F1946-F743-4335-875A-C8375E7B4F1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E8A1F4EB-BC19-424D-8009-EADD1D6B16D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0FBA3C80-A7CB-44D0-98D2-50C6F866F00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3D7A39C5-878D-4C6E-BF79-4270C9B1FCA0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7E9CE5AF-953D-41C6-B223-5784E599EB8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36C0AF0E-8469-4AB8-996D-0CBD6AA45FE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5C5D5F15-0560-4E8F-8A05-A980709C837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049CD43-6758-464A-9951-AC2F7621E4A5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51919906-6378-41FC-88DD-A2B6D77B0E7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CC857593-7BBC-4BA9-8853-E1E4CB7D342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B6C87D68-5853-42AE-9A3E-2278200736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AD1641A-43C1-4616-8A72-6D0FEE674BFD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6CD454EE-2D80-420C-90BC-DF82F60892C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00B4541F-F097-4948-B57B-E5B4317885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>
            <a:extLst>
              <a:ext uri="{FF2B5EF4-FFF2-40B4-BE49-F238E27FC236}">
                <a16:creationId xmlns:a16="http://schemas.microsoft.com/office/drawing/2014/main" id="{C14D2EDD-33E5-42A3-9ED9-DD64BF61996D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A189145-750C-41BB-B9F0-806170E9A48D}" type="slidenum">
              <a:rPr lang="fr-FR" altLang="fr-FR" b="0"/>
              <a:pPr algn="r" eaLnBrk="1" hangingPunct="1">
                <a:spcBef>
                  <a:spcPct val="0"/>
                </a:spcBef>
              </a:pPr>
              <a:t>9</a:t>
            </a:fld>
            <a:endParaRPr lang="fr-FR" altLang="fr-FR" b="0"/>
          </a:p>
        </p:txBody>
      </p:sp>
      <p:sp>
        <p:nvSpPr>
          <p:cNvPr id="22531" name="Rectangle 2">
            <a:extLst>
              <a:ext uri="{FF2B5EF4-FFF2-40B4-BE49-F238E27FC236}">
                <a16:creationId xmlns:a16="http://schemas.microsoft.com/office/drawing/2014/main" id="{08E14A33-90AC-455F-8449-793B8DD625F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C286A0DE-CBFD-451C-8662-0E9D2FB9DE9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DB451124-EF75-4E3A-882D-0EF830117B8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4157BC11-5F54-464A-8B51-62136AEB402E}" type="slidenum">
              <a:rPr lang="fr-FR" altLang="fr-FR" smtClean="0"/>
              <a:pPr>
                <a:spcBef>
                  <a:spcPct val="0"/>
                </a:spcBef>
              </a:pPr>
              <a:t>10</a:t>
            </a:fld>
            <a:endParaRPr lang="fr-FR" altLang="fr-FR"/>
          </a:p>
        </p:txBody>
      </p:sp>
      <p:sp>
        <p:nvSpPr>
          <p:cNvPr id="24579" name="Rectangle 2">
            <a:extLst>
              <a:ext uri="{FF2B5EF4-FFF2-40B4-BE49-F238E27FC236}">
                <a16:creationId xmlns:a16="http://schemas.microsoft.com/office/drawing/2014/main" id="{35199AB1-7CA4-4E7F-B3B0-58211089F5A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>
            <a:extLst>
              <a:ext uri="{FF2B5EF4-FFF2-40B4-BE49-F238E27FC236}">
                <a16:creationId xmlns:a16="http://schemas.microsoft.com/office/drawing/2014/main" id="{1DB85038-FAA7-4078-9B49-49FE3CFA93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69DF0039-2112-4275-A3F7-80B8DB2AE5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FD99B80-78C7-4B2F-9256-13320F0BC59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BA690-8B90-4115-890D-9A45E4595F1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0792958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2E1B804-FF28-4855-AC2A-90643DD19D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100C253-F458-4101-BA28-8E4037CEF25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FA785-68BA-455E-8C23-AA2B6864998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8367688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3758E28-5839-46DC-BA8E-946B33C5CDC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CE227EE-EB5F-4411-9597-FE4C974CDD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874B6-0A1E-4C5A-AE10-16F8985A496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28762616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36">
            <a:extLst>
              <a:ext uri="{FF2B5EF4-FFF2-40B4-BE49-F238E27FC236}">
                <a16:creationId xmlns:a16="http://schemas.microsoft.com/office/drawing/2014/main" id="{DB738B7B-E7FB-4B62-AE81-1E2B93C83D1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37">
            <a:extLst>
              <a:ext uri="{FF2B5EF4-FFF2-40B4-BE49-F238E27FC236}">
                <a16:creationId xmlns:a16="http://schemas.microsoft.com/office/drawing/2014/main" id="{E90824D7-A7DD-442F-8598-02B6C5591F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38">
            <a:extLst>
              <a:ext uri="{FF2B5EF4-FFF2-40B4-BE49-F238E27FC236}">
                <a16:creationId xmlns:a16="http://schemas.microsoft.com/office/drawing/2014/main" id="{AB334E35-4EA8-443F-A797-7C7BA30C7A3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948A3-805F-47F7-BA57-A1E5610206F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913319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E0978C1-D236-4B89-91F3-F517A1F69A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85F284D-E704-47C2-91DE-A7B05C7FF12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DB51B8-FB9E-443C-878A-AA2D8330803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7045579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7F963A9-C08B-419B-8A3B-52B3E8268D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AA83B34-E1F8-44CB-9D59-AF37A74E3C5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B0B51-327A-4785-903D-30E1D91277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975731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412E8F-12D5-423C-A607-4F598F2A48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6AF5D31-0582-4C97-A401-BE9ED179254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4318A-347E-4578-9125-49CB8506ADA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201996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2C56288-ACB3-4C4E-8788-9966C0A429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46D6E7-BF87-4DE5-9CD8-F7CC93561B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6B064-B154-4E85-99A8-D753C6D49F9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63488695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67B8A9BA-A1DA-446B-8B4F-2D176B2057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E3CA7AA2-9FA8-4AB9-9CC9-0701C803E3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0C8B3D-644C-4802-9C1E-FB60631E821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87359063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53F7121-463F-4A31-9927-25F9932ADB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77096A5-2D3A-4161-8548-A6045835E01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E0037-1F7D-4C6A-83C3-45E2CC93E4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056625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B09EFE-F768-46EE-997C-64368AB4768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EECCB64-4DF3-4434-85AC-D235FDA7F11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C9E1B1-71F6-4669-8E52-C4E08B4499D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7602564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0711E8C-3FC9-4D44-9A04-5750B65191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91FB0A7-5F31-4BA9-9F72-465C05B605A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4BB8F-629E-4843-9259-B0A0B95939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81484238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>
            <a:extLst>
              <a:ext uri="{FF2B5EF4-FFF2-40B4-BE49-F238E27FC236}">
                <a16:creationId xmlns:a16="http://schemas.microsoft.com/office/drawing/2014/main" id="{438B2756-2D2E-4ACF-9FCE-9346370D07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BA9C311E-3CFA-4C09-94A2-7E27166E1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2" name="Espace réservé du titre 1">
            <a:extLst>
              <a:ext uri="{FF2B5EF4-FFF2-40B4-BE49-F238E27FC236}">
                <a16:creationId xmlns:a16="http://schemas.microsoft.com/office/drawing/2014/main" id="{59FA85D2-7637-45A2-8984-93EB01283ED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48133" name="Espace réservé du texte 2">
            <a:extLst>
              <a:ext uri="{FF2B5EF4-FFF2-40B4-BE49-F238E27FC236}">
                <a16:creationId xmlns:a16="http://schemas.microsoft.com/office/drawing/2014/main" id="{16D3C96E-0FED-4EDF-965E-A6681AC3D2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5699FA8A-FEA2-4118-8360-08F979C91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8135" name="Rectangle 7">
            <a:extLst>
              <a:ext uri="{FF2B5EF4-FFF2-40B4-BE49-F238E27FC236}">
                <a16:creationId xmlns:a16="http://schemas.microsoft.com/office/drawing/2014/main" id="{CC802117-0A55-4414-8B7F-4CB0481007C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EB64300-BB03-4BA6-B939-04AD75815AF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81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81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81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81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81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utoUpdateAnimBg="0"/>
      <p:bldP spid="48133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813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813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813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813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1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81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6444865B-3C69-4F28-96AF-0B3CA732F4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2FC48D6A-3A85-4CDE-8F11-CE8E1A2891C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36">
            <a:extLst>
              <a:ext uri="{FF2B5EF4-FFF2-40B4-BE49-F238E27FC236}">
                <a16:creationId xmlns:a16="http://schemas.microsoft.com/office/drawing/2014/main" id="{16B99DCE-7DF0-4EDE-9502-FB953DA546E9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37">
            <a:extLst>
              <a:ext uri="{FF2B5EF4-FFF2-40B4-BE49-F238E27FC236}">
                <a16:creationId xmlns:a16="http://schemas.microsoft.com/office/drawing/2014/main" id="{E8CE3840-B002-41D7-8D79-E2B54B27193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38">
            <a:extLst>
              <a:ext uri="{FF2B5EF4-FFF2-40B4-BE49-F238E27FC236}">
                <a16:creationId xmlns:a16="http://schemas.microsoft.com/office/drawing/2014/main" id="{479554DD-52D4-4A34-BD84-E13014C26AC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7A26B2C8-591A-4D0F-AEBC-CFEEBC74FC0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CC65E8A8-1E6D-47D4-9F10-CF85A58B86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0DE98DD5-FA59-4943-9640-716ED304EA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CC2E4FC-2722-4E87-AAEF-CA52C176481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6003327F-1B19-41FF-BBBE-440F858F5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2708275"/>
            <a:ext cx="41846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Jeunes plongeurs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6C1FE1C3-3B5F-4E6B-B90B-E86D83C9C3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14072BAC-4B3C-4472-9EF8-06B57CFBF16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9336F8-E092-4495-9B55-3646137D9B6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3556" name="Group 3">
            <a:extLst>
              <a:ext uri="{FF2B5EF4-FFF2-40B4-BE49-F238E27FC236}">
                <a16:creationId xmlns:a16="http://schemas.microsoft.com/office/drawing/2014/main" id="{F6CC9C08-CD2F-477C-9C5B-3B8FBF4845C3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2043113"/>
            <a:ext cx="8027988" cy="1160462"/>
            <a:chOff x="283" y="1296"/>
            <a:chExt cx="5987" cy="960"/>
          </a:xfrm>
        </p:grpSpPr>
        <p:sp>
          <p:nvSpPr>
            <p:cNvPr id="23565" name="Rectangle 4">
              <a:extLst>
                <a:ext uri="{FF2B5EF4-FFF2-40B4-BE49-F238E27FC236}">
                  <a16:creationId xmlns:a16="http://schemas.microsoft.com/office/drawing/2014/main" id="{B73EE073-271D-4D8D-8D67-BAE4A738C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1296"/>
              <a:ext cx="5280" cy="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23566" name="Text Box 5">
              <a:extLst>
                <a:ext uri="{FF2B5EF4-FFF2-40B4-BE49-F238E27FC236}">
                  <a16:creationId xmlns:a16="http://schemas.microsoft.com/office/drawing/2014/main" id="{B8635416-8EBB-44F6-9223-2491AF4E58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3" y="1430"/>
              <a:ext cx="5987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Wingdings" panose="05000000000000000000" pitchFamily="2" charset="2"/>
                <a:buChar char="n"/>
              </a:pPr>
              <a:endParaRPr lang="fr-FR" altLang="fr-FR" sz="2400" i="1">
                <a:solidFill>
                  <a:schemeClr val="tx1"/>
                </a:solidFill>
              </a:endParaRPr>
            </a:p>
          </p:txBody>
        </p:sp>
      </p:grpSp>
      <p:grpSp>
        <p:nvGrpSpPr>
          <p:cNvPr id="23557" name="Group 6">
            <a:extLst>
              <a:ext uri="{FF2B5EF4-FFF2-40B4-BE49-F238E27FC236}">
                <a16:creationId xmlns:a16="http://schemas.microsoft.com/office/drawing/2014/main" id="{2654976D-D13B-4376-B12B-5A31FA67C092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4292600"/>
            <a:ext cx="8208962" cy="1219200"/>
            <a:chOff x="336" y="2640"/>
            <a:chExt cx="4608" cy="768"/>
          </a:xfrm>
        </p:grpSpPr>
        <p:sp>
          <p:nvSpPr>
            <p:cNvPr id="23563" name="Rectangle 7">
              <a:extLst>
                <a:ext uri="{FF2B5EF4-FFF2-40B4-BE49-F238E27FC236}">
                  <a16:creationId xmlns:a16="http://schemas.microsoft.com/office/drawing/2014/main" id="{5FFD2834-EA5E-4078-98ED-2E8587A85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" y="2640"/>
              <a:ext cx="4608" cy="7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23564" name="Text Box 8">
              <a:extLst>
                <a:ext uri="{FF2B5EF4-FFF2-40B4-BE49-F238E27FC236}">
                  <a16:creationId xmlns:a16="http://schemas.microsoft.com/office/drawing/2014/main" id="{4D118FAB-E275-4B65-BEE0-023B8EAE45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2640"/>
              <a:ext cx="460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 typeface="Wingdings" panose="05000000000000000000" pitchFamily="2" charset="2"/>
                <a:buChar char="n"/>
              </a:pPr>
              <a:endParaRPr lang="fr-FR" altLang="fr-FR" sz="2400">
                <a:solidFill>
                  <a:schemeClr val="tx1"/>
                </a:solidFill>
              </a:endParaRPr>
            </a:p>
          </p:txBody>
        </p:sp>
      </p:grpSp>
      <p:sp>
        <p:nvSpPr>
          <p:cNvPr id="23558" name="ZoneTexte 10">
            <a:extLst>
              <a:ext uri="{FF2B5EF4-FFF2-40B4-BE49-F238E27FC236}">
                <a16:creationId xmlns:a16="http://schemas.microsoft.com/office/drawing/2014/main" id="{B0259CCC-BA93-469D-9ECE-5E5DAB0913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492375"/>
            <a:ext cx="70199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Ces certifications ne sont en aucun cas le résultat d’un examen mais d’une </a:t>
            </a:r>
            <a:r>
              <a:rPr lang="fr-FR" altLang="fr-FR" sz="2400">
                <a:solidFill>
                  <a:srgbClr val="FF0000"/>
                </a:solidFill>
              </a:rPr>
              <a:t>évaluation continue</a:t>
            </a:r>
            <a:r>
              <a:rPr lang="fr-FR" altLang="fr-FR" sz="2400">
                <a:solidFill>
                  <a:schemeClr val="tx2"/>
                </a:solidFill>
              </a:rPr>
              <a:t> dont la durée est laissée à l’appréciation du moniteur</a:t>
            </a:r>
            <a:r>
              <a:rPr lang="fr-FR" altLang="fr-FR" sz="2400" i="1">
                <a:solidFill>
                  <a:schemeClr val="tx1"/>
                </a:solidFill>
              </a:rPr>
              <a:t> </a:t>
            </a:r>
            <a:endParaRPr lang="fr-FR" altLang="fr-FR" sz="2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3559" name="ZoneTexte 11">
            <a:extLst>
              <a:ext uri="{FF2B5EF4-FFF2-40B4-BE49-F238E27FC236}">
                <a16:creationId xmlns:a16="http://schemas.microsoft.com/office/drawing/2014/main" id="{50880528-732D-4D7E-974F-B49CC36BA8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221163"/>
            <a:ext cx="6985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Tout acquis en milieu artificiel nécessitera une adaptation en milieu naturel gérée par l’encadrant</a:t>
            </a:r>
          </a:p>
        </p:txBody>
      </p:sp>
      <p:sp>
        <p:nvSpPr>
          <p:cNvPr id="23560" name="Rectangle 12">
            <a:extLst>
              <a:ext uri="{FF2B5EF4-FFF2-40B4-BE49-F238E27FC236}">
                <a16:creationId xmlns:a16="http://schemas.microsoft.com/office/drawing/2014/main" id="{9E65184F-C34C-4EFE-A4D4-CB2AD0283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23561" name="Rectangle 14">
            <a:extLst>
              <a:ext uri="{FF2B5EF4-FFF2-40B4-BE49-F238E27FC236}">
                <a16:creationId xmlns:a16="http://schemas.microsoft.com/office/drawing/2014/main" id="{2527291F-421A-48E0-BC1B-670556D0B1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566988"/>
            <a:ext cx="3651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60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23562" name="Rectangle 15">
            <a:extLst>
              <a:ext uri="{FF2B5EF4-FFF2-40B4-BE49-F238E27FC236}">
                <a16:creationId xmlns:a16="http://schemas.microsoft.com/office/drawing/2014/main" id="{44090602-83D3-4E8E-B202-D97F71E6E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149725"/>
            <a:ext cx="3651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60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AB539E68-04B6-4499-9CD2-BF7004EFC8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28EA685A-3AFB-4FB5-B559-14B189B236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EBBF5BA-61F5-4B25-892B-1A24BE03A01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ZoneTexte 16">
            <a:extLst>
              <a:ext uri="{FF2B5EF4-FFF2-40B4-BE49-F238E27FC236}">
                <a16:creationId xmlns:a16="http://schemas.microsoft.com/office/drawing/2014/main" id="{EF1349E1-6BB8-404C-BED6-6EC7509768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1916113"/>
            <a:ext cx="727233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À ces brevets sont associées des </a:t>
            </a:r>
            <a:r>
              <a:rPr lang="fr-FR" altLang="fr-FR" sz="2800">
                <a:solidFill>
                  <a:srgbClr val="FF0000"/>
                </a:solidFill>
              </a:rPr>
              <a:t>qualifications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qui correspondent à un «savoir faire» et à une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maturité psychique appropriée à l’enfant</a:t>
            </a: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5" name="ZoneTexte 17">
            <a:extLst>
              <a:ext uri="{FF2B5EF4-FFF2-40B4-BE49-F238E27FC236}">
                <a16:creationId xmlns:a16="http://schemas.microsoft.com/office/drawing/2014/main" id="{550FAC19-7FB1-473F-8F39-944BC056C7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4005263"/>
            <a:ext cx="6869112" cy="151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Plongée du bord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Qualification bateau 1 « barges et pneumatiques »</a:t>
            </a:r>
          </a:p>
          <a:p>
            <a:pPr eaLnBrk="1" hangingPunct="1">
              <a:lnSpc>
                <a:spcPct val="130000"/>
              </a:lnSpc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400">
                <a:solidFill>
                  <a:schemeClr val="tx2"/>
                </a:solidFill>
              </a:rPr>
              <a:t>Qualification bateau 2 « vedettes et chalutiers »</a:t>
            </a:r>
          </a:p>
        </p:txBody>
      </p:sp>
      <p:sp>
        <p:nvSpPr>
          <p:cNvPr id="25606" name="Flèche courbée vers la droite 18">
            <a:extLst>
              <a:ext uri="{FF2B5EF4-FFF2-40B4-BE49-F238E27FC236}">
                <a16:creationId xmlns:a16="http://schemas.microsoft.com/office/drawing/2014/main" id="{22E51551-26C9-4170-83CB-11EF82824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997200"/>
            <a:ext cx="731838" cy="1655763"/>
          </a:xfrm>
          <a:prstGeom prst="curvedRightArrow">
            <a:avLst>
              <a:gd name="adj1" fmla="val 24992"/>
              <a:gd name="adj2" fmla="val 49963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7" name="Rectangle 12">
            <a:extLst>
              <a:ext uri="{FF2B5EF4-FFF2-40B4-BE49-F238E27FC236}">
                <a16:creationId xmlns:a16="http://schemas.microsoft.com/office/drawing/2014/main" id="{B0FD3C6F-5049-4DB0-8427-B9D70D2EFB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1C035730-ED8A-4E01-9A6C-4734ABFD94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A9088DDF-9C28-4B9A-B4BD-F5CA9F6EF1C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9CD115-543C-49E2-A04F-A6DDC6FFDF5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ZoneTexte 10">
            <a:extLst>
              <a:ext uri="{FF2B5EF4-FFF2-40B4-BE49-F238E27FC236}">
                <a16:creationId xmlns:a16="http://schemas.microsoft.com/office/drawing/2014/main" id="{1B24B697-266F-4EC3-A586-58973593C8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8642350" cy="224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Ces </a:t>
            </a:r>
            <a:r>
              <a:rPr lang="fr-FR" altLang="fr-FR" sz="2800">
                <a:solidFill>
                  <a:srgbClr val="FF0000"/>
                </a:solidFill>
              </a:rPr>
              <a:t>qualifications</a:t>
            </a:r>
            <a:r>
              <a:rPr lang="fr-FR" altLang="fr-FR" sz="2800">
                <a:solidFill>
                  <a:schemeClr val="tx2"/>
                </a:solidFill>
              </a:rPr>
              <a:t> peuvent être attribuées à partir du brevet de plongeur de bronze 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>
                <a:solidFill>
                  <a:schemeClr val="tx2"/>
                </a:solidFill>
              </a:rPr>
              <a:t>Elles peuvent être décernées soit indépendamment, soit en même temps que les brevets de jeunes plongeurs</a:t>
            </a: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7653" name="ZoneTexte 11">
            <a:extLst>
              <a:ext uri="{FF2B5EF4-FFF2-40B4-BE49-F238E27FC236}">
                <a16:creationId xmlns:a16="http://schemas.microsoft.com/office/drawing/2014/main" id="{95175C3B-D0A3-48BB-8732-A64CF0AC9C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4797425"/>
            <a:ext cx="6121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Toutes les qualifications sont obligatoirement obtenues en milieu naturel</a:t>
            </a: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7654" name="Flèche courbée vers la droite 12">
            <a:extLst>
              <a:ext uri="{FF2B5EF4-FFF2-40B4-BE49-F238E27FC236}">
                <a16:creationId xmlns:a16="http://schemas.microsoft.com/office/drawing/2014/main" id="{87B02E6F-D933-4FBA-88B5-3D766BAC21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076700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7655" name="Rectangle 12">
            <a:extLst>
              <a:ext uri="{FF2B5EF4-FFF2-40B4-BE49-F238E27FC236}">
                <a16:creationId xmlns:a16="http://schemas.microsoft.com/office/drawing/2014/main" id="{B08ED587-7F87-42FD-A1AA-DB6FEB193F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71E47FD0-E0DA-4711-AF0D-4EE641CDA4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9699" name="Espace réservé du numéro de diapositive 2">
            <a:extLst>
              <a:ext uri="{FF2B5EF4-FFF2-40B4-BE49-F238E27FC236}">
                <a16:creationId xmlns:a16="http://schemas.microsoft.com/office/drawing/2014/main" id="{06FCA415-D9BA-42F6-B6F3-CACBF3EFDD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AD22A4-40EA-4B62-8DEC-B0AFCA77A76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ZoneTexte 10">
            <a:extLst>
              <a:ext uri="{FF2B5EF4-FFF2-40B4-BE49-F238E27FC236}">
                <a16:creationId xmlns:a16="http://schemas.microsoft.com/office/drawing/2014/main" id="{B292CB4A-80C0-4FD5-A8ED-6FF6946A7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628775"/>
            <a:ext cx="8605838" cy="2227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Pour les</a:t>
            </a:r>
            <a:r>
              <a:rPr lang="fr-FR" altLang="fr-FR" sz="2800">
                <a:solidFill>
                  <a:srgbClr val="FF0000"/>
                </a:solidFill>
              </a:rPr>
              <a:t> qualifications</a:t>
            </a:r>
            <a:r>
              <a:rPr lang="fr-FR" altLang="fr-FR" sz="2800">
                <a:solidFill>
                  <a:schemeClr val="tx2"/>
                </a:solidFill>
              </a:rPr>
              <a:t> : plongée bord, bateau 1 et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bateau 2, l’enfant devra attester de 3 plongées en milieu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naturel que le moniteur aura validées comme satisfaisantes  compte tenu des critères précisés par la qualification</a:t>
            </a: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1" name="ZoneTexte 11">
            <a:extLst>
              <a:ext uri="{FF2B5EF4-FFF2-40B4-BE49-F238E27FC236}">
                <a16:creationId xmlns:a16="http://schemas.microsoft.com/office/drawing/2014/main" id="{75988CE2-1845-45A6-8BBA-2DC99B478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4437063"/>
            <a:ext cx="684053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Ces certifications sont délivrées par un moniteur « averti » des spécificités de la plongée « jeunes plongeurs »</a:t>
            </a: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9702" name="Rectangle 12">
            <a:extLst>
              <a:ext uri="{FF2B5EF4-FFF2-40B4-BE49-F238E27FC236}">
                <a16:creationId xmlns:a16="http://schemas.microsoft.com/office/drawing/2014/main" id="{DA9571EB-AB5E-4C2A-B252-2CAA58E1B3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29703" name="Flèche courbée vers la droite 12">
            <a:extLst>
              <a:ext uri="{FF2B5EF4-FFF2-40B4-BE49-F238E27FC236}">
                <a16:creationId xmlns:a16="http://schemas.microsoft.com/office/drawing/2014/main" id="{684807B0-443D-4F29-8D5A-146DE5B147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076700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313FEE5B-368F-407C-8123-DC8446EF59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1747" name="Espace réservé du numéro de diapositive 2">
            <a:extLst>
              <a:ext uri="{FF2B5EF4-FFF2-40B4-BE49-F238E27FC236}">
                <a16:creationId xmlns:a16="http://schemas.microsoft.com/office/drawing/2014/main" id="{5672DA01-8A90-40B2-AA84-6E96AF5181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5D0A0D8-62C6-47C3-B8A6-B5AC978B2C8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ZoneTexte 7">
            <a:extLst>
              <a:ext uri="{FF2B5EF4-FFF2-40B4-BE49-F238E27FC236}">
                <a16:creationId xmlns:a16="http://schemas.microsoft.com/office/drawing/2014/main" id="{75A536C7-3992-47EC-A793-A00E874F2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492375"/>
            <a:ext cx="8424863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Pour les jeunes plongeurs dont l’âge est compris entre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rgbClr val="FF0000"/>
                </a:solidFill>
              </a:rPr>
              <a:t>12 et 14 ans</a:t>
            </a:r>
            <a:r>
              <a:rPr lang="fr-FR" altLang="fr-FR" sz="2400">
                <a:solidFill>
                  <a:schemeClr val="tx2"/>
                </a:solidFill>
              </a:rPr>
              <a:t> il existe deux possibilités :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choisir le cursus du « plongeur niveau 1 » avec dérogation 	(avec possibilité de passer par le Pack-Découverte et 	obtenir le PE12)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intégrer le cursus « jeunes plongeurs »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31749" name="Rectangle 12">
            <a:extLst>
              <a:ext uri="{FF2B5EF4-FFF2-40B4-BE49-F238E27FC236}">
                <a16:creationId xmlns:a16="http://schemas.microsoft.com/office/drawing/2014/main" id="{7E2D8D19-DF91-4207-A307-5EEE7376F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31750" name="Rectangle 9">
            <a:extLst>
              <a:ext uri="{FF2B5EF4-FFF2-40B4-BE49-F238E27FC236}">
                <a16:creationId xmlns:a16="http://schemas.microsoft.com/office/drawing/2014/main" id="{594EECB1-7263-4505-B0ED-256E7707F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00213"/>
            <a:ext cx="12890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Rappel </a:t>
            </a:r>
          </a:p>
        </p:txBody>
      </p:sp>
      <p:sp>
        <p:nvSpPr>
          <p:cNvPr id="31751" name="Flèche droite 11">
            <a:extLst>
              <a:ext uri="{FF2B5EF4-FFF2-40B4-BE49-F238E27FC236}">
                <a16:creationId xmlns:a16="http://schemas.microsoft.com/office/drawing/2014/main" id="{BA61E911-7333-403D-9F24-7C97FB982A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15778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31752" name="Flèche droite 13">
            <a:extLst>
              <a:ext uri="{FF2B5EF4-FFF2-40B4-BE49-F238E27FC236}">
                <a16:creationId xmlns:a16="http://schemas.microsoft.com/office/drawing/2014/main" id="{97130E88-99F0-4985-B290-CF154ED08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7163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pied de page 1">
            <a:extLst>
              <a:ext uri="{FF2B5EF4-FFF2-40B4-BE49-F238E27FC236}">
                <a16:creationId xmlns:a16="http://schemas.microsoft.com/office/drawing/2014/main" id="{27DEB4CC-88A3-4F74-9215-49A7F88E1D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5" name="Espace réservé du numéro de diapositive 2">
            <a:extLst>
              <a:ext uri="{FF2B5EF4-FFF2-40B4-BE49-F238E27FC236}">
                <a16:creationId xmlns:a16="http://schemas.microsoft.com/office/drawing/2014/main" id="{9B379E2D-ADA1-46C5-9700-19FB92DE91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4D805A7-E3DA-4791-ACBF-855D6775861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Text Box 3">
            <a:extLst>
              <a:ext uri="{FF2B5EF4-FFF2-40B4-BE49-F238E27FC236}">
                <a16:creationId xmlns:a16="http://schemas.microsoft.com/office/drawing/2014/main" id="{A5B0A738-E9F4-4C6C-8CAB-BCC9162DDA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" y="2166938"/>
            <a:ext cx="2590800" cy="45720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Plongeur d’or</a:t>
            </a:r>
          </a:p>
        </p:txBody>
      </p:sp>
      <p:sp>
        <p:nvSpPr>
          <p:cNvPr id="33797" name="Text Box 4">
            <a:extLst>
              <a:ext uri="{FF2B5EF4-FFF2-40B4-BE49-F238E27FC236}">
                <a16:creationId xmlns:a16="http://schemas.microsoft.com/office/drawing/2014/main" id="{95AC0D28-468D-4898-A1C1-25278C7FF3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463" y="4256088"/>
            <a:ext cx="2971800" cy="45720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Plongeur de bronze</a:t>
            </a:r>
          </a:p>
        </p:txBody>
      </p:sp>
      <p:sp>
        <p:nvSpPr>
          <p:cNvPr id="33798" name="Text Box 5">
            <a:extLst>
              <a:ext uri="{FF2B5EF4-FFF2-40B4-BE49-F238E27FC236}">
                <a16:creationId xmlns:a16="http://schemas.microsoft.com/office/drawing/2014/main" id="{B76C6E56-277D-4835-8C1A-D79CB73669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463" y="3175000"/>
            <a:ext cx="2971800" cy="45720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Plongeur d’argent</a:t>
            </a:r>
          </a:p>
        </p:txBody>
      </p:sp>
      <p:sp>
        <p:nvSpPr>
          <p:cNvPr id="33799" name="Text Box 6">
            <a:extLst>
              <a:ext uri="{FF2B5EF4-FFF2-40B4-BE49-F238E27FC236}">
                <a16:creationId xmlns:a16="http://schemas.microsoft.com/office/drawing/2014/main" id="{17CA4B29-80ED-4C73-989F-81AC32041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89738" y="4327525"/>
            <a:ext cx="2133600" cy="1004888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Qualification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 bateau 2</a:t>
            </a:r>
          </a:p>
        </p:txBody>
      </p:sp>
      <p:sp>
        <p:nvSpPr>
          <p:cNvPr id="33800" name="Text Box 7">
            <a:extLst>
              <a:ext uri="{FF2B5EF4-FFF2-40B4-BE49-F238E27FC236}">
                <a16:creationId xmlns:a16="http://schemas.microsoft.com/office/drawing/2014/main" id="{07F947DF-3964-4DB3-8BFC-8594D94EC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3250" y="4327525"/>
            <a:ext cx="2133600" cy="1004888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Qualification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bateau 1</a:t>
            </a:r>
          </a:p>
        </p:txBody>
      </p:sp>
      <p:sp>
        <p:nvSpPr>
          <p:cNvPr id="33801" name="Text Box 8">
            <a:extLst>
              <a:ext uri="{FF2B5EF4-FFF2-40B4-BE49-F238E27FC236}">
                <a16:creationId xmlns:a16="http://schemas.microsoft.com/office/drawing/2014/main" id="{DE8A2087-34F6-4F1D-A78D-444B1C9D5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9513" y="2311400"/>
            <a:ext cx="3429000" cy="457200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Après 3 plongées mer</a:t>
            </a:r>
          </a:p>
        </p:txBody>
      </p:sp>
      <p:sp>
        <p:nvSpPr>
          <p:cNvPr id="33802" name="Text Box 9">
            <a:extLst>
              <a:ext uri="{FF2B5EF4-FFF2-40B4-BE49-F238E27FC236}">
                <a16:creationId xmlns:a16="http://schemas.microsoft.com/office/drawing/2014/main" id="{D5410ABB-EC45-4DC9-B261-40F395C491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9150" y="3751263"/>
            <a:ext cx="4032250" cy="457200"/>
          </a:xfrm>
          <a:prstGeom prst="rect">
            <a:avLst/>
          </a:prstGeom>
          <a:solidFill>
            <a:srgbClr val="CC99FF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Qualification plongée du bord</a:t>
            </a:r>
          </a:p>
        </p:txBody>
      </p:sp>
      <p:sp>
        <p:nvSpPr>
          <p:cNvPr id="33803" name="Line 10">
            <a:extLst>
              <a:ext uri="{FF2B5EF4-FFF2-40B4-BE49-F238E27FC236}">
                <a16:creationId xmlns:a16="http://schemas.microsoft.com/office/drawing/2014/main" id="{BF5C502C-9F0F-4C64-9216-E53BDCD3B18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548313" y="3200400"/>
            <a:ext cx="838200" cy="10668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4" name="Line 11">
            <a:extLst>
              <a:ext uri="{FF2B5EF4-FFF2-40B4-BE49-F238E27FC236}">
                <a16:creationId xmlns:a16="http://schemas.microsoft.com/office/drawing/2014/main" id="{799E1C5D-1FA0-4469-815D-329214124A0F}"/>
              </a:ext>
            </a:extLst>
          </p:cNvPr>
          <p:cNvSpPr>
            <a:spLocks noChangeShapeType="1"/>
          </p:cNvSpPr>
          <p:nvPr/>
        </p:nvSpPr>
        <p:spPr bwMode="auto">
          <a:xfrm>
            <a:off x="6691313" y="3200400"/>
            <a:ext cx="1295400" cy="10668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5" name="Line 12">
            <a:extLst>
              <a:ext uri="{FF2B5EF4-FFF2-40B4-BE49-F238E27FC236}">
                <a16:creationId xmlns:a16="http://schemas.microsoft.com/office/drawing/2014/main" id="{AB7CC7B6-C54D-4B1E-BC80-343D1918E2B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18300" y="2022475"/>
            <a:ext cx="144463" cy="6223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6" name="AutoShape 13">
            <a:extLst>
              <a:ext uri="{FF2B5EF4-FFF2-40B4-BE49-F238E27FC236}">
                <a16:creationId xmlns:a16="http://schemas.microsoft.com/office/drawing/2014/main" id="{DC894462-E883-4A03-B6A2-F92F7534C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2743200"/>
            <a:ext cx="3810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33807" name="AutoShape 14">
            <a:extLst>
              <a:ext uri="{FF2B5EF4-FFF2-40B4-BE49-F238E27FC236}">
                <a16:creationId xmlns:a16="http://schemas.microsoft.com/office/drawing/2014/main" id="{BFC34D38-2503-43FD-8A01-9E335B71C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5325" y="3822700"/>
            <a:ext cx="3810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33808" name="Line 15">
            <a:extLst>
              <a:ext uri="{FF2B5EF4-FFF2-40B4-BE49-F238E27FC236}">
                <a16:creationId xmlns:a16="http://schemas.microsoft.com/office/drawing/2014/main" id="{E0D2E57C-71F8-4ADD-A97E-AF36FF66DE8F}"/>
              </a:ext>
            </a:extLst>
          </p:cNvPr>
          <p:cNvSpPr>
            <a:spLocks noChangeShapeType="1"/>
          </p:cNvSpPr>
          <p:nvPr/>
        </p:nvSpPr>
        <p:spPr bwMode="auto">
          <a:xfrm rot="20975677" flipV="1">
            <a:off x="4176713" y="3276600"/>
            <a:ext cx="609600" cy="8382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09" name="Line 16">
            <a:extLst>
              <a:ext uri="{FF2B5EF4-FFF2-40B4-BE49-F238E27FC236}">
                <a16:creationId xmlns:a16="http://schemas.microsoft.com/office/drawing/2014/main" id="{39ACFA7D-8BF6-410C-B9C7-7ED8D7A2998F}"/>
              </a:ext>
            </a:extLst>
          </p:cNvPr>
          <p:cNvSpPr>
            <a:spLocks noChangeShapeType="1"/>
          </p:cNvSpPr>
          <p:nvPr/>
        </p:nvSpPr>
        <p:spPr bwMode="auto">
          <a:xfrm>
            <a:off x="4125913" y="2311400"/>
            <a:ext cx="609600" cy="3048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0" name="Line 17">
            <a:extLst>
              <a:ext uri="{FF2B5EF4-FFF2-40B4-BE49-F238E27FC236}">
                <a16:creationId xmlns:a16="http://schemas.microsoft.com/office/drawing/2014/main" id="{53730241-4464-4A66-9A77-A0A8A3319C8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70375" y="2887663"/>
            <a:ext cx="381000" cy="3810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1" name="Line 17">
            <a:extLst>
              <a:ext uri="{FF2B5EF4-FFF2-40B4-BE49-F238E27FC236}">
                <a16:creationId xmlns:a16="http://schemas.microsoft.com/office/drawing/2014/main" id="{6CCFED9B-ABFF-4EA6-AF1C-6873445887B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924300" y="2060575"/>
            <a:ext cx="719138" cy="792163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3812" name="Text Box 4">
            <a:extLst>
              <a:ext uri="{FF2B5EF4-FFF2-40B4-BE49-F238E27FC236}">
                <a16:creationId xmlns:a16="http://schemas.microsoft.com/office/drawing/2014/main" id="{1D605A89-12F4-40DB-AD52-72A3E75BC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63" y="5264150"/>
            <a:ext cx="3455987" cy="457200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1"/>
                </a:solidFill>
              </a:rPr>
              <a:t>Cursus Etoiles de mer</a:t>
            </a:r>
          </a:p>
        </p:txBody>
      </p:sp>
      <p:sp>
        <p:nvSpPr>
          <p:cNvPr id="33813" name="AutoShape 14">
            <a:extLst>
              <a:ext uri="{FF2B5EF4-FFF2-40B4-BE49-F238E27FC236}">
                <a16:creationId xmlns:a16="http://schemas.microsoft.com/office/drawing/2014/main" id="{0B86936A-DEBC-4AD9-8CA7-8E279CEE77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4830763"/>
            <a:ext cx="381000" cy="381000"/>
          </a:xfrm>
          <a:prstGeom prst="upArrow">
            <a:avLst>
              <a:gd name="adj1" fmla="val 50000"/>
              <a:gd name="adj2" fmla="val 25000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33814" name="AutoShape 14">
            <a:extLst>
              <a:ext uri="{FF2B5EF4-FFF2-40B4-BE49-F238E27FC236}">
                <a16:creationId xmlns:a16="http://schemas.microsoft.com/office/drawing/2014/main" id="{57B8E5A9-90B4-4151-87DD-A9863EC3EA64}"/>
              </a:ext>
            </a:extLst>
          </p:cNvPr>
          <p:cNvSpPr>
            <a:spLocks noChangeArrowheads="1"/>
          </p:cNvSpPr>
          <p:nvPr/>
        </p:nvSpPr>
        <p:spPr bwMode="auto">
          <a:xfrm rot="3242890">
            <a:off x="4210051" y="2590800"/>
            <a:ext cx="381000" cy="2181225"/>
          </a:xfrm>
          <a:prstGeom prst="upArrow">
            <a:avLst>
              <a:gd name="adj1" fmla="val 50000"/>
              <a:gd name="adj2" fmla="val 24994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33815" name="AutoShape 14">
            <a:extLst>
              <a:ext uri="{FF2B5EF4-FFF2-40B4-BE49-F238E27FC236}">
                <a16:creationId xmlns:a16="http://schemas.microsoft.com/office/drawing/2014/main" id="{855D3130-406B-4DFC-BC06-854E6C80DE30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57938" y="2959100"/>
            <a:ext cx="381000" cy="604838"/>
          </a:xfrm>
          <a:prstGeom prst="upArrow">
            <a:avLst>
              <a:gd name="adj1" fmla="val 50000"/>
              <a:gd name="adj2" fmla="val 24974"/>
            </a:avLst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33816" name="Rectangle 12">
            <a:extLst>
              <a:ext uri="{FF2B5EF4-FFF2-40B4-BE49-F238E27FC236}">
                <a16:creationId xmlns:a16="http://schemas.microsoft.com/office/drawing/2014/main" id="{1DC4DD1E-251E-4C08-A6A9-C0D7CC58A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4516B478-C1ED-4137-96FF-902590CC96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5843" name="Espace réservé du numéro de diapositive 2">
            <a:extLst>
              <a:ext uri="{FF2B5EF4-FFF2-40B4-BE49-F238E27FC236}">
                <a16:creationId xmlns:a16="http://schemas.microsoft.com/office/drawing/2014/main" id="{FD3B308D-BC69-4182-892B-158A7A9968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DFD28CE-ED0C-4263-A409-FB5950F0284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4" name="Text Box 5">
            <a:extLst>
              <a:ext uri="{FF2B5EF4-FFF2-40B4-BE49-F238E27FC236}">
                <a16:creationId xmlns:a16="http://schemas.microsoft.com/office/drawing/2014/main" id="{0E25B8B6-713B-4CD9-8691-255991F73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31A105D9-4C4D-4ACF-83AB-8CE9D1126AF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E09010E6-9FBB-489F-B9A8-85377219926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6C35819-F76F-4BC8-87A7-51E910B0520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2">
            <a:extLst>
              <a:ext uri="{FF2B5EF4-FFF2-40B4-BE49-F238E27FC236}">
                <a16:creationId xmlns:a16="http://schemas.microsoft.com/office/drawing/2014/main" id="{AEF63EB1-8123-4FE4-972D-8F1E8FE735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3103563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Conditions d’accès :</a:t>
            </a:r>
          </a:p>
        </p:txBody>
      </p: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A60DF14D-0857-4497-8AC5-A3B11BEFE67E}"/>
              </a:ext>
            </a:extLst>
          </p:cNvPr>
          <p:cNvGrpSpPr>
            <a:grpSpLocks/>
          </p:cNvGrpSpPr>
          <p:nvPr/>
        </p:nvGrpSpPr>
        <p:grpSpPr bwMode="auto">
          <a:xfrm>
            <a:off x="468313" y="3933825"/>
            <a:ext cx="8675687" cy="2151063"/>
            <a:chOff x="288" y="1107"/>
            <a:chExt cx="5057" cy="1773"/>
          </a:xfrm>
        </p:grpSpPr>
        <p:sp>
          <p:nvSpPr>
            <p:cNvPr id="8203" name="Rectangle 10">
              <a:extLst>
                <a:ext uri="{FF2B5EF4-FFF2-40B4-BE49-F238E27FC236}">
                  <a16:creationId xmlns:a16="http://schemas.microsoft.com/office/drawing/2014/main" id="{3ED9FACA-4991-45B4-B9C2-237704D0D4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" y="2056"/>
              <a:ext cx="4752" cy="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8204" name="Text Box 11">
              <a:extLst>
                <a:ext uri="{FF2B5EF4-FFF2-40B4-BE49-F238E27FC236}">
                  <a16:creationId xmlns:a16="http://schemas.microsoft.com/office/drawing/2014/main" id="{7A86F7A9-C203-4C45-AD16-066F28F7B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" y="1107"/>
              <a:ext cx="4631" cy="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>
                  <a:solidFill>
                    <a:schemeClr val="tx1"/>
                  </a:solidFill>
                </a:rPr>
                <a:t>    </a:t>
              </a:r>
            </a:p>
          </p:txBody>
        </p:sp>
      </p:grpSp>
      <p:sp>
        <p:nvSpPr>
          <p:cNvPr id="8198" name="Rectangle 12">
            <a:extLst>
              <a:ext uri="{FF2B5EF4-FFF2-40B4-BE49-F238E27FC236}">
                <a16:creationId xmlns:a16="http://schemas.microsoft.com/office/drawing/2014/main" id="{F346AA87-F604-45DA-8586-63276A9227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8199" name="ZoneTexte 15">
            <a:extLst>
              <a:ext uri="{FF2B5EF4-FFF2-40B4-BE49-F238E27FC236}">
                <a16:creationId xmlns:a16="http://schemas.microsoft.com/office/drawing/2014/main" id="{DAA6AFAA-D19F-438B-94C9-E2BA6D5600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708275"/>
            <a:ext cx="6985000" cy="29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191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27138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35125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Licencié (hormis étoile de mer 1 – niveau découverte)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800">
              <a:solidFill>
                <a:schemeClr val="tx2"/>
              </a:solidFill>
            </a:endParaRP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CM de moins d’un an signé par un médecin généraliste minimum (hormis 1</a:t>
            </a:r>
            <a:r>
              <a:rPr lang="fr-FR" altLang="fr-FR" sz="2400" baseline="30000">
                <a:solidFill>
                  <a:schemeClr val="tx2"/>
                </a:solidFill>
              </a:rPr>
              <a:t>ère</a:t>
            </a:r>
            <a:r>
              <a:rPr lang="fr-FR" altLang="fr-FR" sz="2400">
                <a:solidFill>
                  <a:schemeClr val="tx2"/>
                </a:solidFill>
              </a:rPr>
              <a:t> étoile) et par un médecin fédéral ou spécialisé pour délivrance bronze, argent, or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endParaRPr lang="fr-FR" altLang="fr-FR" sz="800">
              <a:solidFill>
                <a:schemeClr val="tx2"/>
              </a:solidFill>
            </a:endParaRP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Pour la pratique =&gt; médecin généraliste</a:t>
            </a:r>
          </a:p>
        </p:txBody>
      </p:sp>
      <p:sp>
        <p:nvSpPr>
          <p:cNvPr id="8200" name="Flèche droite 11">
            <a:extLst>
              <a:ext uri="{FF2B5EF4-FFF2-40B4-BE49-F238E27FC236}">
                <a16:creationId xmlns:a16="http://schemas.microsoft.com/office/drawing/2014/main" id="{2554312B-A505-4691-A8F3-C225BF8CD8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471863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8201" name="Flèche droite 12">
            <a:extLst>
              <a:ext uri="{FF2B5EF4-FFF2-40B4-BE49-F238E27FC236}">
                <a16:creationId xmlns:a16="http://schemas.microsoft.com/office/drawing/2014/main" id="{76AA420C-9CCC-4FB0-A872-08DAFE4E1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3292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8202" name="Flèche droite 13">
            <a:extLst>
              <a:ext uri="{FF2B5EF4-FFF2-40B4-BE49-F238E27FC236}">
                <a16:creationId xmlns:a16="http://schemas.microsoft.com/office/drawing/2014/main" id="{86D1007E-31AA-435D-9429-E7E9C6287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80987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D981B7D9-0F00-453B-BE06-6E660A35C8D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636B18BF-B00D-4B6E-88D2-A613DE2583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43148E-4C27-4EA0-A8C0-4F28D09B8CC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Rectangle 10">
            <a:extLst>
              <a:ext uri="{FF2B5EF4-FFF2-40B4-BE49-F238E27FC236}">
                <a16:creationId xmlns:a16="http://schemas.microsoft.com/office/drawing/2014/main" id="{7AD5C293-59B4-49A9-9CA2-FF8AFA18E4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5084763"/>
            <a:ext cx="815340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10245" name="ZoneTexte 14">
            <a:extLst>
              <a:ext uri="{FF2B5EF4-FFF2-40B4-BE49-F238E27FC236}">
                <a16:creationId xmlns:a16="http://schemas.microsoft.com/office/drawing/2014/main" id="{46AB021A-8F14-43A2-A78E-1E0204FF04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2565400"/>
            <a:ext cx="6553200" cy="307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8191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27138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35125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Autorisation du responsable légal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Âge minimum: 8 ans pour plongée en scaphandre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Pas d’âge minimum pour la plongée libre  (étoile de mer 1, 2, 3)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246" name="Rectangle 12">
            <a:extLst>
              <a:ext uri="{FF2B5EF4-FFF2-40B4-BE49-F238E27FC236}">
                <a16:creationId xmlns:a16="http://schemas.microsoft.com/office/drawing/2014/main" id="{D87D33C1-6991-491E-9979-98ED62836A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10247" name="Flèche droite 11">
            <a:extLst>
              <a:ext uri="{FF2B5EF4-FFF2-40B4-BE49-F238E27FC236}">
                <a16:creationId xmlns:a16="http://schemas.microsoft.com/office/drawing/2014/main" id="{77EAB501-F14F-4619-90DA-66AB8E623A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340042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8" name="Flèche droite 12">
            <a:extLst>
              <a:ext uri="{FF2B5EF4-FFF2-40B4-BE49-F238E27FC236}">
                <a16:creationId xmlns:a16="http://schemas.microsoft.com/office/drawing/2014/main" id="{1176AAEF-7B47-4AA2-87C2-A4750174EC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5663" y="414972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9" name="Flèche droite 13">
            <a:extLst>
              <a:ext uri="{FF2B5EF4-FFF2-40B4-BE49-F238E27FC236}">
                <a16:creationId xmlns:a16="http://schemas.microsoft.com/office/drawing/2014/main" id="{A80D915E-EE53-4202-8C14-6F65964DAE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268128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50" name="Text Box 2">
            <a:extLst>
              <a:ext uri="{FF2B5EF4-FFF2-40B4-BE49-F238E27FC236}">
                <a16:creationId xmlns:a16="http://schemas.microsoft.com/office/drawing/2014/main" id="{E5E0C5E8-22C9-4B2A-90EF-C379C0C8A0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3103563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Conditions d’accès :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DC639C8B-E445-4FF6-BA93-6251C1C3FF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48665338-FB02-4B1D-89E0-B95A90B226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A1CB5AF-0C03-4758-AF3B-774ADBC446B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2292" name="Group 3081">
            <a:extLst>
              <a:ext uri="{FF2B5EF4-FFF2-40B4-BE49-F238E27FC236}">
                <a16:creationId xmlns:a16="http://schemas.microsoft.com/office/drawing/2014/main" id="{8C18AF77-BA94-4647-A62F-E5045FC6A5D0}"/>
              </a:ext>
            </a:extLst>
          </p:cNvPr>
          <p:cNvGrpSpPr>
            <a:grpSpLocks/>
          </p:cNvGrpSpPr>
          <p:nvPr/>
        </p:nvGrpSpPr>
        <p:grpSpPr bwMode="auto">
          <a:xfrm>
            <a:off x="722313" y="5373688"/>
            <a:ext cx="7010400" cy="461962"/>
            <a:chOff x="96" y="1842"/>
            <a:chExt cx="4416" cy="291"/>
          </a:xfrm>
        </p:grpSpPr>
        <p:sp>
          <p:nvSpPr>
            <p:cNvPr id="12301" name="Rectangle 3082">
              <a:extLst>
                <a:ext uri="{FF2B5EF4-FFF2-40B4-BE49-F238E27FC236}">
                  <a16:creationId xmlns:a16="http://schemas.microsoft.com/office/drawing/2014/main" id="{9D4572BA-CAFC-45A3-89A5-A30C97605B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82"/>
              <a:ext cx="441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12302" name="Text Box 3083">
              <a:extLst>
                <a:ext uri="{FF2B5EF4-FFF2-40B4-BE49-F238E27FC236}">
                  <a16:creationId xmlns:a16="http://schemas.microsoft.com/office/drawing/2014/main" id="{8CAB18EC-3CDA-41E7-8C73-2DC779196E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0" y="1842"/>
              <a:ext cx="3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Wingdings" panose="05000000000000000000" pitchFamily="2" charset="2"/>
                <a:buChar char="n"/>
              </a:pPr>
              <a:endParaRPr lang="fr-FR" altLang="fr-FR" sz="2400">
                <a:solidFill>
                  <a:schemeClr val="tx1"/>
                </a:solidFill>
              </a:endParaRPr>
            </a:p>
          </p:txBody>
        </p:sp>
      </p:grpSp>
      <p:grpSp>
        <p:nvGrpSpPr>
          <p:cNvPr id="12293" name="Group 3084">
            <a:extLst>
              <a:ext uri="{FF2B5EF4-FFF2-40B4-BE49-F238E27FC236}">
                <a16:creationId xmlns:a16="http://schemas.microsoft.com/office/drawing/2014/main" id="{11F1F747-85CB-44CC-BE20-E197167B2BEA}"/>
              </a:ext>
            </a:extLst>
          </p:cNvPr>
          <p:cNvGrpSpPr>
            <a:grpSpLocks/>
          </p:cNvGrpSpPr>
          <p:nvPr/>
        </p:nvGrpSpPr>
        <p:grpSpPr bwMode="auto">
          <a:xfrm>
            <a:off x="5651500" y="1484313"/>
            <a:ext cx="8569325" cy="461962"/>
            <a:chOff x="96" y="1842"/>
            <a:chExt cx="4416" cy="291"/>
          </a:xfrm>
        </p:grpSpPr>
        <p:sp>
          <p:nvSpPr>
            <p:cNvPr id="12299" name="Rectangle 3085">
              <a:extLst>
                <a:ext uri="{FF2B5EF4-FFF2-40B4-BE49-F238E27FC236}">
                  <a16:creationId xmlns:a16="http://schemas.microsoft.com/office/drawing/2014/main" id="{7BD72542-3FAE-4EAC-A6BA-F991BD901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" y="1882"/>
              <a:ext cx="4416" cy="2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12300" name="Text Box 3086">
              <a:extLst>
                <a:ext uri="{FF2B5EF4-FFF2-40B4-BE49-F238E27FC236}">
                  <a16:creationId xmlns:a16="http://schemas.microsoft.com/office/drawing/2014/main" id="{CE63E011-B392-488F-B1A3-A440FDD4E9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1" y="1842"/>
              <a:ext cx="4067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Wingdings" panose="05000000000000000000" pitchFamily="2" charset="2"/>
                <a:buChar char="n"/>
              </a:pPr>
              <a:endParaRPr lang="fr-FR" altLang="fr-FR" sz="2400">
                <a:solidFill>
                  <a:schemeClr val="tx1"/>
                </a:solidFill>
              </a:endParaRPr>
            </a:p>
          </p:txBody>
        </p:sp>
      </p:grpSp>
      <p:sp>
        <p:nvSpPr>
          <p:cNvPr id="12294" name="ZoneTexte 15">
            <a:extLst>
              <a:ext uri="{FF2B5EF4-FFF2-40B4-BE49-F238E27FC236}">
                <a16:creationId xmlns:a16="http://schemas.microsoft.com/office/drawing/2014/main" id="{6BFCD1ED-D771-4455-A89E-5D0A600D6A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635250"/>
            <a:ext cx="7524750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La température de l’eau est au minimum de 12°C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Durée plongée de 25 mn maxi la si T°&lt; 23°C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Matériel adapté à la morphologie du jeune (plongée et secours) : </a:t>
            </a:r>
            <a:br>
              <a:rPr lang="fr-FR" altLang="fr-FR" sz="2400">
                <a:solidFill>
                  <a:schemeClr val="tx2"/>
                </a:solidFill>
              </a:rPr>
            </a:br>
            <a:r>
              <a:rPr lang="fr-FR" altLang="fr-FR" sz="2400">
                <a:solidFill>
                  <a:schemeClr val="tx2"/>
                </a:solidFill>
              </a:rPr>
              <a:t>débit O² + BAVU + masque à la taille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Trousse de secours adaptée à l’âge et la morphologie du jeune : dosage des médicaments</a:t>
            </a: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5" name="Rectangle 12">
            <a:extLst>
              <a:ext uri="{FF2B5EF4-FFF2-40B4-BE49-F238E27FC236}">
                <a16:creationId xmlns:a16="http://schemas.microsoft.com/office/drawing/2014/main" id="{3C1EF7C1-B5BE-47E3-8D7A-E4D2EF1F7A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12296" name="Text Box 2">
            <a:extLst>
              <a:ext uri="{FF2B5EF4-FFF2-40B4-BE49-F238E27FC236}">
                <a16:creationId xmlns:a16="http://schemas.microsoft.com/office/drawing/2014/main" id="{2902922F-ADB7-4BB5-93C8-D21A3DDF9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3741738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Conditions de pratique :</a:t>
            </a:r>
          </a:p>
        </p:txBody>
      </p:sp>
      <p:sp>
        <p:nvSpPr>
          <p:cNvPr id="12297" name="Flèche droite 11">
            <a:extLst>
              <a:ext uri="{FF2B5EF4-FFF2-40B4-BE49-F238E27FC236}">
                <a16:creationId xmlns:a16="http://schemas.microsoft.com/office/drawing/2014/main" id="{0598CF1D-3075-4982-8DFB-4A28305EDD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8608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8" name="Flèche droite 13">
            <a:extLst>
              <a:ext uri="{FF2B5EF4-FFF2-40B4-BE49-F238E27FC236}">
                <a16:creationId xmlns:a16="http://schemas.microsoft.com/office/drawing/2014/main" id="{14E638D5-A4D8-44F2-9018-2E57335734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1175" y="27813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B3936EC2-6A6E-45E3-8E78-9377FBB71B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0A6E72AE-F814-4CBC-9D2C-FD4EA0650D6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20FBEA-2F73-4D7D-9DFD-A95A5BF8055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14340" name="Picture 61">
            <a:extLst>
              <a:ext uri="{FF2B5EF4-FFF2-40B4-BE49-F238E27FC236}">
                <a16:creationId xmlns:a16="http://schemas.microsoft.com/office/drawing/2014/main" id="{5096B660-8A5A-4A6B-BD70-A8935B0D0C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317750"/>
            <a:ext cx="7705725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8">
            <a:extLst>
              <a:ext uri="{FF2B5EF4-FFF2-40B4-BE49-F238E27FC236}">
                <a16:creationId xmlns:a16="http://schemas.microsoft.com/office/drawing/2014/main" id="{1FD0200C-9A03-4C0E-9BB4-A421F83EC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6065838"/>
            <a:ext cx="81359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2"/>
                </a:solidFill>
              </a:rPr>
              <a:t>+ PE12 à partir de 12 ans depuis 01/01/2015</a:t>
            </a:r>
          </a:p>
        </p:txBody>
      </p:sp>
      <p:sp>
        <p:nvSpPr>
          <p:cNvPr id="14342" name="Rectangle 12">
            <a:extLst>
              <a:ext uri="{FF2B5EF4-FFF2-40B4-BE49-F238E27FC236}">
                <a16:creationId xmlns:a16="http://schemas.microsoft.com/office/drawing/2014/main" id="{3EB41B3D-0446-4DCB-B135-313AB03AC0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14343" name="Rectangle 9">
            <a:extLst>
              <a:ext uri="{FF2B5EF4-FFF2-40B4-BE49-F238E27FC236}">
                <a16:creationId xmlns:a16="http://schemas.microsoft.com/office/drawing/2014/main" id="{398CA2AB-7661-4420-B071-0B4E850D57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7163" y="1704975"/>
            <a:ext cx="7483475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2"/>
                </a:solidFill>
              </a:rPr>
              <a:t>Conditions d’encadrement et normes de pratique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46D2051E-FD06-41F6-BFAC-DF218EE940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EF64D2E6-659F-46F0-92F9-618A18C9497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2CDD85-B32F-4D77-9DEA-EED9E9574EB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6388" name="Group 2">
            <a:extLst>
              <a:ext uri="{FF2B5EF4-FFF2-40B4-BE49-F238E27FC236}">
                <a16:creationId xmlns:a16="http://schemas.microsoft.com/office/drawing/2014/main" id="{D50450A0-22F7-4B8E-AB16-41282BFBA8A6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844675"/>
            <a:ext cx="8001000" cy="1295400"/>
            <a:chOff x="240" y="1728"/>
            <a:chExt cx="5040" cy="816"/>
          </a:xfrm>
        </p:grpSpPr>
        <p:sp>
          <p:nvSpPr>
            <p:cNvPr id="16393" name="Rectangle 3">
              <a:extLst>
                <a:ext uri="{FF2B5EF4-FFF2-40B4-BE49-F238E27FC236}">
                  <a16:creationId xmlns:a16="http://schemas.microsoft.com/office/drawing/2014/main" id="{14C55859-4847-4083-B217-5908D9894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728"/>
              <a:ext cx="4848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16394" name="Rectangle 4">
              <a:extLst>
                <a:ext uri="{FF2B5EF4-FFF2-40B4-BE49-F238E27FC236}">
                  <a16:creationId xmlns:a16="http://schemas.microsoft.com/office/drawing/2014/main" id="{B638F60A-61A4-43B1-87BD-6E46C5D49E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1728"/>
              <a:ext cx="480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0363" indent="-360363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>
                <a:solidFill>
                  <a:schemeClr val="tx1"/>
                </a:solidFill>
              </a:endParaRPr>
            </a:p>
          </p:txBody>
        </p:sp>
      </p:grpSp>
      <p:sp>
        <p:nvSpPr>
          <p:cNvPr id="16389" name="ZoneTexte 7">
            <a:extLst>
              <a:ext uri="{FF2B5EF4-FFF2-40B4-BE49-F238E27FC236}">
                <a16:creationId xmlns:a16="http://schemas.microsoft.com/office/drawing/2014/main" id="{03D8F471-E0FC-4435-9B63-03C978F23D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284538"/>
            <a:ext cx="7199312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8900" indent="-88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En cas d’incursion au delà de 6 mètres, il est conseillé de ne pas effectuer toute la plongée à la profondeur maximale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0" name="Rectangle 12">
            <a:extLst>
              <a:ext uri="{FF2B5EF4-FFF2-40B4-BE49-F238E27FC236}">
                <a16:creationId xmlns:a16="http://schemas.microsoft.com/office/drawing/2014/main" id="{82FF0E7E-0556-41F3-9E3D-F88301004A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16391" name="Rectangle 11">
            <a:extLst>
              <a:ext uri="{FF2B5EF4-FFF2-40B4-BE49-F238E27FC236}">
                <a16:creationId xmlns:a16="http://schemas.microsoft.com/office/drawing/2014/main" id="{95082A8B-E07B-437B-A5ED-215250BA6F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849438"/>
            <a:ext cx="29479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2"/>
                </a:solidFill>
              </a:rPr>
              <a:t>Recommandations</a:t>
            </a:r>
          </a:p>
        </p:txBody>
      </p:sp>
      <p:sp>
        <p:nvSpPr>
          <p:cNvPr id="16392" name="Text Box 12">
            <a:extLst>
              <a:ext uri="{FF2B5EF4-FFF2-40B4-BE49-F238E27FC236}">
                <a16:creationId xmlns:a16="http://schemas.microsoft.com/office/drawing/2014/main" id="{BFF8F1D0-BA12-46B7-977A-D1A59A010A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3213100"/>
            <a:ext cx="431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80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E4843E52-95EA-4C7E-8C38-8245E6B3037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3E7D7D92-1525-4668-9578-B5479EA20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768F5FA-AECD-4EDF-B4B5-F602810592E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ZoneTexte 7">
            <a:extLst>
              <a:ext uri="{FF2B5EF4-FFF2-40B4-BE49-F238E27FC236}">
                <a16:creationId xmlns:a16="http://schemas.microsoft.com/office/drawing/2014/main" id="{4E1EE7AC-50EC-4300-AF7D-7DBBE766D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781300"/>
            <a:ext cx="813752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Offre un cadre progressif pour l’acquisition des divers éléments de base de la plongée libre,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sans constituer pour autant un préalable aux activités de randonnée subaquatique telles qu’elles sont définies dans le manuel de formation technique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8437" name="Rectangle 7">
            <a:extLst>
              <a:ext uri="{FF2B5EF4-FFF2-40B4-BE49-F238E27FC236}">
                <a16:creationId xmlns:a16="http://schemas.microsoft.com/office/drawing/2014/main" id="{80DEDCFE-C473-49D0-866D-B076080596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438" y="1773238"/>
            <a:ext cx="31511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Le cursus « étoiles »</a:t>
            </a:r>
          </a:p>
        </p:txBody>
      </p:sp>
      <p:sp>
        <p:nvSpPr>
          <p:cNvPr id="18438" name="Rectangle 12">
            <a:extLst>
              <a:ext uri="{FF2B5EF4-FFF2-40B4-BE49-F238E27FC236}">
                <a16:creationId xmlns:a16="http://schemas.microsoft.com/office/drawing/2014/main" id="{DEED4873-E7BF-45F8-B4D5-940108F895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810C408A-60B0-45CE-ADC6-49ED367690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B9AB3859-9356-4C17-92B3-C79B55840F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EB9DA6-17A8-46FB-829C-3D5744ADD1F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Espace réservé du numéro de diapositive 2">
            <a:extLst>
              <a:ext uri="{FF2B5EF4-FFF2-40B4-BE49-F238E27FC236}">
                <a16:creationId xmlns:a16="http://schemas.microsoft.com/office/drawing/2014/main" id="{884290AE-AD72-4046-90DC-8975A4A1AA16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6172AA0B-21E6-460B-8017-ADC66E93A146}" type="slidenum">
              <a:rPr lang="fr-FR" altLang="fr-FR" sz="1400" b="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400" b="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5" name="ZoneTexte 4">
            <a:extLst>
              <a:ext uri="{FF2B5EF4-FFF2-40B4-BE49-F238E27FC236}">
                <a16:creationId xmlns:a16="http://schemas.microsoft.com/office/drawing/2014/main" id="{12036DA2-475F-42F7-BDF0-04AC48923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565400"/>
            <a:ext cx="48958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Peut se pratiquer sans âge minimum</a:t>
            </a: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6" name="ZoneTexte 5">
            <a:extLst>
              <a:ext uri="{FF2B5EF4-FFF2-40B4-BE49-F238E27FC236}">
                <a16:creationId xmlns:a16="http://schemas.microsoft.com/office/drawing/2014/main" id="{BA369445-0ED0-43AF-8082-8A3CBE7D1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4206875"/>
            <a:ext cx="80279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Une des finalités du cursus  « étoiles » qui est complémentaire aux préconisations de la FFESSM pour l’organisation de la randonnée subaquatique</a:t>
            </a: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7" name="Rectangle 12">
            <a:extLst>
              <a:ext uri="{FF2B5EF4-FFF2-40B4-BE49-F238E27FC236}">
                <a16:creationId xmlns:a16="http://schemas.microsoft.com/office/drawing/2014/main" id="{A74362C1-94AD-4460-9269-8E5DD5CA14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20488" name="Rectangle 8">
            <a:extLst>
              <a:ext uri="{FF2B5EF4-FFF2-40B4-BE49-F238E27FC236}">
                <a16:creationId xmlns:a16="http://schemas.microsoft.com/office/drawing/2014/main" id="{81987D46-18E5-4C2F-9547-826213D1B0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8000"/>
            <a:ext cx="56007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La plongée libre, étoiles de mer 1 à 3</a:t>
            </a:r>
          </a:p>
        </p:txBody>
      </p:sp>
      <p:sp>
        <p:nvSpPr>
          <p:cNvPr id="20489" name="Rectangle 9">
            <a:extLst>
              <a:ext uri="{FF2B5EF4-FFF2-40B4-BE49-F238E27FC236}">
                <a16:creationId xmlns:a16="http://schemas.microsoft.com/office/drawing/2014/main" id="{D7F4C0DA-5605-4D5F-B51C-07B5FF0E0E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505200"/>
            <a:ext cx="4932362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La randonnée subaquatique, est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Espace réservé du pied de page 1">
            <a:extLst>
              <a:ext uri="{FF2B5EF4-FFF2-40B4-BE49-F238E27FC236}">
                <a16:creationId xmlns:a16="http://schemas.microsoft.com/office/drawing/2014/main" id="{05C966E1-A9B2-4B81-BE1B-C74DE4FEE33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2C8735B9-A182-4433-80A2-DE5BEBCC3A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1438196-69E1-44F6-B420-8B0C1496536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" name="Group 3">
            <a:extLst>
              <a:ext uri="{FF2B5EF4-FFF2-40B4-BE49-F238E27FC236}">
                <a16:creationId xmlns:a16="http://schemas.microsoft.com/office/drawing/2014/main" id="{F7969A2B-562E-40FD-935C-AC80153A7A1A}"/>
              </a:ext>
            </a:extLst>
          </p:cNvPr>
          <p:cNvGrpSpPr>
            <a:grpSpLocks/>
          </p:cNvGrpSpPr>
          <p:nvPr/>
        </p:nvGrpSpPr>
        <p:grpSpPr bwMode="auto">
          <a:xfrm>
            <a:off x="566738" y="1682750"/>
            <a:ext cx="4495800" cy="533400"/>
            <a:chOff x="432" y="1296"/>
            <a:chExt cx="2832" cy="336"/>
          </a:xfrm>
          <a:solidFill>
            <a:schemeClr val="tx2"/>
          </a:solidFill>
        </p:grpSpPr>
        <p:sp>
          <p:nvSpPr>
            <p:cNvPr id="9240" name="Rectangle 4">
              <a:extLst>
                <a:ext uri="{FF2B5EF4-FFF2-40B4-BE49-F238E27FC236}">
                  <a16:creationId xmlns:a16="http://schemas.microsoft.com/office/drawing/2014/main" id="{9EDE4899-46AB-4C86-A566-33FE9C5CF6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296"/>
              <a:ext cx="2832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latin typeface="Calibri" pitchFamily="34" charset="0"/>
              </a:endParaRPr>
            </a:p>
          </p:txBody>
        </p:sp>
        <p:sp>
          <p:nvSpPr>
            <p:cNvPr id="9241" name="Rectangle 5">
              <a:extLst>
                <a:ext uri="{FF2B5EF4-FFF2-40B4-BE49-F238E27FC236}">
                  <a16:creationId xmlns:a16="http://schemas.microsoft.com/office/drawing/2014/main" id="{AB1D7E01-4334-4DB5-895B-2BAAAB3C2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296"/>
              <a:ext cx="2832" cy="288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 u="sng" dirty="0">
                  <a:solidFill>
                    <a:schemeClr val="bg1"/>
                  </a:solidFill>
                  <a:latin typeface="Calibri" pitchFamily="34" charset="0"/>
                </a:rPr>
                <a:t>Après</a:t>
              </a:r>
              <a:r>
                <a:rPr lang="fr-FR" altLang="fr-FR" sz="2400" dirty="0">
                  <a:solidFill>
                    <a:schemeClr val="bg1"/>
                  </a:solidFill>
                  <a:latin typeface="Calibri" pitchFamily="34" charset="0"/>
                </a:rPr>
                <a:t> 8 ans et avant 14 ans</a:t>
              </a:r>
              <a:endParaRPr lang="fr-FR" altLang="fr-FR" sz="2400" b="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Group 6">
            <a:extLst>
              <a:ext uri="{FF2B5EF4-FFF2-40B4-BE49-F238E27FC236}">
                <a16:creationId xmlns:a16="http://schemas.microsoft.com/office/drawing/2014/main" id="{1F944261-1D63-40A4-B476-3B988EB6C255}"/>
              </a:ext>
            </a:extLst>
          </p:cNvPr>
          <p:cNvGrpSpPr>
            <a:grpSpLocks/>
          </p:cNvGrpSpPr>
          <p:nvPr/>
        </p:nvGrpSpPr>
        <p:grpSpPr bwMode="auto">
          <a:xfrm>
            <a:off x="5004048" y="2420888"/>
            <a:ext cx="3352800" cy="457200"/>
            <a:chOff x="768" y="2016"/>
            <a:chExt cx="2112" cy="288"/>
          </a:xfrm>
          <a:solidFill>
            <a:srgbClr val="FFFF00"/>
          </a:solidFill>
        </p:grpSpPr>
        <p:sp>
          <p:nvSpPr>
            <p:cNvPr id="9238" name="Rectangle 7">
              <a:extLst>
                <a:ext uri="{FF2B5EF4-FFF2-40B4-BE49-F238E27FC236}">
                  <a16:creationId xmlns:a16="http://schemas.microsoft.com/office/drawing/2014/main" id="{20BF58EE-E410-46BF-805F-F00E3873D3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016"/>
              <a:ext cx="1920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239" name="Rectangle 8">
              <a:extLst>
                <a:ext uri="{FF2B5EF4-FFF2-40B4-BE49-F238E27FC236}">
                  <a16:creationId xmlns:a16="http://schemas.microsoft.com/office/drawing/2014/main" id="{641B0E10-21A9-4F45-8F27-D02BD6A9B0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016"/>
              <a:ext cx="2112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 dirty="0">
                  <a:solidFill>
                    <a:schemeClr val="tx1"/>
                  </a:solidFill>
                  <a:latin typeface="Calibri" pitchFamily="34" charset="0"/>
                </a:rPr>
                <a:t>Plongeur de bronze</a:t>
              </a:r>
            </a:p>
          </p:txBody>
        </p:sp>
      </p:grpSp>
      <p:grpSp>
        <p:nvGrpSpPr>
          <p:cNvPr id="4" name="Group 9">
            <a:extLst>
              <a:ext uri="{FF2B5EF4-FFF2-40B4-BE49-F238E27FC236}">
                <a16:creationId xmlns:a16="http://schemas.microsoft.com/office/drawing/2014/main" id="{D4587C2E-17F7-45A4-ABAC-44D966D8A59A}"/>
              </a:ext>
            </a:extLst>
          </p:cNvPr>
          <p:cNvGrpSpPr>
            <a:grpSpLocks/>
          </p:cNvGrpSpPr>
          <p:nvPr/>
        </p:nvGrpSpPr>
        <p:grpSpPr bwMode="auto">
          <a:xfrm>
            <a:off x="5004048" y="2997150"/>
            <a:ext cx="3048000" cy="457200"/>
            <a:chOff x="768" y="2304"/>
            <a:chExt cx="1920" cy="288"/>
          </a:xfrm>
          <a:solidFill>
            <a:srgbClr val="FFFF00"/>
          </a:solidFill>
        </p:grpSpPr>
        <p:sp>
          <p:nvSpPr>
            <p:cNvPr id="9236" name="Rectangle 10">
              <a:extLst>
                <a:ext uri="{FF2B5EF4-FFF2-40B4-BE49-F238E27FC236}">
                  <a16:creationId xmlns:a16="http://schemas.microsoft.com/office/drawing/2014/main" id="{17A28771-314D-4619-A897-1D2B0A593A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304"/>
              <a:ext cx="1920" cy="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237" name="Rectangle 11">
              <a:extLst>
                <a:ext uri="{FF2B5EF4-FFF2-40B4-BE49-F238E27FC236}">
                  <a16:creationId xmlns:a16="http://schemas.microsoft.com/office/drawing/2014/main" id="{69E897EA-B822-4045-BF7B-CA3EA82542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2304"/>
              <a:ext cx="1824" cy="288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>
                  <a:solidFill>
                    <a:schemeClr val="tx1"/>
                  </a:solidFill>
                  <a:latin typeface="Calibri" pitchFamily="34" charset="0"/>
                </a:rPr>
                <a:t>Plongeur d’argent</a:t>
              </a:r>
              <a:endParaRPr lang="fr-FR" altLang="fr-FR" sz="24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5" name="Group 12">
            <a:extLst>
              <a:ext uri="{FF2B5EF4-FFF2-40B4-BE49-F238E27FC236}">
                <a16:creationId xmlns:a16="http://schemas.microsoft.com/office/drawing/2014/main" id="{A2B8802D-3337-4E9F-9223-6BF3DB73A8E8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3716338"/>
            <a:ext cx="5562600" cy="533400"/>
            <a:chOff x="432" y="2880"/>
            <a:chExt cx="3504" cy="336"/>
          </a:xfrm>
          <a:solidFill>
            <a:schemeClr val="tx2"/>
          </a:solidFill>
        </p:grpSpPr>
        <p:sp>
          <p:nvSpPr>
            <p:cNvPr id="9234" name="Rectangle 13">
              <a:extLst>
                <a:ext uri="{FF2B5EF4-FFF2-40B4-BE49-F238E27FC236}">
                  <a16:creationId xmlns:a16="http://schemas.microsoft.com/office/drawing/2014/main" id="{7A0C1F1A-5195-4F56-81C8-3E8A6CDB03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880"/>
              <a:ext cx="3504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latin typeface="Calibri" pitchFamily="34" charset="0"/>
              </a:endParaRPr>
            </a:p>
          </p:txBody>
        </p:sp>
        <p:sp>
          <p:nvSpPr>
            <p:cNvPr id="9235" name="Rectangle 14">
              <a:extLst>
                <a:ext uri="{FF2B5EF4-FFF2-40B4-BE49-F238E27FC236}">
                  <a16:creationId xmlns:a16="http://schemas.microsoft.com/office/drawing/2014/main" id="{71CD34FF-B536-4B8F-966D-312A33C0DE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880"/>
              <a:ext cx="3456" cy="288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 u="sng" dirty="0">
                  <a:solidFill>
                    <a:schemeClr val="bg1"/>
                  </a:solidFill>
                  <a:latin typeface="Calibri" pitchFamily="34" charset="0"/>
                </a:rPr>
                <a:t>À partir</a:t>
              </a:r>
              <a:r>
                <a:rPr lang="fr-FR" altLang="fr-FR" sz="2400" dirty="0">
                  <a:solidFill>
                    <a:schemeClr val="bg1"/>
                  </a:solidFill>
                  <a:latin typeface="Calibri" pitchFamily="34" charset="0"/>
                </a:rPr>
                <a:t> de 10 ans et avant 14 ans</a:t>
              </a:r>
              <a:endParaRPr lang="fr-FR" altLang="fr-FR" sz="2400" b="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6" name="Group 15">
            <a:extLst>
              <a:ext uri="{FF2B5EF4-FFF2-40B4-BE49-F238E27FC236}">
                <a16:creationId xmlns:a16="http://schemas.microsoft.com/office/drawing/2014/main" id="{7498639B-77D9-489B-9DE6-1348E892ACA5}"/>
              </a:ext>
            </a:extLst>
          </p:cNvPr>
          <p:cNvGrpSpPr>
            <a:grpSpLocks/>
          </p:cNvGrpSpPr>
          <p:nvPr/>
        </p:nvGrpSpPr>
        <p:grpSpPr bwMode="auto">
          <a:xfrm>
            <a:off x="5004048" y="4365575"/>
            <a:ext cx="2362200" cy="533400"/>
            <a:chOff x="768" y="3360"/>
            <a:chExt cx="1488" cy="336"/>
          </a:xfrm>
          <a:solidFill>
            <a:srgbClr val="FFFF00"/>
          </a:solidFill>
        </p:grpSpPr>
        <p:sp>
          <p:nvSpPr>
            <p:cNvPr id="9232" name="Rectangle 16">
              <a:extLst>
                <a:ext uri="{FF2B5EF4-FFF2-40B4-BE49-F238E27FC236}">
                  <a16:creationId xmlns:a16="http://schemas.microsoft.com/office/drawing/2014/main" id="{89E84926-1D39-4878-BF95-F9D404A9A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360"/>
              <a:ext cx="1488" cy="3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233" name="Rectangle 17">
              <a:extLst>
                <a:ext uri="{FF2B5EF4-FFF2-40B4-BE49-F238E27FC236}">
                  <a16:creationId xmlns:a16="http://schemas.microsoft.com/office/drawing/2014/main" id="{73CE0825-C976-49A7-9716-A2F0AEDEA8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360"/>
              <a:ext cx="1440" cy="288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>
                  <a:solidFill>
                    <a:schemeClr val="tx1"/>
                  </a:solidFill>
                  <a:latin typeface="Calibri" pitchFamily="34" charset="0"/>
                </a:rPr>
                <a:t>Plongeur d’or</a:t>
              </a:r>
              <a:endParaRPr lang="fr-FR" altLang="fr-FR" sz="24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grpSp>
        <p:nvGrpSpPr>
          <p:cNvPr id="7" name="Group 12">
            <a:extLst>
              <a:ext uri="{FF2B5EF4-FFF2-40B4-BE49-F238E27FC236}">
                <a16:creationId xmlns:a16="http://schemas.microsoft.com/office/drawing/2014/main" id="{44341174-633A-41B1-8BB2-96B1583D600F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5127625"/>
            <a:ext cx="5562600" cy="533400"/>
            <a:chOff x="432" y="2880"/>
            <a:chExt cx="3504" cy="336"/>
          </a:xfrm>
          <a:solidFill>
            <a:schemeClr val="tx2"/>
          </a:solidFill>
        </p:grpSpPr>
        <p:sp>
          <p:nvSpPr>
            <p:cNvPr id="9230" name="Rectangle 13">
              <a:extLst>
                <a:ext uri="{FF2B5EF4-FFF2-40B4-BE49-F238E27FC236}">
                  <a16:creationId xmlns:a16="http://schemas.microsoft.com/office/drawing/2014/main" id="{2BE038C1-001B-41EB-9FEF-91298CAAFD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880"/>
              <a:ext cx="3504" cy="336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231" name="Rectangle 14">
              <a:extLst>
                <a:ext uri="{FF2B5EF4-FFF2-40B4-BE49-F238E27FC236}">
                  <a16:creationId xmlns:a16="http://schemas.microsoft.com/office/drawing/2014/main" id="{2C24374A-43CC-4A32-AFCA-D8BE30A7DD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2880"/>
              <a:ext cx="3456" cy="288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 u="sng" dirty="0">
                  <a:solidFill>
                    <a:schemeClr val="bg1"/>
                  </a:solidFill>
                  <a:latin typeface="Calibri" pitchFamily="34" charset="0"/>
                </a:rPr>
                <a:t>À partir</a:t>
              </a:r>
              <a:r>
                <a:rPr lang="fr-FR" altLang="fr-FR" sz="2400" dirty="0">
                  <a:solidFill>
                    <a:schemeClr val="bg1"/>
                  </a:solidFill>
                  <a:latin typeface="Calibri" pitchFamily="34" charset="0"/>
                </a:rPr>
                <a:t> de 12 ans</a:t>
              </a:r>
              <a:endParaRPr lang="fr-FR" altLang="fr-FR" sz="2400" b="0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grpSp>
        <p:nvGrpSpPr>
          <p:cNvPr id="8" name="Group 15">
            <a:extLst>
              <a:ext uri="{FF2B5EF4-FFF2-40B4-BE49-F238E27FC236}">
                <a16:creationId xmlns:a16="http://schemas.microsoft.com/office/drawing/2014/main" id="{5B9A049C-AA91-4352-8434-5AA008A07B99}"/>
              </a:ext>
            </a:extLst>
          </p:cNvPr>
          <p:cNvGrpSpPr>
            <a:grpSpLocks/>
          </p:cNvGrpSpPr>
          <p:nvPr/>
        </p:nvGrpSpPr>
        <p:grpSpPr bwMode="auto">
          <a:xfrm>
            <a:off x="5005636" y="5805438"/>
            <a:ext cx="1079500" cy="533400"/>
            <a:chOff x="768" y="3360"/>
            <a:chExt cx="1488" cy="336"/>
          </a:xfrm>
          <a:solidFill>
            <a:srgbClr val="FFFF00"/>
          </a:solidFill>
        </p:grpSpPr>
        <p:sp>
          <p:nvSpPr>
            <p:cNvPr id="9228" name="Rectangle 16">
              <a:extLst>
                <a:ext uri="{FF2B5EF4-FFF2-40B4-BE49-F238E27FC236}">
                  <a16:creationId xmlns:a16="http://schemas.microsoft.com/office/drawing/2014/main" id="{E590C2DC-7331-4148-BF8C-1535E230BA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360"/>
              <a:ext cx="1488" cy="336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sp>
          <p:nvSpPr>
            <p:cNvPr id="9229" name="Rectangle 17">
              <a:extLst>
                <a:ext uri="{FF2B5EF4-FFF2-40B4-BE49-F238E27FC236}">
                  <a16:creationId xmlns:a16="http://schemas.microsoft.com/office/drawing/2014/main" id="{EFED6BE1-8AB1-47B6-B663-1C15A69071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8" y="3360"/>
              <a:ext cx="1440" cy="288"/>
            </a:xfrm>
            <a:prstGeom prst="rect">
              <a:avLst/>
            </a:prstGeom>
            <a:grpFill/>
            <a:ln w="2857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>
                <a:defRPr/>
              </a:pPr>
              <a:r>
                <a:rPr lang="fr-FR" altLang="fr-FR" sz="2400">
                  <a:solidFill>
                    <a:schemeClr val="tx1"/>
                  </a:solidFill>
                  <a:latin typeface="Calibri" pitchFamily="34" charset="0"/>
                </a:rPr>
                <a:t>PE12</a:t>
              </a:r>
              <a:endParaRPr lang="fr-FR" altLang="fr-FR" sz="2400" b="0">
                <a:solidFill>
                  <a:schemeClr val="tx1"/>
                </a:solidFill>
                <a:latin typeface="Calibri" pitchFamily="34" charset="0"/>
              </a:endParaRPr>
            </a:p>
          </p:txBody>
        </p:sp>
      </p:grpSp>
      <p:sp>
        <p:nvSpPr>
          <p:cNvPr id="21515" name="Rectangle 12">
            <a:extLst>
              <a:ext uri="{FF2B5EF4-FFF2-40B4-BE49-F238E27FC236}">
                <a16:creationId xmlns:a16="http://schemas.microsoft.com/office/drawing/2014/main" id="{3A270199-1E8A-4410-B45F-69B999BFDD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588" y="374650"/>
            <a:ext cx="6632575" cy="86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Jeunes plongeurs </a:t>
            </a:r>
            <a:r>
              <a:rPr lang="fr-FR" altLang="fr-FR" sz="2800">
                <a:solidFill>
                  <a:schemeClr val="bg1"/>
                </a:solidFill>
              </a:rPr>
              <a:t>(moins de 14 ans)</a:t>
            </a:r>
          </a:p>
        </p:txBody>
      </p:sp>
      <p:sp>
        <p:nvSpPr>
          <p:cNvPr id="21516" name="Flèche droite 11">
            <a:extLst>
              <a:ext uri="{FF2B5EF4-FFF2-40B4-BE49-F238E27FC236}">
                <a16:creationId xmlns:a16="http://schemas.microsoft.com/office/drawing/2014/main" id="{E7D285AA-5275-4D2A-BE79-0310C6BA35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60700" y="45085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7" name="Flèche droite 12">
            <a:extLst>
              <a:ext uri="{FF2B5EF4-FFF2-40B4-BE49-F238E27FC236}">
                <a16:creationId xmlns:a16="http://schemas.microsoft.com/office/drawing/2014/main" id="{C01379EB-1D08-4397-84AE-B83BA806AF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3725" y="587692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21518" name="Flèche droite 13">
            <a:extLst>
              <a:ext uri="{FF2B5EF4-FFF2-40B4-BE49-F238E27FC236}">
                <a16:creationId xmlns:a16="http://schemas.microsoft.com/office/drawing/2014/main" id="{1124001D-FB8C-4B65-B569-6B463C4C50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249237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1347</TotalTime>
  <Words>793</Words>
  <Application>Microsoft Office PowerPoint</Application>
  <PresentationFormat>Affichage à l'écran (4:3)</PresentationFormat>
  <Paragraphs>136</Paragraphs>
  <Slides>16</Slides>
  <Notes>14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16</vt:i4>
      </vt:variant>
    </vt:vector>
  </HeadingPairs>
  <TitlesOfParts>
    <vt:vector size="23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81</cp:revision>
  <dcterms:created xsi:type="dcterms:W3CDTF">2001-05-06T13:33:23Z</dcterms:created>
  <dcterms:modified xsi:type="dcterms:W3CDTF">2018-08-05T16:41:47Z</dcterms:modified>
</cp:coreProperties>
</file>