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  <p:sldMasterId id="2147483664" r:id="rId2"/>
  </p:sldMasterIdLst>
  <p:notesMasterIdLst>
    <p:notesMasterId r:id="rId58"/>
  </p:notesMasterIdLst>
  <p:handoutMasterIdLst>
    <p:handoutMasterId r:id="rId59"/>
  </p:handoutMasterIdLst>
  <p:sldIdLst>
    <p:sldId id="256" r:id="rId3"/>
    <p:sldId id="257" r:id="rId4"/>
    <p:sldId id="258" r:id="rId5"/>
    <p:sldId id="322" r:id="rId6"/>
    <p:sldId id="295" r:id="rId7"/>
    <p:sldId id="260" r:id="rId8"/>
    <p:sldId id="261" r:id="rId9"/>
    <p:sldId id="308" r:id="rId10"/>
    <p:sldId id="309" r:id="rId11"/>
    <p:sldId id="310" r:id="rId12"/>
    <p:sldId id="296" r:id="rId13"/>
    <p:sldId id="262" r:id="rId14"/>
    <p:sldId id="263" r:id="rId15"/>
    <p:sldId id="264" r:id="rId16"/>
    <p:sldId id="293" r:id="rId17"/>
    <p:sldId id="297" r:id="rId18"/>
    <p:sldId id="265" r:id="rId19"/>
    <p:sldId id="266" r:id="rId20"/>
    <p:sldId id="267" r:id="rId21"/>
    <p:sldId id="268" r:id="rId22"/>
    <p:sldId id="270" r:id="rId23"/>
    <p:sldId id="269" r:id="rId24"/>
    <p:sldId id="272" r:id="rId25"/>
    <p:sldId id="275" r:id="rId26"/>
    <p:sldId id="273" r:id="rId27"/>
    <p:sldId id="276" r:id="rId28"/>
    <p:sldId id="302" r:id="rId29"/>
    <p:sldId id="274" r:id="rId30"/>
    <p:sldId id="291" r:id="rId31"/>
    <p:sldId id="313" r:id="rId32"/>
    <p:sldId id="292" r:id="rId33"/>
    <p:sldId id="314" r:id="rId34"/>
    <p:sldId id="311" r:id="rId35"/>
    <p:sldId id="315" r:id="rId36"/>
    <p:sldId id="298" r:id="rId37"/>
    <p:sldId id="316" r:id="rId38"/>
    <p:sldId id="278" r:id="rId39"/>
    <p:sldId id="317" r:id="rId40"/>
    <p:sldId id="279" r:id="rId41"/>
    <p:sldId id="299" r:id="rId42"/>
    <p:sldId id="282" r:id="rId43"/>
    <p:sldId id="289" r:id="rId44"/>
    <p:sldId id="300" r:id="rId45"/>
    <p:sldId id="288" r:id="rId46"/>
    <p:sldId id="305" r:id="rId47"/>
    <p:sldId id="306" r:id="rId48"/>
    <p:sldId id="318" r:id="rId49"/>
    <p:sldId id="307" r:id="rId50"/>
    <p:sldId id="319" r:id="rId51"/>
    <p:sldId id="301" r:id="rId52"/>
    <p:sldId id="285" r:id="rId53"/>
    <p:sldId id="320" r:id="rId54"/>
    <p:sldId id="294" r:id="rId55"/>
    <p:sldId id="321" r:id="rId56"/>
    <p:sldId id="312" r:id="rId57"/>
  </p:sldIdLst>
  <p:sldSz cx="9144000" cy="6858000" type="screen4x3"/>
  <p:notesSz cx="6858000" cy="9723438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3333CC"/>
    <a:srgbClr val="FFFF66"/>
    <a:srgbClr val="3399FF"/>
    <a:srgbClr val="009900"/>
    <a:srgbClr val="CC3300"/>
    <a:srgbClr val="0080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74" autoAdjust="0"/>
    <p:restoredTop sz="94614" autoAdjust="0"/>
  </p:normalViewPr>
  <p:slideViewPr>
    <p:cSldViewPr>
      <p:cViewPr varScale="1">
        <p:scale>
          <a:sx n="82" d="100"/>
          <a:sy n="82" d="100"/>
        </p:scale>
        <p:origin x="1450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61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>
            <a:extLst>
              <a:ext uri="{FF2B5EF4-FFF2-40B4-BE49-F238E27FC236}">
                <a16:creationId xmlns:a16="http://schemas.microsoft.com/office/drawing/2014/main" id="{B541E982-18D3-41F2-B08D-904129E1E894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1987" name="Rectangle 3">
            <a:extLst>
              <a:ext uri="{FF2B5EF4-FFF2-40B4-BE49-F238E27FC236}">
                <a16:creationId xmlns:a16="http://schemas.microsoft.com/office/drawing/2014/main" id="{19D3BF82-04EB-4960-8243-37B04640F64B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1988" name="Rectangle 4">
            <a:extLst>
              <a:ext uri="{FF2B5EF4-FFF2-40B4-BE49-F238E27FC236}">
                <a16:creationId xmlns:a16="http://schemas.microsoft.com/office/drawing/2014/main" id="{BD6E970E-C37C-4E39-8190-CB3FD3B2C342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36075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1989" name="Rectangle 5">
            <a:extLst>
              <a:ext uri="{FF2B5EF4-FFF2-40B4-BE49-F238E27FC236}">
                <a16:creationId xmlns:a16="http://schemas.microsoft.com/office/drawing/2014/main" id="{5324199A-0D2A-4912-AA27-7EDC5D77DBCC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9236075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E182A858-0A5F-4813-A71D-5253446038D1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>
            <a:extLst>
              <a:ext uri="{FF2B5EF4-FFF2-40B4-BE49-F238E27FC236}">
                <a16:creationId xmlns:a16="http://schemas.microsoft.com/office/drawing/2014/main" id="{A81E6B7D-862D-449F-B0F8-0AACCEB9ABCF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1443" name="Rectangle 3">
            <a:extLst>
              <a:ext uri="{FF2B5EF4-FFF2-40B4-BE49-F238E27FC236}">
                <a16:creationId xmlns:a16="http://schemas.microsoft.com/office/drawing/2014/main" id="{98A32128-4091-4FDD-A9C2-9DA9BC5A1893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076" name="Rectangle 4">
            <a:extLst>
              <a:ext uri="{FF2B5EF4-FFF2-40B4-BE49-F238E27FC236}">
                <a16:creationId xmlns:a16="http://schemas.microsoft.com/office/drawing/2014/main" id="{C03346D4-57AA-4D5F-B199-17FD919D6BAF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8538" y="728663"/>
            <a:ext cx="4860925" cy="36464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45" name="Rectangle 5">
            <a:extLst>
              <a:ext uri="{FF2B5EF4-FFF2-40B4-BE49-F238E27FC236}">
                <a16:creationId xmlns:a16="http://schemas.microsoft.com/office/drawing/2014/main" id="{3F2D2D4E-06B9-40CA-A118-1962EAA364D5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618038"/>
            <a:ext cx="5486400" cy="4376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61446" name="Rectangle 6">
            <a:extLst>
              <a:ext uri="{FF2B5EF4-FFF2-40B4-BE49-F238E27FC236}">
                <a16:creationId xmlns:a16="http://schemas.microsoft.com/office/drawing/2014/main" id="{7EBB055A-2059-4200-99A0-A3FB89E1A5F8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36075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1447" name="Rectangle 7">
            <a:extLst>
              <a:ext uri="{FF2B5EF4-FFF2-40B4-BE49-F238E27FC236}">
                <a16:creationId xmlns:a16="http://schemas.microsoft.com/office/drawing/2014/main" id="{E8DBA28E-638F-4BF6-B17C-3ECBCA2BFEE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236075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AA999DD8-623E-4A0B-96E9-8B8213DE7142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Espace réservé de l'image des diapositives 1">
            <a:extLst>
              <a:ext uri="{FF2B5EF4-FFF2-40B4-BE49-F238E27FC236}">
                <a16:creationId xmlns:a16="http://schemas.microsoft.com/office/drawing/2014/main" id="{848E270F-C2E3-43B2-8264-E5B764C67E2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Espace réservé des commentaires 2">
            <a:extLst>
              <a:ext uri="{FF2B5EF4-FFF2-40B4-BE49-F238E27FC236}">
                <a16:creationId xmlns:a16="http://schemas.microsoft.com/office/drawing/2014/main" id="{9EC664EA-DA02-469B-B857-2E4575F66E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fr-FR">
              <a:latin typeface="Arial" panose="020B0604020202020204" pitchFamily="34" charset="0"/>
            </a:endParaRPr>
          </a:p>
        </p:txBody>
      </p:sp>
      <p:sp>
        <p:nvSpPr>
          <p:cNvPr id="6148" name="Espace réservé du numéro de diapositive 3">
            <a:extLst>
              <a:ext uri="{FF2B5EF4-FFF2-40B4-BE49-F238E27FC236}">
                <a16:creationId xmlns:a16="http://schemas.microsoft.com/office/drawing/2014/main" id="{34FC6AE4-C3A5-46B4-B8A2-C7F661FD712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A0707633-617A-4430-896D-77E1686810B9}" type="slidenum">
              <a:rPr lang="fr-FR" altLang="fr-FR"/>
              <a:pPr/>
              <a:t>1</a:t>
            </a:fld>
            <a:endParaRPr lang="fr-FR" alt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>
            <a:extLst>
              <a:ext uri="{FF2B5EF4-FFF2-40B4-BE49-F238E27FC236}">
                <a16:creationId xmlns:a16="http://schemas.microsoft.com/office/drawing/2014/main" id="{20B20784-7F00-4D01-84CF-1A0520D171B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38EDA022-A6CE-46CC-ABA3-110A14DBBA67}" type="slidenum">
              <a:rPr lang="fr-FR" altLang="fr-FR"/>
              <a:pPr>
                <a:spcBef>
                  <a:spcPct val="0"/>
                </a:spcBef>
              </a:pPr>
              <a:t>34</a:t>
            </a:fld>
            <a:endParaRPr lang="fr-FR" altLang="fr-FR"/>
          </a:p>
        </p:txBody>
      </p:sp>
      <p:sp>
        <p:nvSpPr>
          <p:cNvPr id="40963" name="Rectangle 2">
            <a:extLst>
              <a:ext uri="{FF2B5EF4-FFF2-40B4-BE49-F238E27FC236}">
                <a16:creationId xmlns:a16="http://schemas.microsoft.com/office/drawing/2014/main" id="{4EEF6CA6-21EE-4A75-AB75-40CFD159F67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8538" y="728663"/>
            <a:ext cx="4862512" cy="3646487"/>
          </a:xfrm>
          <a:ln/>
        </p:spPr>
      </p:sp>
      <p:sp>
        <p:nvSpPr>
          <p:cNvPr id="40964" name="Rectangle 3">
            <a:extLst>
              <a:ext uri="{FF2B5EF4-FFF2-40B4-BE49-F238E27FC236}">
                <a16:creationId xmlns:a16="http://schemas.microsoft.com/office/drawing/2014/main" id="{2009894C-04BF-49E3-BD78-308F0E64EA9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4400" y="4618038"/>
            <a:ext cx="5029200" cy="437673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altLang="fr-FR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>
            <a:extLst>
              <a:ext uri="{FF2B5EF4-FFF2-40B4-BE49-F238E27FC236}">
                <a16:creationId xmlns:a16="http://schemas.microsoft.com/office/drawing/2014/main" id="{A1E81149-8266-4C8F-9C46-C715272F980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C81C6028-78AF-474A-9CF8-1F44354EC4E1}" type="slidenum">
              <a:rPr lang="fr-FR" altLang="fr-FR"/>
              <a:pPr>
                <a:spcBef>
                  <a:spcPct val="0"/>
                </a:spcBef>
              </a:pPr>
              <a:t>45</a:t>
            </a:fld>
            <a:endParaRPr lang="fr-FR" altLang="fr-FR"/>
          </a:p>
        </p:txBody>
      </p:sp>
      <p:sp>
        <p:nvSpPr>
          <p:cNvPr id="53251" name="Rectangle 2">
            <a:extLst>
              <a:ext uri="{FF2B5EF4-FFF2-40B4-BE49-F238E27FC236}">
                <a16:creationId xmlns:a16="http://schemas.microsoft.com/office/drawing/2014/main" id="{0BDB29D0-79B0-439F-BC89-6BD16A9A6E9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8538" y="728663"/>
            <a:ext cx="4862512" cy="3646487"/>
          </a:xfrm>
          <a:ln/>
        </p:spPr>
      </p:sp>
      <p:sp>
        <p:nvSpPr>
          <p:cNvPr id="53252" name="Rectangle 3">
            <a:extLst>
              <a:ext uri="{FF2B5EF4-FFF2-40B4-BE49-F238E27FC236}">
                <a16:creationId xmlns:a16="http://schemas.microsoft.com/office/drawing/2014/main" id="{1EF14A02-EA4A-47BD-A5F6-6B93DFC037E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4400" y="4618038"/>
            <a:ext cx="5029200" cy="437673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altLang="fr-FR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>
            <a:extLst>
              <a:ext uri="{FF2B5EF4-FFF2-40B4-BE49-F238E27FC236}">
                <a16:creationId xmlns:a16="http://schemas.microsoft.com/office/drawing/2014/main" id="{22A5F8E4-D773-4550-ABA1-0C39361D26A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5DFA6CAD-B5F9-45BA-A012-B57500B7B639}" type="slidenum">
              <a:rPr lang="fr-FR" altLang="fr-FR"/>
              <a:pPr>
                <a:spcBef>
                  <a:spcPct val="0"/>
                </a:spcBef>
              </a:pPr>
              <a:t>46</a:t>
            </a:fld>
            <a:endParaRPr lang="fr-FR" altLang="fr-FR"/>
          </a:p>
        </p:txBody>
      </p:sp>
      <p:sp>
        <p:nvSpPr>
          <p:cNvPr id="55299" name="Rectangle 2">
            <a:extLst>
              <a:ext uri="{FF2B5EF4-FFF2-40B4-BE49-F238E27FC236}">
                <a16:creationId xmlns:a16="http://schemas.microsoft.com/office/drawing/2014/main" id="{1778C406-6B70-49A4-AB10-AFE176BAD34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8538" y="728663"/>
            <a:ext cx="4862512" cy="3646487"/>
          </a:xfrm>
          <a:ln/>
        </p:spPr>
      </p:sp>
      <p:sp>
        <p:nvSpPr>
          <p:cNvPr id="55300" name="Rectangle 3">
            <a:extLst>
              <a:ext uri="{FF2B5EF4-FFF2-40B4-BE49-F238E27FC236}">
                <a16:creationId xmlns:a16="http://schemas.microsoft.com/office/drawing/2014/main" id="{01D8C47C-3E96-4AC3-A813-362882DCEF7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4400" y="4618038"/>
            <a:ext cx="5029200" cy="437673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altLang="fr-FR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>
            <a:extLst>
              <a:ext uri="{FF2B5EF4-FFF2-40B4-BE49-F238E27FC236}">
                <a16:creationId xmlns:a16="http://schemas.microsoft.com/office/drawing/2014/main" id="{CDC0DE2E-1ABA-4C6B-B16B-FAB8B59A146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948C7140-5BC8-4AF9-9B4B-7FF8D207DC4D}" type="slidenum">
              <a:rPr lang="fr-FR" altLang="fr-FR"/>
              <a:pPr>
                <a:spcBef>
                  <a:spcPct val="0"/>
                </a:spcBef>
              </a:pPr>
              <a:t>47</a:t>
            </a:fld>
            <a:endParaRPr lang="fr-FR" altLang="fr-FR"/>
          </a:p>
        </p:txBody>
      </p:sp>
      <p:sp>
        <p:nvSpPr>
          <p:cNvPr id="57347" name="Rectangle 2">
            <a:extLst>
              <a:ext uri="{FF2B5EF4-FFF2-40B4-BE49-F238E27FC236}">
                <a16:creationId xmlns:a16="http://schemas.microsoft.com/office/drawing/2014/main" id="{CB0707BE-F3C3-4452-920B-0343F7B297C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8538" y="728663"/>
            <a:ext cx="4862512" cy="3646487"/>
          </a:xfrm>
          <a:ln/>
        </p:spPr>
      </p:sp>
      <p:sp>
        <p:nvSpPr>
          <p:cNvPr id="57348" name="Rectangle 3">
            <a:extLst>
              <a:ext uri="{FF2B5EF4-FFF2-40B4-BE49-F238E27FC236}">
                <a16:creationId xmlns:a16="http://schemas.microsoft.com/office/drawing/2014/main" id="{664D1A5F-CE03-4223-9BD0-F0282D9CB5D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4400" y="4618038"/>
            <a:ext cx="5029200" cy="437673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altLang="fr-FR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>
            <a:extLst>
              <a:ext uri="{FF2B5EF4-FFF2-40B4-BE49-F238E27FC236}">
                <a16:creationId xmlns:a16="http://schemas.microsoft.com/office/drawing/2014/main" id="{95F5246D-EE9C-4877-B204-8824D6F8AE7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9FC8BA4A-B32D-42BA-8BEB-31729713C47D}" type="slidenum">
              <a:rPr lang="fr-FR" altLang="fr-FR"/>
              <a:pPr>
                <a:spcBef>
                  <a:spcPct val="0"/>
                </a:spcBef>
              </a:pPr>
              <a:t>48</a:t>
            </a:fld>
            <a:endParaRPr lang="fr-FR" altLang="fr-FR"/>
          </a:p>
        </p:txBody>
      </p:sp>
      <p:sp>
        <p:nvSpPr>
          <p:cNvPr id="59395" name="Rectangle 2">
            <a:extLst>
              <a:ext uri="{FF2B5EF4-FFF2-40B4-BE49-F238E27FC236}">
                <a16:creationId xmlns:a16="http://schemas.microsoft.com/office/drawing/2014/main" id="{64EAFA1C-D09E-4BE8-93DD-13B9BCED85E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8538" y="728663"/>
            <a:ext cx="4862512" cy="3646487"/>
          </a:xfrm>
          <a:ln/>
        </p:spPr>
      </p:sp>
      <p:sp>
        <p:nvSpPr>
          <p:cNvPr id="59396" name="Rectangle 3">
            <a:extLst>
              <a:ext uri="{FF2B5EF4-FFF2-40B4-BE49-F238E27FC236}">
                <a16:creationId xmlns:a16="http://schemas.microsoft.com/office/drawing/2014/main" id="{41ED16AB-A221-45B9-A50F-0E707DBF0DD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4400" y="4618038"/>
            <a:ext cx="5029200" cy="437673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altLang="fr-FR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>
            <a:extLst>
              <a:ext uri="{FF2B5EF4-FFF2-40B4-BE49-F238E27FC236}">
                <a16:creationId xmlns:a16="http://schemas.microsoft.com/office/drawing/2014/main" id="{FE27A985-162E-4E65-B1D7-B7743210618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569E7CE2-924A-423C-BCF2-C34CF0B9DE3A}" type="slidenum">
              <a:rPr lang="fr-FR" altLang="fr-FR"/>
              <a:pPr>
                <a:spcBef>
                  <a:spcPct val="0"/>
                </a:spcBef>
              </a:pPr>
              <a:t>49</a:t>
            </a:fld>
            <a:endParaRPr lang="fr-FR" altLang="fr-FR"/>
          </a:p>
        </p:txBody>
      </p:sp>
      <p:sp>
        <p:nvSpPr>
          <p:cNvPr id="61443" name="Rectangle 2">
            <a:extLst>
              <a:ext uri="{FF2B5EF4-FFF2-40B4-BE49-F238E27FC236}">
                <a16:creationId xmlns:a16="http://schemas.microsoft.com/office/drawing/2014/main" id="{AC61A86C-671E-43A8-A9D7-2F850707D8A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8538" y="728663"/>
            <a:ext cx="4862512" cy="3646487"/>
          </a:xfrm>
          <a:ln/>
        </p:spPr>
      </p:sp>
      <p:sp>
        <p:nvSpPr>
          <p:cNvPr id="61444" name="Rectangle 3">
            <a:extLst>
              <a:ext uri="{FF2B5EF4-FFF2-40B4-BE49-F238E27FC236}">
                <a16:creationId xmlns:a16="http://schemas.microsoft.com/office/drawing/2014/main" id="{40EEAB5E-4B66-4327-AEA5-4138DDC7D5C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14400" y="4618038"/>
            <a:ext cx="5029200" cy="437673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altLang="fr-FR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C0F6E55F-3D5F-4792-9319-95855A33BCE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B54FBBB9-C6F1-44F6-B5BF-A0D488305F2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431C45-BFAA-4FCC-934A-24E015EDA69A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552098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EB7F2B54-6482-4819-B4D2-08AE3DE7DBC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599ECEBE-9F62-44BD-BEFB-2B2547FF3E5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B0056A-576C-4916-BD95-BEE3667F2B38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6933203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209A6C77-B194-4ABA-A9EB-D57BD56D661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8383353D-B22C-47ED-841E-573EE152009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FF2D67-FBD6-4A42-918B-1BE2D3ADD0DF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608100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6B5FC142-6676-4D9D-BB66-FBCC3E04010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213BC78A-7C54-49BB-A809-FA22E8CD4DF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3264EF-D9D5-430C-B719-D6A4BD413A71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87638759"/>
      </p:ext>
    </p:extLst>
  </p:cSld>
  <p:clrMapOvr>
    <a:masterClrMapping/>
  </p:clrMapOvr>
  <p:transition spd="med">
    <p:zo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952236C5-7931-446D-A125-0022D312A5A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28E7CAD8-D57B-4935-9EF7-217A1602963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F53388-FEA7-4E48-A4C2-4739C7E7EADB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466279493"/>
      </p:ext>
    </p:extLst>
  </p:cSld>
  <p:clrMapOvr>
    <a:masterClrMapping/>
  </p:clrMapOvr>
  <p:transition spd="med">
    <p:zoom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403F0BEE-D6EB-4012-91DB-F28343BE353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8436479C-8E1C-4D72-9793-3D0B74829BF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DA1935-A5C3-4FAC-8A9F-D8B6B740D9B4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468806467"/>
      </p:ext>
    </p:extLst>
  </p:cSld>
  <p:clrMapOvr>
    <a:masterClrMapping/>
  </p:clrMapOvr>
  <p:transition spd="med">
    <p:zoom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68C9E8D-9A2B-423F-A42E-4F0A3A458AB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251F9DAD-2251-47F9-B103-122C415EAA9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EB2B0E-6967-4A09-B37F-5DBD625BDFF6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297088277"/>
      </p:ext>
    </p:extLst>
  </p:cSld>
  <p:clrMapOvr>
    <a:masterClrMapping/>
  </p:clrMapOvr>
  <p:transition spd="med">
    <p:zoom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u pied de page 4">
            <a:extLst>
              <a:ext uri="{FF2B5EF4-FFF2-40B4-BE49-F238E27FC236}">
                <a16:creationId xmlns:a16="http://schemas.microsoft.com/office/drawing/2014/main" id="{8651430A-BB06-4B07-A490-B2142546F53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3049BF7-8929-47B3-ABF7-EEAFE42DE35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E07ADF-66EC-4B5C-9C10-6199AF075157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632329805"/>
      </p:ext>
    </p:extLst>
  </p:cSld>
  <p:clrMapOvr>
    <a:masterClrMapping/>
  </p:clrMapOvr>
  <p:transition spd="med">
    <p:zoom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pied de page 4">
            <a:extLst>
              <a:ext uri="{FF2B5EF4-FFF2-40B4-BE49-F238E27FC236}">
                <a16:creationId xmlns:a16="http://schemas.microsoft.com/office/drawing/2014/main" id="{D44CDAFC-E193-48B8-AF71-126F4522193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4" name="Rectangle 7">
            <a:extLst>
              <a:ext uri="{FF2B5EF4-FFF2-40B4-BE49-F238E27FC236}">
                <a16:creationId xmlns:a16="http://schemas.microsoft.com/office/drawing/2014/main" id="{D7651B1B-582D-446B-8A1F-AAB8BE7BF8E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F3554E-AFB9-448B-8A0F-E6F32FD6EAE5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385204674"/>
      </p:ext>
    </p:extLst>
  </p:cSld>
  <p:clrMapOvr>
    <a:masterClrMapping/>
  </p:clrMapOvr>
  <p:transition spd="med">
    <p:zoom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B77D1848-8980-4B49-8DA5-B9451FE4797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3" name="Rectangle 7">
            <a:extLst>
              <a:ext uri="{FF2B5EF4-FFF2-40B4-BE49-F238E27FC236}">
                <a16:creationId xmlns:a16="http://schemas.microsoft.com/office/drawing/2014/main" id="{1168676A-01D6-473E-A5A8-57E8F8E6472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A53A2F-51EE-4D58-B7B6-58F6AD7571B7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802018506"/>
      </p:ext>
    </p:extLst>
  </p:cSld>
  <p:clrMapOvr>
    <a:masterClrMapping/>
  </p:clrMapOvr>
  <p:transition spd="med">
    <p:zoom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6E451B8-FB8B-400D-BF14-0B387E3C339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68228C25-6EB4-48F7-B9D6-526EA0E74B6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88A738-6132-4016-AB90-E1E7AA0D3BF3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057017680"/>
      </p:ext>
    </p:extLst>
  </p:cSld>
  <p:clrMapOvr>
    <a:masterClrMapping/>
  </p:clrMapOvr>
  <p:transition spd="med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4CFA1A33-67A4-4D0B-89B3-54F744AF823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A843C0F3-9D40-4036-A913-BCD8C33E7FB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7D400A-F237-4C94-B2BD-D298A4E8ACD7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40912855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43C3889-20CB-43FF-B62E-C93A0D33258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8869A694-35C4-478E-A7B7-E06692C3882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1B7A15-A308-483A-AC05-75B4A4450C32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296156613"/>
      </p:ext>
    </p:extLst>
  </p:cSld>
  <p:clrMapOvr>
    <a:masterClrMapping/>
  </p:clrMapOvr>
  <p:transition spd="med">
    <p:zoom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7DA8704A-939F-49B5-8714-BE0F4E7C508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6C7D37C9-766D-4728-AE62-652298B1A08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BD0219-4017-4CC2-BAD0-6EC9AC38A0A0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877704582"/>
      </p:ext>
    </p:extLst>
  </p:cSld>
  <p:clrMapOvr>
    <a:masterClrMapping/>
  </p:clrMapOvr>
  <p:transition spd="med">
    <p:zoom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A81BF720-2729-4D21-92B6-BF051E45A4F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65D64766-2225-4C47-A1F1-EEE9E089858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17053E-611D-4408-A698-6F706DB0CB36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50588036"/>
      </p:ext>
    </p:extLst>
  </p:cSld>
  <p:clrMapOvr>
    <a:masterClrMapping/>
  </p:clrMapOvr>
  <p:transition spd="med"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06DED84B-CA7B-41EC-8E0C-E2CFF3CD445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641F7AB6-AF10-4709-96B4-487B03D72D0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CA1097-8FE3-4D11-BA86-952509E14FAA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748838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1BB261C-5C08-4966-A21B-62FB31FF794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CD3AA212-60BB-41D3-8BD2-8A0AE01B46A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193919-0624-4EDD-A134-DC1F62E6904D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691866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u pied de page 4">
            <a:extLst>
              <a:ext uri="{FF2B5EF4-FFF2-40B4-BE49-F238E27FC236}">
                <a16:creationId xmlns:a16="http://schemas.microsoft.com/office/drawing/2014/main" id="{65E9B7F8-B080-4167-96C6-8E5245FDFCA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F5F76D4-A3A5-4006-A550-5DC8042AA99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067DDE-B5CB-4DF4-AB6D-E2E92403BFBA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5622113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pied de page 4">
            <a:extLst>
              <a:ext uri="{FF2B5EF4-FFF2-40B4-BE49-F238E27FC236}">
                <a16:creationId xmlns:a16="http://schemas.microsoft.com/office/drawing/2014/main" id="{5C76F28D-DA56-43B5-A1A3-CC0AC905EFE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4" name="Rectangle 7">
            <a:extLst>
              <a:ext uri="{FF2B5EF4-FFF2-40B4-BE49-F238E27FC236}">
                <a16:creationId xmlns:a16="http://schemas.microsoft.com/office/drawing/2014/main" id="{CE8504B7-9181-41A9-B018-E88D4F05540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0865FD-0EE9-4AB5-A8D4-C7BD467BA15F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6270318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4E179EA5-F592-4961-B9D4-8C29A57FCF6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3" name="Rectangle 7">
            <a:extLst>
              <a:ext uri="{FF2B5EF4-FFF2-40B4-BE49-F238E27FC236}">
                <a16:creationId xmlns:a16="http://schemas.microsoft.com/office/drawing/2014/main" id="{08D1D557-E15D-4B4F-9233-0AE38BB2B2D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4FAAC6-3E00-4D72-99B9-74B2F0CE74A5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1490732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3064281-FE89-430A-8ECD-6227D3661BE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91AEA719-6036-432A-A553-2995C374DA0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4E58BF-AC5C-4CFE-BBBE-A2AA79BB4A95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700692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C68D785-A609-4C31-8C9F-B4F1098EA18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09C353E5-F64B-4C30-8289-3B2E92B3D35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516D16-9641-4E0B-8D51-2D69C91A1DAE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514048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>
            <a:extLst>
              <a:ext uri="{FF2B5EF4-FFF2-40B4-BE49-F238E27FC236}">
                <a16:creationId xmlns:a16="http://schemas.microsoft.com/office/drawing/2014/main" id="{08F2912E-5F43-4E8E-BF77-A05F5CC8FE8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484313"/>
            <a:ext cx="7524750" cy="71437"/>
          </a:xfrm>
          <a:prstGeom prst="rect">
            <a:avLst/>
          </a:prstGeom>
          <a:solidFill>
            <a:srgbClr val="DBE5F1"/>
          </a:solidFill>
          <a:ln w="9525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fr-FR" altLang="fr-FR">
              <a:cs typeface="Arial" panose="020B0604020202020204" pitchFamily="34" charset="0"/>
            </a:endParaRPr>
          </a:p>
        </p:txBody>
      </p:sp>
      <p:pic>
        <p:nvPicPr>
          <p:cNvPr id="1027" name="Picture 8">
            <a:extLst>
              <a:ext uri="{FF2B5EF4-FFF2-40B4-BE49-F238E27FC236}">
                <a16:creationId xmlns:a16="http://schemas.microsoft.com/office/drawing/2014/main" id="{7576A213-8C1D-4BB6-B498-B2B114A407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7050" y="269875"/>
            <a:ext cx="1943100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Espace réservé du titre 1">
            <a:extLst>
              <a:ext uri="{FF2B5EF4-FFF2-40B4-BE49-F238E27FC236}">
                <a16:creationId xmlns:a16="http://schemas.microsoft.com/office/drawing/2014/main" id="{1F7B68CF-CF14-405A-980D-FE63692E2D8B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63468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 style du titre</a:t>
            </a:r>
          </a:p>
        </p:txBody>
      </p:sp>
      <p:sp>
        <p:nvSpPr>
          <p:cNvPr id="1029" name="Espace réservé du texte 2">
            <a:extLst>
              <a:ext uri="{FF2B5EF4-FFF2-40B4-BE49-F238E27FC236}">
                <a16:creationId xmlns:a16="http://schemas.microsoft.com/office/drawing/2014/main" id="{8F1A72B8-195F-4A96-94D4-F9BFDC32670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les styles du texte du masque</a:t>
            </a:r>
          </a:p>
          <a:p>
            <a:pPr lvl="1"/>
            <a:r>
              <a:rPr lang="fr-FR" altLang="fr-FR"/>
              <a:t>Deuxième niveau</a:t>
            </a:r>
          </a:p>
          <a:p>
            <a:pPr lvl="2"/>
            <a:r>
              <a:rPr lang="fr-FR" altLang="fr-FR"/>
              <a:t>Troisième niveau</a:t>
            </a:r>
          </a:p>
          <a:p>
            <a:pPr lvl="3"/>
            <a:r>
              <a:rPr lang="fr-FR" altLang="fr-FR"/>
              <a:t>Quatrième niveau</a:t>
            </a:r>
          </a:p>
          <a:p>
            <a:pPr lvl="4"/>
            <a:r>
              <a:rPr lang="fr-FR" altLang="fr-FR"/>
              <a:t>Cinquième niveau</a:t>
            </a:r>
          </a:p>
        </p:txBody>
      </p:sp>
      <p:sp>
        <p:nvSpPr>
          <p:cNvPr id="12" name="Espace réservé du pied de page 4">
            <a:extLst>
              <a:ext uri="{FF2B5EF4-FFF2-40B4-BE49-F238E27FC236}">
                <a16:creationId xmlns:a16="http://schemas.microsoft.com/office/drawing/2014/main" id="{1A8DDFE2-BF03-4C03-B66A-CD3350941CF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 smtClean="0">
                <a:latin typeface="+mn-lt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81927" name="Rectangle 7">
            <a:extLst>
              <a:ext uri="{FF2B5EF4-FFF2-40B4-BE49-F238E27FC236}">
                <a16:creationId xmlns:a16="http://schemas.microsoft.com/office/drawing/2014/main" id="{F4CC6292-2E05-4126-97B1-8DA360F062C2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DA14D65F-676F-4941-A0CC-EE8FE3AFCE2E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2D4E77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rgbClr val="2D4E77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rgbClr val="2D4E77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2D4E77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2D4E77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2D4E77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>
            <a:extLst>
              <a:ext uri="{FF2B5EF4-FFF2-40B4-BE49-F238E27FC236}">
                <a16:creationId xmlns:a16="http://schemas.microsoft.com/office/drawing/2014/main" id="{8BC965D8-EB3C-4DA6-A2DF-2FBF53C988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484313"/>
            <a:ext cx="7524750" cy="71437"/>
          </a:xfrm>
          <a:prstGeom prst="rect">
            <a:avLst/>
          </a:prstGeom>
          <a:solidFill>
            <a:srgbClr val="DBE5F1"/>
          </a:solidFill>
          <a:ln w="9525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fr-FR" altLang="fr-FR">
              <a:cs typeface="Arial" panose="020B0604020202020204" pitchFamily="34" charset="0"/>
            </a:endParaRPr>
          </a:p>
        </p:txBody>
      </p:sp>
      <p:pic>
        <p:nvPicPr>
          <p:cNvPr id="2051" name="Picture 8">
            <a:extLst>
              <a:ext uri="{FF2B5EF4-FFF2-40B4-BE49-F238E27FC236}">
                <a16:creationId xmlns:a16="http://schemas.microsoft.com/office/drawing/2014/main" id="{0C4E0198-3E8C-4B73-8A4C-C831C5113B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7050" y="269875"/>
            <a:ext cx="1943100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2" name="Espace réservé du titre 1">
            <a:extLst>
              <a:ext uri="{FF2B5EF4-FFF2-40B4-BE49-F238E27FC236}">
                <a16:creationId xmlns:a16="http://schemas.microsoft.com/office/drawing/2014/main" id="{3546CEB6-031A-4409-BE4F-D53EE9C35796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63468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 style du titre</a:t>
            </a:r>
          </a:p>
        </p:txBody>
      </p:sp>
      <p:sp>
        <p:nvSpPr>
          <p:cNvPr id="2053" name="Espace réservé du texte 2">
            <a:extLst>
              <a:ext uri="{FF2B5EF4-FFF2-40B4-BE49-F238E27FC236}">
                <a16:creationId xmlns:a16="http://schemas.microsoft.com/office/drawing/2014/main" id="{F50B9FD3-E769-4025-A8D3-BD2D6CD2D98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les styles du texte du masque</a:t>
            </a:r>
          </a:p>
          <a:p>
            <a:pPr lvl="1"/>
            <a:r>
              <a:rPr lang="fr-FR" altLang="fr-FR"/>
              <a:t>Deuxième niveau</a:t>
            </a:r>
          </a:p>
          <a:p>
            <a:pPr lvl="2"/>
            <a:r>
              <a:rPr lang="fr-FR" altLang="fr-FR"/>
              <a:t>Troisième niveau</a:t>
            </a:r>
          </a:p>
          <a:p>
            <a:pPr lvl="3"/>
            <a:r>
              <a:rPr lang="fr-FR" altLang="fr-FR"/>
              <a:t>Quatrième niveau</a:t>
            </a:r>
          </a:p>
          <a:p>
            <a:pPr lvl="4"/>
            <a:r>
              <a:rPr lang="fr-FR" altLang="fr-FR"/>
              <a:t>Cinquième niveau</a:t>
            </a:r>
          </a:p>
        </p:txBody>
      </p:sp>
      <p:sp>
        <p:nvSpPr>
          <p:cNvPr id="12" name="Espace réservé du pied de page 4">
            <a:extLst>
              <a:ext uri="{FF2B5EF4-FFF2-40B4-BE49-F238E27FC236}">
                <a16:creationId xmlns:a16="http://schemas.microsoft.com/office/drawing/2014/main" id="{9B2F5B17-2C49-4A8B-9C82-545B3B9F28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 smtClean="0">
                <a:latin typeface="+mn-lt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87047" name="Rectangle 7">
            <a:extLst>
              <a:ext uri="{FF2B5EF4-FFF2-40B4-BE49-F238E27FC236}">
                <a16:creationId xmlns:a16="http://schemas.microsoft.com/office/drawing/2014/main" id="{99A967EF-1860-4572-9C0E-3FFB329E67CA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0B42F834-C158-4625-A77C-212B12CE6379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ransition spd="med">
    <p:zoom/>
  </p:transition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2D4E77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rgbClr val="2D4E77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rgbClr val="2D4E77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2D4E77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2D4E77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2D4E77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.w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image" Target="../media/image2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3.wmf"/><Relationship Id="rId4" Type="http://schemas.openxmlformats.org/officeDocument/2006/relationships/oleObject" Target="../embeddings/oleObject3.bin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2.wmf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1">
            <a:extLst>
              <a:ext uri="{FF2B5EF4-FFF2-40B4-BE49-F238E27FC236}">
                <a16:creationId xmlns:a16="http://schemas.microsoft.com/office/drawing/2014/main" id="{DC69DB18-838C-4485-A8C5-F5C652DC914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123" name="Espace réservé du numéro de diapositive 2">
            <a:extLst>
              <a:ext uri="{FF2B5EF4-FFF2-40B4-BE49-F238E27FC236}">
                <a16:creationId xmlns:a16="http://schemas.microsoft.com/office/drawing/2014/main" id="{500039B1-DF15-41A2-9406-AE7DE3B656E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CBC8434-FC49-4DDA-997C-F91478E225AC}" type="slidenum">
              <a:rPr lang="fr-FR" altLang="fr-FR" sz="12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5124" name="Text Box 6">
            <a:extLst>
              <a:ext uri="{FF2B5EF4-FFF2-40B4-BE49-F238E27FC236}">
                <a16:creationId xmlns:a16="http://schemas.microsoft.com/office/drawing/2014/main" id="{8D4889C9-98DA-43C8-9C16-A9E1F49381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79613" y="2997200"/>
            <a:ext cx="52451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400" b="1">
                <a:solidFill>
                  <a:schemeClr val="bg1"/>
                </a:solidFill>
              </a:rPr>
              <a:t>Notions de pédagogie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pied de page 1">
            <a:extLst>
              <a:ext uri="{FF2B5EF4-FFF2-40B4-BE49-F238E27FC236}">
                <a16:creationId xmlns:a16="http://schemas.microsoft.com/office/drawing/2014/main" id="{18BC0E5E-479D-44C2-96F6-FF8BBBFF5CC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5363" name="Espace réservé du numéro de diapositive 2">
            <a:extLst>
              <a:ext uri="{FF2B5EF4-FFF2-40B4-BE49-F238E27FC236}">
                <a16:creationId xmlns:a16="http://schemas.microsoft.com/office/drawing/2014/main" id="{F6AA3B9B-A216-4E0B-8A81-2C432A41A5F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D2E5C00-093A-4D29-AEF7-CEBA838CE14E}" type="slidenum">
              <a:rPr lang="fr-FR" altLang="fr-FR" sz="12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10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5364" name="Rectangle 1026">
            <a:extLst>
              <a:ext uri="{FF2B5EF4-FFF2-40B4-BE49-F238E27FC236}">
                <a16:creationId xmlns:a16="http://schemas.microsoft.com/office/drawing/2014/main" id="{CF8D8BD9-D63A-4A8A-A09D-63D13F876B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2875" y="3527425"/>
            <a:ext cx="8424863" cy="126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Capacité :</a:t>
            </a:r>
            <a:r>
              <a:rPr lang="fr-FR" altLang="fr-FR" sz="2400" b="1">
                <a:solidFill>
                  <a:schemeClr val="tx2"/>
                </a:solidFill>
              </a:rPr>
              <a:t> </a:t>
            </a:r>
            <a:r>
              <a:rPr lang="fr-FR" altLang="fr-FR" sz="2400">
                <a:solidFill>
                  <a:schemeClr val="tx2"/>
                </a:solidFill>
              </a:rPr>
              <a:t>être capable de… [dite aussi : compétence spécifique]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Réalise une partie de la compétence globale. C’est l’association de plusieurs capacités qui va aboutir à la compétence finale.</a:t>
            </a:r>
          </a:p>
        </p:txBody>
      </p:sp>
      <p:sp>
        <p:nvSpPr>
          <p:cNvPr id="2" name="Text Box 1027">
            <a:extLst>
              <a:ext uri="{FF2B5EF4-FFF2-40B4-BE49-F238E27FC236}">
                <a16:creationId xmlns:a16="http://schemas.microsoft.com/office/drawing/2014/main" id="{4042B5B6-48E8-44DC-89D0-BDA6C798D5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2875" y="1654175"/>
            <a:ext cx="903605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fr-FR" altLang="fr-FR" sz="2800" b="1" dirty="0">
                <a:solidFill>
                  <a:schemeClr val="tx2"/>
                </a:solidFill>
                <a:latin typeface="Calibri" panose="020F0502020204030204" pitchFamily="34" charset="0"/>
              </a:rPr>
              <a:t>Acquis :</a:t>
            </a:r>
            <a:r>
              <a:rPr lang="fr-FR" altLang="fr-FR" sz="2400" b="1" dirty="0">
                <a:solidFill>
                  <a:schemeClr val="tx2"/>
                </a:solidFill>
                <a:latin typeface="Calibri" panose="020F0502020204030204" pitchFamily="34" charset="0"/>
              </a:rPr>
              <a:t> </a:t>
            </a:r>
            <a:r>
              <a:rPr lang="fr-FR" altLang="fr-FR" sz="2400" dirty="0">
                <a:solidFill>
                  <a:schemeClr val="tx2"/>
                </a:solidFill>
                <a:latin typeface="Calibri" panose="020F0502020204030204" pitchFamily="34" charset="0"/>
              </a:rPr>
              <a:t>L’élève</a:t>
            </a:r>
            <a:r>
              <a:rPr lang="fr-FR" altLang="fr-FR" sz="2400" b="1" dirty="0">
                <a:solidFill>
                  <a:schemeClr val="tx2"/>
                </a:solidFill>
                <a:latin typeface="Calibri" panose="020F0502020204030204" pitchFamily="34" charset="0"/>
              </a:rPr>
              <a:t> </a:t>
            </a:r>
            <a:r>
              <a:rPr lang="fr-FR" altLang="fr-FR" sz="2400" dirty="0">
                <a:solidFill>
                  <a:schemeClr val="tx2"/>
                </a:solidFill>
                <a:latin typeface="Calibri" panose="020F0502020204030204" pitchFamily="34" charset="0"/>
              </a:rPr>
              <a:t>connait, sait….</a:t>
            </a:r>
          </a:p>
          <a:p>
            <a:pPr eaLnBrk="1" hangingPunct="1">
              <a:spcBef>
                <a:spcPct val="50000"/>
              </a:spcBef>
              <a:defRPr/>
            </a:pPr>
            <a:r>
              <a:rPr lang="fr-FR" altLang="fr-FR" sz="2400" dirty="0">
                <a:solidFill>
                  <a:schemeClr val="tx2"/>
                </a:solidFill>
                <a:latin typeface="Calibri" panose="020F0502020204030204" pitchFamily="34" charset="0"/>
              </a:rPr>
              <a:t>Ce que l’élève sait déjà faire (qu’il n’est plus nécessaire de vérifier)  et qui va être utiliser dans le déroulement de la séance</a:t>
            </a:r>
          </a:p>
        </p:txBody>
      </p:sp>
      <p:sp>
        <p:nvSpPr>
          <p:cNvPr id="15366" name="Rectangle 1026">
            <a:extLst>
              <a:ext uri="{FF2B5EF4-FFF2-40B4-BE49-F238E27FC236}">
                <a16:creationId xmlns:a16="http://schemas.microsoft.com/office/drawing/2014/main" id="{E29E8316-BAC3-4308-B48A-7FD40F344B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2875" y="5038725"/>
            <a:ext cx="8353425" cy="126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Compétence </a:t>
            </a:r>
            <a:r>
              <a:rPr lang="fr-FR" altLang="fr-FR" sz="2800">
                <a:solidFill>
                  <a:schemeClr val="tx2"/>
                </a:solidFill>
              </a:rPr>
              <a:t>: </a:t>
            </a:r>
            <a:r>
              <a:rPr lang="fr-FR" altLang="fr-FR" sz="2400">
                <a:solidFill>
                  <a:schemeClr val="tx2"/>
                </a:solidFill>
              </a:rPr>
              <a:t>[dite aussi : compétence générale]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C’est l’ensemble des comportements, qui permet à un individu, d’exercer une activité considérée comme complexe. </a:t>
            </a:r>
          </a:p>
        </p:txBody>
      </p:sp>
      <p:sp>
        <p:nvSpPr>
          <p:cNvPr id="15367" name="Text Box 8">
            <a:extLst>
              <a:ext uri="{FF2B5EF4-FFF2-40B4-BE49-F238E27FC236}">
                <a16:creationId xmlns:a16="http://schemas.microsoft.com/office/drawing/2014/main" id="{88FDADD8-7A7B-43F6-AF6E-4ADA5BDE8A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476250"/>
            <a:ext cx="24955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Définitions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1">
            <a:extLst>
              <a:ext uri="{FF2B5EF4-FFF2-40B4-BE49-F238E27FC236}">
                <a16:creationId xmlns:a16="http://schemas.microsoft.com/office/drawing/2014/main" id="{7416BD51-C15D-4262-9C69-4F617E89F8D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6387" name="Espace réservé du numéro de diapositive 2">
            <a:extLst>
              <a:ext uri="{FF2B5EF4-FFF2-40B4-BE49-F238E27FC236}">
                <a16:creationId xmlns:a16="http://schemas.microsoft.com/office/drawing/2014/main" id="{325855D2-3317-44DE-9CDC-258C4651817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9E759FDE-3A5D-492C-B060-2945E482A97D}" type="slidenum">
              <a:rPr lang="fr-FR" altLang="fr-FR" sz="12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11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6388" name="Text Box 4">
            <a:extLst>
              <a:ext uri="{FF2B5EF4-FFF2-40B4-BE49-F238E27FC236}">
                <a16:creationId xmlns:a16="http://schemas.microsoft.com/office/drawing/2014/main" id="{0072C39C-2232-4A68-B43C-6EDAD24014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7813" y="3068638"/>
            <a:ext cx="6527800" cy="769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400" b="1">
                <a:solidFill>
                  <a:schemeClr val="bg1"/>
                </a:solidFill>
              </a:rPr>
              <a:t>Les 3 missions du moniteur</a:t>
            </a: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Espace réservé du pied de page 1">
            <a:extLst>
              <a:ext uri="{FF2B5EF4-FFF2-40B4-BE49-F238E27FC236}">
                <a16:creationId xmlns:a16="http://schemas.microsoft.com/office/drawing/2014/main" id="{64886DBC-8530-42DD-AD3D-291DD380149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7411" name="Espace réservé du numéro de diapositive 2">
            <a:extLst>
              <a:ext uri="{FF2B5EF4-FFF2-40B4-BE49-F238E27FC236}">
                <a16:creationId xmlns:a16="http://schemas.microsoft.com/office/drawing/2014/main" id="{CDCB4690-3F55-42F4-A241-7674A0FCCC9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E721EC0-DA41-44B0-8EC4-BCE107593913}" type="slidenum">
              <a:rPr lang="fr-FR" altLang="fr-FR" sz="12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12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7412" name="Text Box 7">
            <a:extLst>
              <a:ext uri="{FF2B5EF4-FFF2-40B4-BE49-F238E27FC236}">
                <a16:creationId xmlns:a16="http://schemas.microsoft.com/office/drawing/2014/main" id="{7C5CF730-7776-429E-90C3-CE3EA25798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7813" y="3670300"/>
            <a:ext cx="3384550" cy="547688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bg1"/>
                </a:solidFill>
              </a:rPr>
              <a:t>Guide (animateur)</a:t>
            </a:r>
          </a:p>
        </p:txBody>
      </p:sp>
      <p:sp>
        <p:nvSpPr>
          <p:cNvPr id="17413" name="Rectangle à coins arrondis 12">
            <a:extLst>
              <a:ext uri="{FF2B5EF4-FFF2-40B4-BE49-F238E27FC236}">
                <a16:creationId xmlns:a16="http://schemas.microsoft.com/office/drawing/2014/main" id="{7D60599D-6753-448C-8B15-B08D59671E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65550" y="1743075"/>
            <a:ext cx="2160588" cy="1223963"/>
          </a:xfrm>
          <a:prstGeom prst="wedgeRoundRectCallout">
            <a:avLst>
              <a:gd name="adj1" fmla="val -46694"/>
              <a:gd name="adj2" fmla="val 101620"/>
              <a:gd name="adj3" fmla="val 16667"/>
            </a:avLst>
          </a:prstGeom>
          <a:solidFill>
            <a:srgbClr val="FFFF00"/>
          </a:solidFill>
          <a:ln w="25400" algn="ctr">
            <a:solidFill>
              <a:srgbClr val="89A4A7"/>
            </a:solidFill>
            <a:miter lim="800000"/>
            <a:headEnd/>
            <a:tailEnd/>
          </a:ln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fr-FR" altLang="fr-FR" sz="1800" b="1">
              <a:solidFill>
                <a:schemeClr val="tx2"/>
              </a:solidFill>
            </a:endParaRPr>
          </a:p>
        </p:txBody>
      </p:sp>
      <p:sp>
        <p:nvSpPr>
          <p:cNvPr id="14" name="Rectangle à coins arrondis 13">
            <a:extLst>
              <a:ext uri="{FF2B5EF4-FFF2-40B4-BE49-F238E27FC236}">
                <a16:creationId xmlns:a16="http://schemas.microsoft.com/office/drawing/2014/main" id="{A2434F21-5918-42C3-9172-1D93E36ED8CD}"/>
              </a:ext>
            </a:extLst>
          </p:cNvPr>
          <p:cNvSpPr/>
          <p:nvPr/>
        </p:nvSpPr>
        <p:spPr>
          <a:xfrm>
            <a:off x="539750" y="1628775"/>
            <a:ext cx="2232025" cy="1079500"/>
          </a:xfrm>
          <a:prstGeom prst="wedgeRoundRectCallout">
            <a:avLst>
              <a:gd name="adj1" fmla="val 43256"/>
              <a:gd name="adj2" fmla="val 134471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fr-FR" altLang="fr-FR" b="1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17415" name="ZoneTexte 14">
            <a:extLst>
              <a:ext uri="{FF2B5EF4-FFF2-40B4-BE49-F238E27FC236}">
                <a16:creationId xmlns:a16="http://schemas.microsoft.com/office/drawing/2014/main" id="{82B7F719-3698-41EB-93B7-55078A0E0D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213" y="1844675"/>
            <a:ext cx="18002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marL="0" lvl="1" eaLnBrk="1" hangingPunct="1">
              <a:spcBef>
                <a:spcPct val="0"/>
              </a:spcBef>
              <a:buFontTx/>
              <a:buNone/>
            </a:pPr>
            <a:r>
              <a:rPr lang="fr-FR" altLang="fr-FR" sz="1800" b="1">
                <a:solidFill>
                  <a:schemeClr val="tx2"/>
                </a:solidFill>
              </a:rPr>
              <a:t>Objectif ?</a:t>
            </a:r>
          </a:p>
          <a:p>
            <a:pPr marL="0" lvl="1" eaLnBrk="1" hangingPunct="1">
              <a:spcBef>
                <a:spcPct val="0"/>
              </a:spcBef>
              <a:buFontTx/>
              <a:buNone/>
            </a:pPr>
            <a:r>
              <a:rPr lang="fr-FR" altLang="fr-FR" sz="1800" b="1">
                <a:solidFill>
                  <a:schemeClr val="tx2"/>
                </a:solidFill>
              </a:rPr>
              <a:t>loisir en sécurité</a:t>
            </a:r>
          </a:p>
        </p:txBody>
      </p:sp>
      <p:sp>
        <p:nvSpPr>
          <p:cNvPr id="17416" name="ZoneTexte 15">
            <a:extLst>
              <a:ext uri="{FF2B5EF4-FFF2-40B4-BE49-F238E27FC236}">
                <a16:creationId xmlns:a16="http://schemas.microsoft.com/office/drawing/2014/main" id="{17CDD8DD-FC63-464E-A770-393768D744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79838" y="1844675"/>
            <a:ext cx="2232025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800" b="1">
                <a:solidFill>
                  <a:schemeClr val="tx2"/>
                </a:solidFill>
              </a:rPr>
              <a:t>Faire pratiquer l ’activité selon le niveau du pratiquant</a:t>
            </a:r>
          </a:p>
        </p:txBody>
      </p:sp>
      <p:sp>
        <p:nvSpPr>
          <p:cNvPr id="17417" name="Rectangle à coins arrondis 16">
            <a:extLst>
              <a:ext uri="{FF2B5EF4-FFF2-40B4-BE49-F238E27FC236}">
                <a16:creationId xmlns:a16="http://schemas.microsoft.com/office/drawing/2014/main" id="{5EB8E011-93F8-4C19-8939-E3C9FC43A2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27763" y="2636838"/>
            <a:ext cx="2159000" cy="1223962"/>
          </a:xfrm>
          <a:prstGeom prst="wedgeRoundRectCallout">
            <a:avLst>
              <a:gd name="adj1" fmla="val -104486"/>
              <a:gd name="adj2" fmla="val 41829"/>
              <a:gd name="adj3" fmla="val 16667"/>
            </a:avLst>
          </a:prstGeom>
          <a:solidFill>
            <a:srgbClr val="FFFF00"/>
          </a:solidFill>
          <a:ln w="25400" algn="ctr">
            <a:solidFill>
              <a:srgbClr val="89A4A7"/>
            </a:solidFill>
            <a:miter lim="800000"/>
            <a:headEnd/>
            <a:tailEnd/>
          </a:ln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fr-FR" altLang="fr-FR" sz="1800" b="1">
              <a:solidFill>
                <a:schemeClr val="tx2"/>
              </a:solidFill>
            </a:endParaRPr>
          </a:p>
        </p:txBody>
      </p:sp>
      <p:sp>
        <p:nvSpPr>
          <p:cNvPr id="17418" name="ZoneTexte 17">
            <a:extLst>
              <a:ext uri="{FF2B5EF4-FFF2-40B4-BE49-F238E27FC236}">
                <a16:creationId xmlns:a16="http://schemas.microsoft.com/office/drawing/2014/main" id="{6466DF13-34D7-46AD-A65D-EA3193DFA7D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72225" y="2781300"/>
            <a:ext cx="1944688" cy="915988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800" b="1">
                <a:solidFill>
                  <a:schemeClr val="tx2"/>
                </a:solidFill>
              </a:rPr>
              <a:t>Planifier, organiser, animer analyser l’activité</a:t>
            </a:r>
          </a:p>
        </p:txBody>
      </p:sp>
      <p:sp>
        <p:nvSpPr>
          <p:cNvPr id="17419" name="Rectangle à coins arrondis 18">
            <a:extLst>
              <a:ext uri="{FF2B5EF4-FFF2-40B4-BE49-F238E27FC236}">
                <a16:creationId xmlns:a16="http://schemas.microsoft.com/office/drawing/2014/main" id="{08EC2342-C58C-4E14-860E-E5025B4673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00788" y="4221163"/>
            <a:ext cx="2160587" cy="1223962"/>
          </a:xfrm>
          <a:prstGeom prst="wedgeRoundRectCallout">
            <a:avLst>
              <a:gd name="adj1" fmla="val -111060"/>
              <a:gd name="adj2" fmla="val -52593"/>
              <a:gd name="adj3" fmla="val 16667"/>
            </a:avLst>
          </a:prstGeom>
          <a:solidFill>
            <a:srgbClr val="FFFF00"/>
          </a:solidFill>
          <a:ln w="25400" algn="ctr">
            <a:solidFill>
              <a:srgbClr val="89A4A7"/>
            </a:solidFill>
            <a:miter lim="800000"/>
            <a:headEnd/>
            <a:tailEnd/>
          </a:ln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fr-FR" altLang="fr-FR" sz="1800" b="1">
              <a:solidFill>
                <a:schemeClr val="tx2"/>
              </a:solidFill>
            </a:endParaRPr>
          </a:p>
        </p:txBody>
      </p:sp>
      <p:sp>
        <p:nvSpPr>
          <p:cNvPr id="17420" name="ZoneTexte 20">
            <a:extLst>
              <a:ext uri="{FF2B5EF4-FFF2-40B4-BE49-F238E27FC236}">
                <a16:creationId xmlns:a16="http://schemas.microsoft.com/office/drawing/2014/main" id="{CC1DE3A2-E98B-495F-95FF-3424F96E03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89713" y="4365625"/>
            <a:ext cx="1584325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800" b="1">
                <a:solidFill>
                  <a:schemeClr val="tx2"/>
                </a:solidFill>
              </a:rPr>
              <a:t>Vérifier, aider, conseiller le pratiquant</a:t>
            </a:r>
          </a:p>
        </p:txBody>
      </p:sp>
      <p:sp>
        <p:nvSpPr>
          <p:cNvPr id="26" name="Rectangle à coins arrondis 25">
            <a:extLst>
              <a:ext uri="{FF2B5EF4-FFF2-40B4-BE49-F238E27FC236}">
                <a16:creationId xmlns:a16="http://schemas.microsoft.com/office/drawing/2014/main" id="{659B26B8-800D-4CDB-932F-C8C0F32C7A48}"/>
              </a:ext>
            </a:extLst>
          </p:cNvPr>
          <p:cNvSpPr/>
          <p:nvPr/>
        </p:nvSpPr>
        <p:spPr>
          <a:xfrm>
            <a:off x="323850" y="5110163"/>
            <a:ext cx="2519363" cy="1225550"/>
          </a:xfrm>
          <a:prstGeom prst="wedgeRoundRectCallout">
            <a:avLst>
              <a:gd name="adj1" fmla="val 17968"/>
              <a:gd name="adj2" fmla="val -116907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fr-FR" altLang="fr-FR" b="1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17422" name="ZoneTexte 26">
            <a:extLst>
              <a:ext uri="{FF2B5EF4-FFF2-40B4-BE49-F238E27FC236}">
                <a16:creationId xmlns:a16="http://schemas.microsoft.com/office/drawing/2014/main" id="{894B1BDC-48B7-421D-A878-761E2B3659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750" y="5110163"/>
            <a:ext cx="2087563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800" b="1">
                <a:solidFill>
                  <a:schemeClr val="tx2"/>
                </a:solidFill>
              </a:rPr>
              <a:t>Rapports entre guide et plongeurs et entre DP et groupes</a:t>
            </a:r>
          </a:p>
        </p:txBody>
      </p:sp>
      <p:sp>
        <p:nvSpPr>
          <p:cNvPr id="17423" name="Text Box 18">
            <a:extLst>
              <a:ext uri="{FF2B5EF4-FFF2-40B4-BE49-F238E27FC236}">
                <a16:creationId xmlns:a16="http://schemas.microsoft.com/office/drawing/2014/main" id="{D591D952-EAA1-4AAE-A528-1E92DE031A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333375"/>
            <a:ext cx="6156325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Les 3 missions du moniteurs</a:t>
            </a:r>
          </a:p>
        </p:txBody>
      </p:sp>
      <p:sp>
        <p:nvSpPr>
          <p:cNvPr id="17424" name="Rectangle à coins arrondis 21">
            <a:extLst>
              <a:ext uri="{FF2B5EF4-FFF2-40B4-BE49-F238E27FC236}">
                <a16:creationId xmlns:a16="http://schemas.microsoft.com/office/drawing/2014/main" id="{7B73AA5B-E834-4DBB-B013-4225EDF6A6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5738" y="5229225"/>
            <a:ext cx="1871662" cy="1008063"/>
          </a:xfrm>
          <a:prstGeom prst="wedgeRoundRectCallout">
            <a:avLst>
              <a:gd name="adj1" fmla="val -58565"/>
              <a:gd name="adj2" fmla="val -144801"/>
              <a:gd name="adj3" fmla="val 16667"/>
            </a:avLst>
          </a:prstGeom>
          <a:solidFill>
            <a:srgbClr val="FFFF00"/>
          </a:solidFill>
          <a:ln w="25400" algn="ctr">
            <a:solidFill>
              <a:srgbClr val="89A4A7"/>
            </a:solidFill>
            <a:miter lim="800000"/>
            <a:headEnd/>
            <a:tailEnd/>
          </a:ln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fr-FR" altLang="fr-FR" sz="1800" b="1">
              <a:solidFill>
                <a:schemeClr val="tx2"/>
              </a:solidFill>
            </a:endParaRPr>
          </a:p>
        </p:txBody>
      </p:sp>
      <p:sp>
        <p:nvSpPr>
          <p:cNvPr id="17425" name="ZoneTexte 22">
            <a:extLst>
              <a:ext uri="{FF2B5EF4-FFF2-40B4-BE49-F238E27FC236}">
                <a16:creationId xmlns:a16="http://schemas.microsoft.com/office/drawing/2014/main" id="{45EDBA88-6737-44A9-97A0-606266AA4B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40200" y="5373688"/>
            <a:ext cx="15113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marL="0" lvl="1" eaLnBrk="1" hangingPunct="1">
              <a:spcBef>
                <a:spcPct val="0"/>
              </a:spcBef>
              <a:buFontTx/>
              <a:buNone/>
            </a:pPr>
            <a:r>
              <a:rPr lang="fr-FR" altLang="fr-FR" sz="1800" b="1">
                <a:solidFill>
                  <a:schemeClr val="tx2"/>
                </a:solidFill>
              </a:rPr>
              <a:t>Valider la plongée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du pied de page 1">
            <a:extLst>
              <a:ext uri="{FF2B5EF4-FFF2-40B4-BE49-F238E27FC236}">
                <a16:creationId xmlns:a16="http://schemas.microsoft.com/office/drawing/2014/main" id="{78A1FE14-7B39-4758-8C72-6CD14C508B1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8435" name="Espace réservé du numéro de diapositive 2">
            <a:extLst>
              <a:ext uri="{FF2B5EF4-FFF2-40B4-BE49-F238E27FC236}">
                <a16:creationId xmlns:a16="http://schemas.microsoft.com/office/drawing/2014/main" id="{199909A4-A1DC-447E-9660-789D138A30F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0812AFCF-4F69-4BE0-A68D-1CFDBC3235AE}" type="slidenum">
              <a:rPr lang="fr-FR" altLang="fr-FR" sz="12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13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8436" name="Text Box 7">
            <a:extLst>
              <a:ext uri="{FF2B5EF4-FFF2-40B4-BE49-F238E27FC236}">
                <a16:creationId xmlns:a16="http://schemas.microsoft.com/office/drawing/2014/main" id="{1F2B1C33-9C7D-4F70-BE39-5794D882C3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27313" y="3789363"/>
            <a:ext cx="3571875" cy="523875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bg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bg1"/>
                </a:solidFill>
              </a:rPr>
              <a:t>Formateur (éducateur)</a:t>
            </a:r>
          </a:p>
        </p:txBody>
      </p:sp>
      <p:sp>
        <p:nvSpPr>
          <p:cNvPr id="10" name="Rectangle à coins arrondis 9">
            <a:extLst>
              <a:ext uri="{FF2B5EF4-FFF2-40B4-BE49-F238E27FC236}">
                <a16:creationId xmlns:a16="http://schemas.microsoft.com/office/drawing/2014/main" id="{BFEBCD63-642E-4986-9CC3-B093BBE1DB49}"/>
              </a:ext>
            </a:extLst>
          </p:cNvPr>
          <p:cNvSpPr/>
          <p:nvPr/>
        </p:nvSpPr>
        <p:spPr>
          <a:xfrm>
            <a:off x="6372225" y="1652588"/>
            <a:ext cx="2160588" cy="1223962"/>
          </a:xfrm>
          <a:prstGeom prst="wedgeRoundRectCallout">
            <a:avLst>
              <a:gd name="adj1" fmla="val -56107"/>
              <a:gd name="adj2" fmla="val 121710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fr-FR" altLang="fr-FR">
              <a:solidFill>
                <a:schemeClr val="tx2"/>
              </a:solidFill>
            </a:endParaRPr>
          </a:p>
        </p:txBody>
      </p:sp>
      <p:sp>
        <p:nvSpPr>
          <p:cNvPr id="11" name="Rectangle à coins arrondis 10">
            <a:extLst>
              <a:ext uri="{FF2B5EF4-FFF2-40B4-BE49-F238E27FC236}">
                <a16:creationId xmlns:a16="http://schemas.microsoft.com/office/drawing/2014/main" id="{A96E6C49-9FAF-4EB5-ACE1-32FBC69B8D26}"/>
              </a:ext>
            </a:extLst>
          </p:cNvPr>
          <p:cNvSpPr/>
          <p:nvPr/>
        </p:nvSpPr>
        <p:spPr>
          <a:xfrm>
            <a:off x="3563938" y="1652588"/>
            <a:ext cx="2160587" cy="1223962"/>
          </a:xfrm>
          <a:prstGeom prst="wedgeRoundRectCallout">
            <a:avLst>
              <a:gd name="adj1" fmla="val 19732"/>
              <a:gd name="adj2" fmla="val 112373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fr-FR" altLang="fr-FR">
              <a:solidFill>
                <a:schemeClr val="tx2"/>
              </a:solidFill>
            </a:endParaRPr>
          </a:p>
        </p:txBody>
      </p:sp>
      <p:sp>
        <p:nvSpPr>
          <p:cNvPr id="18439" name="ZoneTexte 12">
            <a:extLst>
              <a:ext uri="{FF2B5EF4-FFF2-40B4-BE49-F238E27FC236}">
                <a16:creationId xmlns:a16="http://schemas.microsoft.com/office/drawing/2014/main" id="{BC04C230-EDE5-499B-A126-8FE92922B3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08400" y="1868488"/>
            <a:ext cx="1800225" cy="91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800" b="1">
                <a:solidFill>
                  <a:schemeClr val="tx2"/>
                </a:solidFill>
              </a:rPr>
              <a:t>Faire évoluer les connaissances et les compétences</a:t>
            </a:r>
            <a:endParaRPr lang="fr-FR" altLang="fr-FR" sz="180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18440" name="ZoneTexte 14">
            <a:extLst>
              <a:ext uri="{FF2B5EF4-FFF2-40B4-BE49-F238E27FC236}">
                <a16:creationId xmlns:a16="http://schemas.microsoft.com/office/drawing/2014/main" id="{0F61B014-3D40-489B-B740-6AD67FF5EE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59563" y="1797050"/>
            <a:ext cx="1800225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800" b="1">
                <a:solidFill>
                  <a:schemeClr val="tx2"/>
                </a:solidFill>
              </a:rPr>
              <a:t>Enseigner, éduquer, conseiller</a:t>
            </a:r>
            <a:endParaRPr lang="fr-FR" altLang="fr-FR" sz="180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16" name="Rectangle à coins arrondis 15">
            <a:extLst>
              <a:ext uri="{FF2B5EF4-FFF2-40B4-BE49-F238E27FC236}">
                <a16:creationId xmlns:a16="http://schemas.microsoft.com/office/drawing/2014/main" id="{3C49AEB1-7572-454A-8001-697901057C1C}"/>
              </a:ext>
            </a:extLst>
          </p:cNvPr>
          <p:cNvSpPr/>
          <p:nvPr/>
        </p:nvSpPr>
        <p:spPr>
          <a:xfrm>
            <a:off x="395288" y="1941513"/>
            <a:ext cx="2160587" cy="1223962"/>
          </a:xfrm>
          <a:prstGeom prst="wedgeRoundRectCallout">
            <a:avLst>
              <a:gd name="adj1" fmla="val 50891"/>
              <a:gd name="adj2" fmla="val 98886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fr-FR" altLang="fr-FR">
              <a:solidFill>
                <a:schemeClr val="tx2"/>
              </a:solidFill>
            </a:endParaRPr>
          </a:p>
        </p:txBody>
      </p:sp>
      <p:sp>
        <p:nvSpPr>
          <p:cNvPr id="18442" name="ZoneTexte 17">
            <a:extLst>
              <a:ext uri="{FF2B5EF4-FFF2-40B4-BE49-F238E27FC236}">
                <a16:creationId xmlns:a16="http://schemas.microsoft.com/office/drawing/2014/main" id="{0DF9EB99-6FC8-4A86-A5AE-135659A0A3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3" y="2084388"/>
            <a:ext cx="2016125" cy="91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800" b="1">
                <a:solidFill>
                  <a:schemeClr val="tx2"/>
                </a:solidFill>
              </a:rPr>
              <a:t>Objectif ?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800" b="1">
                <a:solidFill>
                  <a:schemeClr val="tx2"/>
                </a:solidFill>
              </a:rPr>
              <a:t>Apprentissage cadré</a:t>
            </a:r>
          </a:p>
        </p:txBody>
      </p:sp>
      <p:sp>
        <p:nvSpPr>
          <p:cNvPr id="19" name="Rectangle à coins arrondis 18">
            <a:extLst>
              <a:ext uri="{FF2B5EF4-FFF2-40B4-BE49-F238E27FC236}">
                <a16:creationId xmlns:a16="http://schemas.microsoft.com/office/drawing/2014/main" id="{E45D803B-7678-429C-9E9D-F79768ACA0FA}"/>
              </a:ext>
            </a:extLst>
          </p:cNvPr>
          <p:cNvSpPr/>
          <p:nvPr/>
        </p:nvSpPr>
        <p:spPr>
          <a:xfrm>
            <a:off x="6372225" y="5181600"/>
            <a:ext cx="2160588" cy="1223963"/>
          </a:xfrm>
          <a:prstGeom prst="wedgeRoundRectCallout">
            <a:avLst>
              <a:gd name="adj1" fmla="val -56107"/>
              <a:gd name="adj2" fmla="val -105495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fr-FR" altLang="fr-FR">
              <a:solidFill>
                <a:schemeClr val="tx2"/>
              </a:solidFill>
            </a:endParaRPr>
          </a:p>
        </p:txBody>
      </p:sp>
      <p:sp>
        <p:nvSpPr>
          <p:cNvPr id="18444" name="Rectangle à coins arrondis 19">
            <a:extLst>
              <a:ext uri="{FF2B5EF4-FFF2-40B4-BE49-F238E27FC236}">
                <a16:creationId xmlns:a16="http://schemas.microsoft.com/office/drawing/2014/main" id="{4292BB3D-865B-47A2-A8D4-FDAA1E6FE2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2988" y="5229225"/>
            <a:ext cx="2159000" cy="1223963"/>
          </a:xfrm>
          <a:prstGeom prst="wedgeRoundRectCallout">
            <a:avLst>
              <a:gd name="adj1" fmla="val 37796"/>
              <a:gd name="adj2" fmla="val -110829"/>
              <a:gd name="adj3" fmla="val 16667"/>
            </a:avLst>
          </a:prstGeom>
          <a:solidFill>
            <a:srgbClr val="FFFF00"/>
          </a:solidFill>
          <a:ln w="25400" algn="ctr">
            <a:solidFill>
              <a:srgbClr val="89A4A7"/>
            </a:solidFill>
            <a:miter lim="800000"/>
            <a:headEnd/>
            <a:tailEnd/>
          </a:ln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fr-FR" altLang="fr-FR" sz="180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18445" name="ZoneTexte 20">
            <a:extLst>
              <a:ext uri="{FF2B5EF4-FFF2-40B4-BE49-F238E27FC236}">
                <a16:creationId xmlns:a16="http://schemas.microsoft.com/office/drawing/2014/main" id="{B4FF7BA5-8406-4605-BAD1-A96A5F3424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8888" y="5516563"/>
            <a:ext cx="208756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marL="0" lvl="1" eaLnBrk="1" hangingPunct="1">
              <a:spcBef>
                <a:spcPct val="0"/>
              </a:spcBef>
              <a:buFontTx/>
              <a:buNone/>
            </a:pPr>
            <a:r>
              <a:rPr lang="fr-FR" altLang="fr-FR" sz="1800" b="1">
                <a:solidFill>
                  <a:schemeClr val="tx2"/>
                </a:solidFill>
              </a:rPr>
              <a:t>Rapport entre formateur/élève</a:t>
            </a:r>
            <a:endParaRPr lang="fr-FR" altLang="fr-FR" sz="180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18446" name="ZoneTexte 21">
            <a:extLst>
              <a:ext uri="{FF2B5EF4-FFF2-40B4-BE49-F238E27FC236}">
                <a16:creationId xmlns:a16="http://schemas.microsoft.com/office/drawing/2014/main" id="{389161B8-132D-42FB-B13A-69EEF25472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43675" y="5386388"/>
            <a:ext cx="1944688" cy="91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marL="0" lvl="1" eaLnBrk="1" hangingPunct="1">
              <a:spcBef>
                <a:spcPct val="0"/>
              </a:spcBef>
              <a:buFontTx/>
              <a:buNone/>
            </a:pPr>
            <a:r>
              <a:rPr lang="fr-FR" altLang="fr-FR" sz="1800" b="1">
                <a:solidFill>
                  <a:schemeClr val="tx2"/>
                </a:solidFill>
              </a:rPr>
              <a:t>Corriger, évaluer, valider (brevets)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18447" name="Text Box 16">
            <a:extLst>
              <a:ext uri="{FF2B5EF4-FFF2-40B4-BE49-F238E27FC236}">
                <a16:creationId xmlns:a16="http://schemas.microsoft.com/office/drawing/2014/main" id="{FF3692B7-48DE-4C93-8C37-EBD189B9EC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333375"/>
            <a:ext cx="6156325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Les 3 missions du moniteurs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ce réservé du pied de page 1">
            <a:extLst>
              <a:ext uri="{FF2B5EF4-FFF2-40B4-BE49-F238E27FC236}">
                <a16:creationId xmlns:a16="http://schemas.microsoft.com/office/drawing/2014/main" id="{6111E6E3-EF43-44BE-A73E-64735B28AC5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9459" name="Espace réservé du numéro de diapositive 2">
            <a:extLst>
              <a:ext uri="{FF2B5EF4-FFF2-40B4-BE49-F238E27FC236}">
                <a16:creationId xmlns:a16="http://schemas.microsoft.com/office/drawing/2014/main" id="{F1E7AFAB-91AF-49C3-931A-5E02470E971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8ECC548-4EBF-448E-B0A3-14ABB6D76DEE}" type="slidenum">
              <a:rPr lang="fr-FR" altLang="fr-FR" sz="12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14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9460" name="Text Box 7">
            <a:extLst>
              <a:ext uri="{FF2B5EF4-FFF2-40B4-BE49-F238E27FC236}">
                <a16:creationId xmlns:a16="http://schemas.microsoft.com/office/drawing/2014/main" id="{BB60F1D4-C7C5-43DA-8C8D-42F0105AF5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55875" y="3670300"/>
            <a:ext cx="4110038" cy="547688"/>
          </a:xfrm>
          <a:prstGeom prst="rect">
            <a:avLst/>
          </a:prstGeom>
          <a:solidFill>
            <a:schemeClr val="accent1"/>
          </a:solidFill>
          <a:ln w="28575">
            <a:solidFill>
              <a:schemeClr val="bg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bg1"/>
                </a:solidFill>
              </a:rPr>
              <a:t>Le cadre (l’administration)</a:t>
            </a:r>
          </a:p>
        </p:txBody>
      </p:sp>
      <p:sp>
        <p:nvSpPr>
          <p:cNvPr id="10" name="Rectangle à coins arrondis 9">
            <a:extLst>
              <a:ext uri="{FF2B5EF4-FFF2-40B4-BE49-F238E27FC236}">
                <a16:creationId xmlns:a16="http://schemas.microsoft.com/office/drawing/2014/main" id="{180443F4-A6E0-4634-B002-DC38670BF46A}"/>
              </a:ext>
            </a:extLst>
          </p:cNvPr>
          <p:cNvSpPr/>
          <p:nvPr/>
        </p:nvSpPr>
        <p:spPr>
          <a:xfrm>
            <a:off x="395288" y="1870075"/>
            <a:ext cx="2160587" cy="1223963"/>
          </a:xfrm>
          <a:prstGeom prst="wedgeRoundRectCallout">
            <a:avLst>
              <a:gd name="adj1" fmla="val 45600"/>
              <a:gd name="adj2" fmla="val 86436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fr-FR" altLang="fr-FR">
              <a:solidFill>
                <a:schemeClr val="tx2"/>
              </a:solidFill>
            </a:endParaRPr>
          </a:p>
        </p:txBody>
      </p:sp>
      <p:sp>
        <p:nvSpPr>
          <p:cNvPr id="19462" name="ZoneTexte 10">
            <a:extLst>
              <a:ext uri="{FF2B5EF4-FFF2-40B4-BE49-F238E27FC236}">
                <a16:creationId xmlns:a16="http://schemas.microsoft.com/office/drawing/2014/main" id="{B8DED4E4-9D5D-4560-9258-55801DC737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3" y="2012950"/>
            <a:ext cx="1943100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marL="0" lvl="1" eaLnBrk="1" hangingPunct="1">
              <a:spcBef>
                <a:spcPct val="0"/>
              </a:spcBef>
              <a:buFontTx/>
              <a:buNone/>
            </a:pPr>
            <a:r>
              <a:rPr lang="fr-FR" altLang="fr-FR" sz="1800" b="1">
                <a:solidFill>
                  <a:schemeClr val="tx2"/>
                </a:solidFill>
              </a:rPr>
              <a:t>Objectif ? garantie des normes et des niveaux</a:t>
            </a:r>
            <a:endParaRPr lang="fr-FR" altLang="fr-FR" sz="180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12" name="Rectangle à coins arrondis 11">
            <a:extLst>
              <a:ext uri="{FF2B5EF4-FFF2-40B4-BE49-F238E27FC236}">
                <a16:creationId xmlns:a16="http://schemas.microsoft.com/office/drawing/2014/main" id="{CBE0D330-B524-409A-A269-D10838C1955D}"/>
              </a:ext>
            </a:extLst>
          </p:cNvPr>
          <p:cNvSpPr/>
          <p:nvPr/>
        </p:nvSpPr>
        <p:spPr>
          <a:xfrm>
            <a:off x="3492500" y="1797050"/>
            <a:ext cx="2159000" cy="1223963"/>
          </a:xfrm>
          <a:prstGeom prst="wedgeRoundRectCallout">
            <a:avLst>
              <a:gd name="adj1" fmla="val 12678"/>
              <a:gd name="adj2" fmla="val 94736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fr-FR" altLang="fr-FR">
              <a:solidFill>
                <a:schemeClr val="tx2"/>
              </a:solidFill>
            </a:endParaRPr>
          </a:p>
        </p:txBody>
      </p:sp>
      <p:sp>
        <p:nvSpPr>
          <p:cNvPr id="19464" name="ZoneTexte 12">
            <a:extLst>
              <a:ext uri="{FF2B5EF4-FFF2-40B4-BE49-F238E27FC236}">
                <a16:creationId xmlns:a16="http://schemas.microsoft.com/office/drawing/2014/main" id="{06D26896-752C-4D61-9648-E803B4F374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79838" y="1941513"/>
            <a:ext cx="1655762" cy="91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800" b="1">
                <a:solidFill>
                  <a:schemeClr val="tx2"/>
                </a:solidFill>
              </a:rPr>
              <a:t>Faire évoluer, à son niveau, l’activité</a:t>
            </a:r>
            <a:endParaRPr lang="fr-FR" altLang="fr-FR" sz="180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19465" name="Rectangle à coins arrondis 13">
            <a:extLst>
              <a:ext uri="{FF2B5EF4-FFF2-40B4-BE49-F238E27FC236}">
                <a16:creationId xmlns:a16="http://schemas.microsoft.com/office/drawing/2014/main" id="{F57A0981-09D4-4846-B789-95F096F314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16688" y="2228850"/>
            <a:ext cx="2159000" cy="1223963"/>
          </a:xfrm>
          <a:prstGeom prst="wedgeRoundRectCallout">
            <a:avLst>
              <a:gd name="adj1" fmla="val -40296"/>
              <a:gd name="adj2" fmla="val 83852"/>
              <a:gd name="adj3" fmla="val 16667"/>
            </a:avLst>
          </a:prstGeom>
          <a:solidFill>
            <a:srgbClr val="FFFF00"/>
          </a:solidFill>
          <a:ln w="25400" algn="ctr">
            <a:solidFill>
              <a:srgbClr val="89A4A7"/>
            </a:solidFill>
            <a:miter lim="800000"/>
            <a:headEnd/>
            <a:tailEnd/>
          </a:ln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fr-FR" altLang="fr-FR" sz="180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19466" name="ZoneTexte 14">
            <a:extLst>
              <a:ext uri="{FF2B5EF4-FFF2-40B4-BE49-F238E27FC236}">
                <a16:creationId xmlns:a16="http://schemas.microsoft.com/office/drawing/2014/main" id="{76C75FF0-682D-4ED0-B4B8-4E0182D6E0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59563" y="2301875"/>
            <a:ext cx="2087562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800" b="1">
                <a:solidFill>
                  <a:schemeClr val="tx2"/>
                </a:solidFill>
              </a:rPr>
              <a:t>s’informer, se mettre à jour, se perfectionner</a:t>
            </a:r>
            <a:endParaRPr lang="fr-FR" altLang="fr-FR" sz="180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16" name="Rectangle à coins arrondis 15">
            <a:extLst>
              <a:ext uri="{FF2B5EF4-FFF2-40B4-BE49-F238E27FC236}">
                <a16:creationId xmlns:a16="http://schemas.microsoft.com/office/drawing/2014/main" id="{639E2C22-E096-4357-8927-F145589D5B31}"/>
              </a:ext>
            </a:extLst>
          </p:cNvPr>
          <p:cNvSpPr/>
          <p:nvPr/>
        </p:nvSpPr>
        <p:spPr>
          <a:xfrm>
            <a:off x="971550" y="4749800"/>
            <a:ext cx="2736850" cy="1152525"/>
          </a:xfrm>
          <a:prstGeom prst="wedgeRoundRectCallout">
            <a:avLst>
              <a:gd name="adj1" fmla="val 62061"/>
              <a:gd name="adj2" fmla="val -78521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fr-FR" altLang="fr-FR">
              <a:solidFill>
                <a:schemeClr val="tx2"/>
              </a:solidFill>
            </a:endParaRPr>
          </a:p>
        </p:txBody>
      </p:sp>
      <p:sp>
        <p:nvSpPr>
          <p:cNvPr id="17" name="Rectangle à coins arrondis 16">
            <a:extLst>
              <a:ext uri="{FF2B5EF4-FFF2-40B4-BE49-F238E27FC236}">
                <a16:creationId xmlns:a16="http://schemas.microsoft.com/office/drawing/2014/main" id="{611756EE-9F59-4F0B-9FC2-B1AA760BF611}"/>
              </a:ext>
            </a:extLst>
          </p:cNvPr>
          <p:cNvSpPr/>
          <p:nvPr/>
        </p:nvSpPr>
        <p:spPr>
          <a:xfrm>
            <a:off x="5724525" y="4894263"/>
            <a:ext cx="2160588" cy="1223962"/>
          </a:xfrm>
          <a:prstGeom prst="wedgeRoundRectCallout">
            <a:avLst>
              <a:gd name="adj1" fmla="val -56107"/>
              <a:gd name="adj2" fmla="val -100308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 dirty="0"/>
          </a:p>
        </p:txBody>
      </p:sp>
      <p:sp>
        <p:nvSpPr>
          <p:cNvPr id="19469" name="ZoneTexte 17">
            <a:extLst>
              <a:ext uri="{FF2B5EF4-FFF2-40B4-BE49-F238E27FC236}">
                <a16:creationId xmlns:a16="http://schemas.microsoft.com/office/drawing/2014/main" id="{AF1C5D3E-DA2F-4B79-968C-E15AC934F2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11863" y="5037138"/>
            <a:ext cx="1655762" cy="91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marL="0" lvl="1" eaLnBrk="1" hangingPunct="1">
              <a:spcBef>
                <a:spcPct val="0"/>
              </a:spcBef>
              <a:buFontTx/>
              <a:buNone/>
            </a:pPr>
            <a:r>
              <a:rPr lang="fr-FR" altLang="fr-FR" sz="1800" b="1">
                <a:solidFill>
                  <a:schemeClr val="tx2"/>
                </a:solidFill>
              </a:rPr>
              <a:t>Informer, diriger, valider (activité)</a:t>
            </a:r>
            <a:endParaRPr lang="fr-FR" altLang="fr-FR" sz="180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19470" name="ZoneTexte 18">
            <a:extLst>
              <a:ext uri="{FF2B5EF4-FFF2-40B4-BE49-F238E27FC236}">
                <a16:creationId xmlns:a16="http://schemas.microsoft.com/office/drawing/2014/main" id="{DC2EC407-E246-4E13-94F2-8AB041A826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2988" y="4749800"/>
            <a:ext cx="273685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marL="0" lvl="1" eaLnBrk="1" hangingPunct="1">
              <a:spcBef>
                <a:spcPct val="0"/>
              </a:spcBef>
              <a:buFontTx/>
              <a:buNone/>
            </a:pPr>
            <a:r>
              <a:rPr lang="fr-FR" altLang="fr-FR" sz="1800" b="1">
                <a:solidFill>
                  <a:schemeClr val="tx2"/>
                </a:solidFill>
              </a:rPr>
              <a:t>Rapports entre référent/plongeur et directeur  technique/club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19471" name="Text Box 16">
            <a:extLst>
              <a:ext uri="{FF2B5EF4-FFF2-40B4-BE49-F238E27FC236}">
                <a16:creationId xmlns:a16="http://schemas.microsoft.com/office/drawing/2014/main" id="{C4DD851D-B6AD-472A-9625-3373346B31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333375"/>
            <a:ext cx="6156325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Les 3 missions du moniteurs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1">
            <a:extLst>
              <a:ext uri="{FF2B5EF4-FFF2-40B4-BE49-F238E27FC236}">
                <a16:creationId xmlns:a16="http://schemas.microsoft.com/office/drawing/2014/main" id="{AA11C84D-D2F2-41FE-9E47-AA42F2CDBC2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20483" name="Espace réservé du numéro de diapositive 2">
            <a:extLst>
              <a:ext uri="{FF2B5EF4-FFF2-40B4-BE49-F238E27FC236}">
                <a16:creationId xmlns:a16="http://schemas.microsoft.com/office/drawing/2014/main" id="{21952A96-2FE2-4657-9E83-C75BBEE5F54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097C4ED-2365-489C-BB80-067E30E136B6}" type="slidenum">
              <a:rPr lang="fr-FR" altLang="fr-FR" sz="12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15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0484" name="Text Box 1031">
            <a:extLst>
              <a:ext uri="{FF2B5EF4-FFF2-40B4-BE49-F238E27FC236}">
                <a16:creationId xmlns:a16="http://schemas.microsoft.com/office/drawing/2014/main" id="{AB13D8CF-D8DE-4860-AB85-36961F489F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8538" y="3141663"/>
            <a:ext cx="4103687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b="1">
                <a:solidFill>
                  <a:schemeClr val="tx2"/>
                </a:solidFill>
              </a:rPr>
              <a:t>Former des plongeurs</a:t>
            </a:r>
          </a:p>
        </p:txBody>
      </p:sp>
      <p:sp>
        <p:nvSpPr>
          <p:cNvPr id="20485" name="Text Box 1032">
            <a:extLst>
              <a:ext uri="{FF2B5EF4-FFF2-40B4-BE49-F238E27FC236}">
                <a16:creationId xmlns:a16="http://schemas.microsoft.com/office/drawing/2014/main" id="{2C50F225-3EE3-493C-A41B-C0B7CF6D20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92500" y="5013325"/>
            <a:ext cx="540067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b="1">
                <a:solidFill>
                  <a:schemeClr val="tx2"/>
                </a:solidFill>
              </a:rPr>
              <a:t>Les préparer au milieu naturel</a:t>
            </a:r>
          </a:p>
        </p:txBody>
      </p:sp>
      <p:sp>
        <p:nvSpPr>
          <p:cNvPr id="20486" name="Text Box 1034">
            <a:extLst>
              <a:ext uri="{FF2B5EF4-FFF2-40B4-BE49-F238E27FC236}">
                <a16:creationId xmlns:a16="http://schemas.microsoft.com/office/drawing/2014/main" id="{D8D138F4-398C-48EA-A373-11BF88F2EF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1557338"/>
            <a:ext cx="56102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3600" b="1">
                <a:solidFill>
                  <a:schemeClr val="tx2"/>
                </a:solidFill>
              </a:rPr>
              <a:t>Les missions de l’encadrant :</a:t>
            </a:r>
          </a:p>
        </p:txBody>
      </p:sp>
      <p:sp>
        <p:nvSpPr>
          <p:cNvPr id="20487" name="Flèche courbée vers la droite 8">
            <a:extLst>
              <a:ext uri="{FF2B5EF4-FFF2-40B4-BE49-F238E27FC236}">
                <a16:creationId xmlns:a16="http://schemas.microsoft.com/office/drawing/2014/main" id="{E4A11593-E16C-4548-A933-815533F7F3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7450" y="2565400"/>
            <a:ext cx="731838" cy="1216025"/>
          </a:xfrm>
          <a:prstGeom prst="curvedRightArrow">
            <a:avLst>
              <a:gd name="adj1" fmla="val 25001"/>
              <a:gd name="adj2" fmla="val 50002"/>
              <a:gd name="adj3" fmla="val 250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fr-FR" altLang="fr-FR" sz="180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20488" name="Flèche courbée vers la droite 9">
            <a:extLst>
              <a:ext uri="{FF2B5EF4-FFF2-40B4-BE49-F238E27FC236}">
                <a16:creationId xmlns:a16="http://schemas.microsoft.com/office/drawing/2014/main" id="{44D97E23-8D3B-4732-8AB4-328C1D9710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55875" y="4292600"/>
            <a:ext cx="731838" cy="1216025"/>
          </a:xfrm>
          <a:prstGeom prst="curvedRightArrow">
            <a:avLst>
              <a:gd name="adj1" fmla="val 25001"/>
              <a:gd name="adj2" fmla="val 50002"/>
              <a:gd name="adj3" fmla="val 25000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fr-FR" altLang="fr-FR" sz="180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20489" name="Text Box 10">
            <a:extLst>
              <a:ext uri="{FF2B5EF4-FFF2-40B4-BE49-F238E27FC236}">
                <a16:creationId xmlns:a16="http://schemas.microsoft.com/office/drawing/2014/main" id="{407B5509-FD1F-41AA-A6FB-0981BCF5C8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333375"/>
            <a:ext cx="6156325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Les 3 missions du moniteurs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1">
            <a:extLst>
              <a:ext uri="{FF2B5EF4-FFF2-40B4-BE49-F238E27FC236}">
                <a16:creationId xmlns:a16="http://schemas.microsoft.com/office/drawing/2014/main" id="{113FCD59-D178-4132-BE82-C78EC421047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21507" name="Espace réservé du numéro de diapositive 2">
            <a:extLst>
              <a:ext uri="{FF2B5EF4-FFF2-40B4-BE49-F238E27FC236}">
                <a16:creationId xmlns:a16="http://schemas.microsoft.com/office/drawing/2014/main" id="{DE8CFC81-02A6-4040-A53D-C7F4470A3BA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5C6E078-7575-4570-88E9-433518DD1D48}" type="slidenum">
              <a:rPr lang="fr-FR" altLang="fr-FR" sz="12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16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1508" name="Text Box 4">
            <a:extLst>
              <a:ext uri="{FF2B5EF4-FFF2-40B4-BE49-F238E27FC236}">
                <a16:creationId xmlns:a16="http://schemas.microsoft.com/office/drawing/2014/main" id="{BF3ACE0C-E0EB-435B-AF09-25DB65B05E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59113" y="3068638"/>
            <a:ext cx="2830512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400" b="1">
                <a:solidFill>
                  <a:schemeClr val="bg1"/>
                </a:solidFill>
              </a:rPr>
              <a:t>Le message</a:t>
            </a:r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pied de page 1">
            <a:extLst>
              <a:ext uri="{FF2B5EF4-FFF2-40B4-BE49-F238E27FC236}">
                <a16:creationId xmlns:a16="http://schemas.microsoft.com/office/drawing/2014/main" id="{B6AAF2B9-9EE9-45F6-A173-A8F9BF4FFD5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22531" name="Espace réservé du numéro de diapositive 2">
            <a:extLst>
              <a:ext uri="{FF2B5EF4-FFF2-40B4-BE49-F238E27FC236}">
                <a16:creationId xmlns:a16="http://schemas.microsoft.com/office/drawing/2014/main" id="{9C09BC58-A0DC-407A-85F2-E35230F3816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CB37D18-E1FF-4FC4-9589-FB24CBE8F564}" type="slidenum">
              <a:rPr lang="fr-FR" altLang="fr-FR" sz="12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17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2532" name="Rectangle 3">
            <a:extLst>
              <a:ext uri="{FF2B5EF4-FFF2-40B4-BE49-F238E27FC236}">
                <a16:creationId xmlns:a16="http://schemas.microsoft.com/office/drawing/2014/main" id="{4945169F-1F2C-49C2-83F1-87C6D6031508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395288" y="1773238"/>
            <a:ext cx="5267325" cy="604837"/>
          </a:xfrm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fr-FR" altLang="fr-FR" b="1">
                <a:solidFill>
                  <a:schemeClr val="tx2"/>
                </a:solidFill>
              </a:rPr>
              <a:t>Qu’est ce que « le message »? </a:t>
            </a:r>
          </a:p>
        </p:txBody>
      </p:sp>
      <p:sp>
        <p:nvSpPr>
          <p:cNvPr id="22533" name="Rectangle 7">
            <a:extLst>
              <a:ext uri="{FF2B5EF4-FFF2-40B4-BE49-F238E27FC236}">
                <a16:creationId xmlns:a16="http://schemas.microsoft.com/office/drawing/2014/main" id="{920CB079-C350-455C-8B73-89D886D14F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4213" y="3213100"/>
            <a:ext cx="7524750" cy="172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Char char="Ø"/>
            </a:pPr>
            <a:r>
              <a:rPr lang="fr-FR" altLang="fr-FR" sz="2800" b="1">
                <a:solidFill>
                  <a:schemeClr val="tx2"/>
                </a:solidFill>
              </a:rPr>
              <a:t>connaissances et compétences minimales à transmettre, pour que l’élève puisse atteindre l’objectif de la séance en toute sécurité.</a:t>
            </a:r>
            <a:endParaRPr lang="fr-FR" altLang="fr-FR" sz="2800">
              <a:solidFill>
                <a:schemeClr val="tx2"/>
              </a:solidFill>
            </a:endParaRPr>
          </a:p>
        </p:txBody>
      </p:sp>
      <p:sp>
        <p:nvSpPr>
          <p:cNvPr id="22534" name="ZoneTexte 8">
            <a:extLst>
              <a:ext uri="{FF2B5EF4-FFF2-40B4-BE49-F238E27FC236}">
                <a16:creationId xmlns:a16="http://schemas.microsoft.com/office/drawing/2014/main" id="{47E81003-AA2E-4F51-9297-C851A49C33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32588" y="1557338"/>
            <a:ext cx="935037" cy="155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9600" b="1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22535" name="Text Box 8">
            <a:extLst>
              <a:ext uri="{FF2B5EF4-FFF2-40B4-BE49-F238E27FC236}">
                <a16:creationId xmlns:a16="http://schemas.microsoft.com/office/drawing/2014/main" id="{630C6114-FEFE-4369-B355-56F77EEE19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404813"/>
            <a:ext cx="48895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Définition du message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du pied de page 1">
            <a:extLst>
              <a:ext uri="{FF2B5EF4-FFF2-40B4-BE49-F238E27FC236}">
                <a16:creationId xmlns:a16="http://schemas.microsoft.com/office/drawing/2014/main" id="{5B92A03A-411D-41B1-BBC7-541477A0E2C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23555" name="Espace réservé du numéro de diapositive 2">
            <a:extLst>
              <a:ext uri="{FF2B5EF4-FFF2-40B4-BE49-F238E27FC236}">
                <a16:creationId xmlns:a16="http://schemas.microsoft.com/office/drawing/2014/main" id="{23F0C740-D681-4990-962D-0512D176DE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6825488-1B5A-4FF1-960F-AE38D9D98657}" type="slidenum">
              <a:rPr lang="fr-FR" altLang="fr-FR" sz="12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18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3556" name="Text Box 4">
            <a:extLst>
              <a:ext uri="{FF2B5EF4-FFF2-40B4-BE49-F238E27FC236}">
                <a16:creationId xmlns:a16="http://schemas.microsoft.com/office/drawing/2014/main" id="{676F33BF-61FC-4C52-8D69-8D24F39C79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1916113"/>
            <a:ext cx="1322387" cy="519112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bg1"/>
                </a:solidFill>
              </a:rPr>
              <a:t>Phase 1</a:t>
            </a:r>
          </a:p>
        </p:txBody>
      </p:sp>
      <p:sp>
        <p:nvSpPr>
          <p:cNvPr id="23557" name="Text Box 5">
            <a:extLst>
              <a:ext uri="{FF2B5EF4-FFF2-40B4-BE49-F238E27FC236}">
                <a16:creationId xmlns:a16="http://schemas.microsoft.com/office/drawing/2014/main" id="{68CAE9A9-85B0-45A0-A2F8-1EF32DCD2D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92500" y="2287588"/>
            <a:ext cx="48958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3600" b="1" u="sng">
                <a:solidFill>
                  <a:schemeClr val="tx2"/>
                </a:solidFill>
              </a:rPr>
              <a:t>Définir l’OBJECTIF FINAL</a:t>
            </a:r>
          </a:p>
        </p:txBody>
      </p:sp>
      <p:sp>
        <p:nvSpPr>
          <p:cNvPr id="23558" name="Text Box 15">
            <a:extLst>
              <a:ext uri="{FF2B5EF4-FFF2-40B4-BE49-F238E27FC236}">
                <a16:creationId xmlns:a16="http://schemas.microsoft.com/office/drawing/2014/main" id="{44EB211E-A2AC-4ADF-B111-7C5499BA5D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01738" y="3932238"/>
            <a:ext cx="7561262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L’objectif est toujours lié à la pratique de l’activité</a:t>
            </a:r>
          </a:p>
        </p:txBody>
      </p:sp>
      <p:sp>
        <p:nvSpPr>
          <p:cNvPr id="23559" name="Text Box 16">
            <a:extLst>
              <a:ext uri="{FF2B5EF4-FFF2-40B4-BE49-F238E27FC236}">
                <a16:creationId xmlns:a16="http://schemas.microsoft.com/office/drawing/2014/main" id="{A7E98C43-EA6B-4967-A499-A7F37CF9EE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2988" y="5084763"/>
            <a:ext cx="7885112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 La technique est un moyen mais aucun cas un objectif</a:t>
            </a:r>
          </a:p>
        </p:txBody>
      </p:sp>
      <p:sp>
        <p:nvSpPr>
          <p:cNvPr id="10" name="Flèche droite 9">
            <a:extLst>
              <a:ext uri="{FF2B5EF4-FFF2-40B4-BE49-F238E27FC236}">
                <a16:creationId xmlns:a16="http://schemas.microsoft.com/office/drawing/2014/main" id="{4F993E26-6FC6-41BB-B5DB-1AFF972C6296}"/>
              </a:ext>
            </a:extLst>
          </p:cNvPr>
          <p:cNvSpPr/>
          <p:nvPr/>
        </p:nvSpPr>
        <p:spPr>
          <a:xfrm>
            <a:off x="179388" y="4076700"/>
            <a:ext cx="720725" cy="28733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fr-FR" altLang="fr-FR">
              <a:solidFill>
                <a:schemeClr val="tx2"/>
              </a:solidFill>
            </a:endParaRPr>
          </a:p>
        </p:txBody>
      </p:sp>
      <p:sp>
        <p:nvSpPr>
          <p:cNvPr id="11" name="Flèche droite 10">
            <a:extLst>
              <a:ext uri="{FF2B5EF4-FFF2-40B4-BE49-F238E27FC236}">
                <a16:creationId xmlns:a16="http://schemas.microsoft.com/office/drawing/2014/main" id="{A6390FC6-DB07-4AC3-9F02-470FFC53C81C}"/>
              </a:ext>
            </a:extLst>
          </p:cNvPr>
          <p:cNvSpPr/>
          <p:nvPr/>
        </p:nvSpPr>
        <p:spPr>
          <a:xfrm>
            <a:off x="222250" y="5373688"/>
            <a:ext cx="720725" cy="288925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fr-FR" altLang="fr-FR">
              <a:solidFill>
                <a:schemeClr val="tx2"/>
              </a:solidFill>
            </a:endParaRPr>
          </a:p>
        </p:txBody>
      </p:sp>
      <p:sp>
        <p:nvSpPr>
          <p:cNvPr id="13" name="Flèche à angle droit 12">
            <a:extLst>
              <a:ext uri="{FF2B5EF4-FFF2-40B4-BE49-F238E27FC236}">
                <a16:creationId xmlns:a16="http://schemas.microsoft.com/office/drawing/2014/main" id="{06D35986-2B72-49D6-9ED0-C53AE66217FE}"/>
              </a:ext>
            </a:extLst>
          </p:cNvPr>
          <p:cNvSpPr/>
          <p:nvPr/>
        </p:nvSpPr>
        <p:spPr>
          <a:xfrm rot="5400000">
            <a:off x="2351882" y="2048669"/>
            <a:ext cx="850900" cy="731837"/>
          </a:xfrm>
          <a:prstGeom prst="bent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23563" name="Text Box 12">
            <a:extLst>
              <a:ext uri="{FF2B5EF4-FFF2-40B4-BE49-F238E27FC236}">
                <a16:creationId xmlns:a16="http://schemas.microsoft.com/office/drawing/2014/main" id="{F1000501-A375-418B-BC32-EC361EFE07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404813"/>
            <a:ext cx="5230812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Elaboration du message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1">
            <a:extLst>
              <a:ext uri="{FF2B5EF4-FFF2-40B4-BE49-F238E27FC236}">
                <a16:creationId xmlns:a16="http://schemas.microsoft.com/office/drawing/2014/main" id="{DC5A4F99-24B1-4000-8610-3A52C6E6BF9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24579" name="Espace réservé du numéro de diapositive 2">
            <a:extLst>
              <a:ext uri="{FF2B5EF4-FFF2-40B4-BE49-F238E27FC236}">
                <a16:creationId xmlns:a16="http://schemas.microsoft.com/office/drawing/2014/main" id="{245A6D89-BCA6-4F9B-A9E4-66FABE0F9A8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0B1B067C-202E-48F4-9B29-6185F392255C}" type="slidenum">
              <a:rPr lang="fr-FR" altLang="fr-FR" sz="12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19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4580" name="Text Box 4">
            <a:extLst>
              <a:ext uri="{FF2B5EF4-FFF2-40B4-BE49-F238E27FC236}">
                <a16:creationId xmlns:a16="http://schemas.microsoft.com/office/drawing/2014/main" id="{0FD213E1-3233-4801-BB22-1A975EC503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1773238"/>
            <a:ext cx="1322387" cy="519112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bg1"/>
                </a:solidFill>
              </a:rPr>
              <a:t>Phase 2</a:t>
            </a:r>
          </a:p>
        </p:txBody>
      </p:sp>
      <p:sp>
        <p:nvSpPr>
          <p:cNvPr id="24581" name="Text Box 5">
            <a:extLst>
              <a:ext uri="{FF2B5EF4-FFF2-40B4-BE49-F238E27FC236}">
                <a16:creationId xmlns:a16="http://schemas.microsoft.com/office/drawing/2014/main" id="{4CDB5363-015C-4719-892B-2D5111B322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19475" y="2244725"/>
            <a:ext cx="460851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3600" b="1" u="sng">
                <a:solidFill>
                  <a:schemeClr val="tx2"/>
                </a:solidFill>
              </a:rPr>
              <a:t>Définir les PRÉREQUIS</a:t>
            </a:r>
          </a:p>
        </p:txBody>
      </p:sp>
      <p:sp>
        <p:nvSpPr>
          <p:cNvPr id="24582" name="Rectangle 14">
            <a:extLst>
              <a:ext uri="{FF2B5EF4-FFF2-40B4-BE49-F238E27FC236}">
                <a16:creationId xmlns:a16="http://schemas.microsoft.com/office/drawing/2014/main" id="{1201991B-A702-4559-A407-546274F577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3933825"/>
            <a:ext cx="8229600" cy="183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Char char="Ø"/>
            </a:pPr>
            <a:r>
              <a:rPr lang="fr-FR" altLang="fr-FR" sz="2800" b="1">
                <a:solidFill>
                  <a:schemeClr val="tx2"/>
                </a:solidFill>
              </a:rPr>
              <a:t>Connaissances et compétences minimales que l’élève doit posséder afin qu’il puisse suivre la séance et atteindre l’objectif de la séance en toute sécurité</a:t>
            </a:r>
          </a:p>
        </p:txBody>
      </p:sp>
      <p:sp>
        <p:nvSpPr>
          <p:cNvPr id="24583" name="Text Box 15">
            <a:extLst>
              <a:ext uri="{FF2B5EF4-FFF2-40B4-BE49-F238E27FC236}">
                <a16:creationId xmlns:a16="http://schemas.microsoft.com/office/drawing/2014/main" id="{7732832D-46D0-404F-963E-2463966FE6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80063" y="2894013"/>
            <a:ext cx="22939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(Point de départ)</a:t>
            </a:r>
          </a:p>
        </p:txBody>
      </p:sp>
      <p:sp>
        <p:nvSpPr>
          <p:cNvPr id="11" name="Flèche à angle droit 10">
            <a:extLst>
              <a:ext uri="{FF2B5EF4-FFF2-40B4-BE49-F238E27FC236}">
                <a16:creationId xmlns:a16="http://schemas.microsoft.com/office/drawing/2014/main" id="{909D172A-6DE3-48DB-BA5A-EC6D0292D31B}"/>
              </a:ext>
            </a:extLst>
          </p:cNvPr>
          <p:cNvSpPr/>
          <p:nvPr/>
        </p:nvSpPr>
        <p:spPr>
          <a:xfrm rot="5400000">
            <a:off x="2280444" y="2016919"/>
            <a:ext cx="850900" cy="731838"/>
          </a:xfrm>
          <a:prstGeom prst="bent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24585" name="Text Box 10">
            <a:extLst>
              <a:ext uri="{FF2B5EF4-FFF2-40B4-BE49-F238E27FC236}">
                <a16:creationId xmlns:a16="http://schemas.microsoft.com/office/drawing/2014/main" id="{7CDE141A-381E-406E-BF1F-D700E9070C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404813"/>
            <a:ext cx="5230812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Elaboration du message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1">
            <a:extLst>
              <a:ext uri="{FF2B5EF4-FFF2-40B4-BE49-F238E27FC236}">
                <a16:creationId xmlns:a16="http://schemas.microsoft.com/office/drawing/2014/main" id="{79DCF282-30B1-4EF7-9B18-ED5F16101A6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7171" name="Espace réservé du numéro de diapositive 2">
            <a:extLst>
              <a:ext uri="{FF2B5EF4-FFF2-40B4-BE49-F238E27FC236}">
                <a16:creationId xmlns:a16="http://schemas.microsoft.com/office/drawing/2014/main" id="{68A93175-FC10-4501-A2B0-14BBC113EF7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F68C0C4-F6E6-4839-BD9C-1C4FA1F8FB90}" type="slidenum">
              <a:rPr lang="fr-FR" altLang="fr-FR" sz="12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7172" name="Rectangle 3">
            <a:extLst>
              <a:ext uri="{FF2B5EF4-FFF2-40B4-BE49-F238E27FC236}">
                <a16:creationId xmlns:a16="http://schemas.microsoft.com/office/drawing/2014/main" id="{70D8A419-FA2F-45B4-9A63-D5300AAB52D9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323850" y="1773238"/>
            <a:ext cx="8362950" cy="4464050"/>
          </a:xfrm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1- Introduction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fr-FR" altLang="fr-FR" sz="2400">
                <a:solidFill>
                  <a:schemeClr val="tx2"/>
                </a:solidFill>
              </a:rPr>
              <a:t>- Qu’est ce que la plongée ?</a:t>
            </a:r>
          </a:p>
          <a:p>
            <a:pPr eaLnBrk="1" hangingPunct="1">
              <a:buFont typeface="Arial" panose="020B0604020202020204" pitchFamily="34" charset="0"/>
              <a:buNone/>
            </a:pPr>
            <a:endParaRPr lang="fr-FR" altLang="fr-FR" sz="2400" b="1">
              <a:solidFill>
                <a:schemeClr val="tx2"/>
              </a:solidFill>
            </a:endParaRPr>
          </a:p>
          <a:p>
            <a:pPr eaLnBrk="1" hangingPunct="1">
              <a:buFont typeface="Arial" panose="020B0604020202020204" pitchFamily="34" charset="0"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2- Définitions</a:t>
            </a:r>
          </a:p>
          <a:p>
            <a:pPr eaLnBrk="1" hangingPunct="1">
              <a:buFont typeface="Arial" panose="020B0604020202020204" pitchFamily="34" charset="0"/>
              <a:buNone/>
            </a:pPr>
            <a:endParaRPr lang="fr-FR" altLang="fr-FR" sz="2400" b="1">
              <a:solidFill>
                <a:schemeClr val="tx2"/>
              </a:solidFill>
            </a:endParaRPr>
          </a:p>
          <a:p>
            <a:pPr eaLnBrk="1" hangingPunct="1">
              <a:buFont typeface="Arial" panose="020B0604020202020204" pitchFamily="34" charset="0"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3- Les missions du moniteur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fr-FR" altLang="fr-FR" sz="2400">
                <a:solidFill>
                  <a:schemeClr val="tx2"/>
                </a:solidFill>
              </a:rPr>
              <a:t>- Le guide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fr-FR" altLang="fr-FR" sz="2400">
                <a:solidFill>
                  <a:schemeClr val="tx2"/>
                </a:solidFill>
              </a:rPr>
              <a:t>- Le formateur 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fr-FR" altLang="fr-FR" sz="2400">
                <a:solidFill>
                  <a:schemeClr val="tx2"/>
                </a:solidFill>
              </a:rPr>
              <a:t>- Le cadre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fr-FR" altLang="fr-FR" sz="2400">
                <a:solidFill>
                  <a:schemeClr val="tx2"/>
                </a:solidFill>
              </a:rPr>
              <a:t>- Les missions de l’encadrant</a:t>
            </a:r>
          </a:p>
        </p:txBody>
      </p:sp>
      <p:sp>
        <p:nvSpPr>
          <p:cNvPr id="7173" name="Text Box 7">
            <a:extLst>
              <a:ext uri="{FF2B5EF4-FFF2-40B4-BE49-F238E27FC236}">
                <a16:creationId xmlns:a16="http://schemas.microsoft.com/office/drawing/2014/main" id="{D3262BFD-72B8-4A71-966D-85EFB2CF52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77050" y="1671638"/>
            <a:ext cx="1441450" cy="579437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b="1">
                <a:solidFill>
                  <a:schemeClr val="bg1"/>
                </a:solidFill>
              </a:rPr>
              <a:t>Plan</a:t>
            </a:r>
          </a:p>
        </p:txBody>
      </p:sp>
      <p:sp>
        <p:nvSpPr>
          <p:cNvPr id="7174" name="Text Box 7">
            <a:extLst>
              <a:ext uri="{FF2B5EF4-FFF2-40B4-BE49-F238E27FC236}">
                <a16:creationId xmlns:a16="http://schemas.microsoft.com/office/drawing/2014/main" id="{D955CEBC-0FAE-4FF5-A6AC-B52BDBD80F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333375"/>
            <a:ext cx="478948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Notions de pédagogie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1">
            <a:extLst>
              <a:ext uri="{FF2B5EF4-FFF2-40B4-BE49-F238E27FC236}">
                <a16:creationId xmlns:a16="http://schemas.microsoft.com/office/drawing/2014/main" id="{726C4E50-E2DC-46CC-BB62-AB113EE9F35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25603" name="Espace réservé du numéro de diapositive 2">
            <a:extLst>
              <a:ext uri="{FF2B5EF4-FFF2-40B4-BE49-F238E27FC236}">
                <a16:creationId xmlns:a16="http://schemas.microsoft.com/office/drawing/2014/main" id="{21F8B0F5-4FEF-4CF1-934F-43204B71F03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0BF1F429-AF13-4A48-8AEE-2ACD1F2A92DF}" type="slidenum">
              <a:rPr lang="fr-FR" altLang="fr-FR" sz="12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20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5604" name="Rectangle 3">
            <a:extLst>
              <a:ext uri="{FF2B5EF4-FFF2-40B4-BE49-F238E27FC236}">
                <a16:creationId xmlns:a16="http://schemas.microsoft.com/office/drawing/2014/main" id="{1F1AA304-628C-4A23-B8F1-718CD30E23D3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395288" y="1628775"/>
            <a:ext cx="8229600" cy="4525963"/>
          </a:xfrm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</a:pPr>
            <a:endParaRPr lang="fr-FR" altLang="fr-FR">
              <a:solidFill>
                <a:schemeClr val="bg1"/>
              </a:solidFill>
            </a:endParaRPr>
          </a:p>
          <a:p>
            <a:pPr eaLnBrk="1" hangingPunct="1">
              <a:buFont typeface="Arial" panose="020B0604020202020204" pitchFamily="34" charset="0"/>
              <a:buNone/>
            </a:pPr>
            <a:endParaRPr lang="fr-FR" altLang="fr-FR">
              <a:solidFill>
                <a:schemeClr val="bg1"/>
              </a:solidFill>
            </a:endParaRPr>
          </a:p>
        </p:txBody>
      </p:sp>
      <p:sp>
        <p:nvSpPr>
          <p:cNvPr id="25605" name="Text Box 4">
            <a:extLst>
              <a:ext uri="{FF2B5EF4-FFF2-40B4-BE49-F238E27FC236}">
                <a16:creationId xmlns:a16="http://schemas.microsoft.com/office/drawing/2014/main" id="{8E1B9671-882A-42FF-85C9-4E2537E831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1844675"/>
            <a:ext cx="1322387" cy="519113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bg1"/>
                </a:solidFill>
              </a:rPr>
              <a:t>Phase 3</a:t>
            </a:r>
          </a:p>
        </p:txBody>
      </p:sp>
      <p:sp>
        <p:nvSpPr>
          <p:cNvPr id="25606" name="Text Box 5">
            <a:extLst>
              <a:ext uri="{FF2B5EF4-FFF2-40B4-BE49-F238E27FC236}">
                <a16:creationId xmlns:a16="http://schemas.microsoft.com/office/drawing/2014/main" id="{5BE70C21-0082-4FA4-982C-AB3788D981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8538" y="2852738"/>
            <a:ext cx="65722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3600" b="1" u="sng">
                <a:solidFill>
                  <a:schemeClr val="tx2"/>
                </a:solidFill>
              </a:rPr>
              <a:t>Définir le CONTENU DU MESSAGE</a:t>
            </a:r>
          </a:p>
        </p:txBody>
      </p:sp>
      <p:sp>
        <p:nvSpPr>
          <p:cNvPr id="25607" name="Text Box 6">
            <a:extLst>
              <a:ext uri="{FF2B5EF4-FFF2-40B4-BE49-F238E27FC236}">
                <a16:creationId xmlns:a16="http://schemas.microsoft.com/office/drawing/2014/main" id="{C2DDBBCE-4FFB-444C-A741-71F7F4B7A3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1188" y="4365625"/>
            <a:ext cx="7920037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Ce sont les éléments de formation que l’élève doit acquérir pour que l’objectif final soit atteint.</a:t>
            </a:r>
          </a:p>
        </p:txBody>
      </p:sp>
      <p:sp>
        <p:nvSpPr>
          <p:cNvPr id="10" name="Flèche à angle droit 9">
            <a:extLst>
              <a:ext uri="{FF2B5EF4-FFF2-40B4-BE49-F238E27FC236}">
                <a16:creationId xmlns:a16="http://schemas.microsoft.com/office/drawing/2014/main" id="{0176F29C-D788-4EA3-ADF8-A18B78A7BF41}"/>
              </a:ext>
            </a:extLst>
          </p:cNvPr>
          <p:cNvSpPr/>
          <p:nvPr/>
        </p:nvSpPr>
        <p:spPr>
          <a:xfrm rot="5400000">
            <a:off x="1127919" y="2624931"/>
            <a:ext cx="850900" cy="731838"/>
          </a:xfrm>
          <a:prstGeom prst="bent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25609" name="Text Box 10">
            <a:extLst>
              <a:ext uri="{FF2B5EF4-FFF2-40B4-BE49-F238E27FC236}">
                <a16:creationId xmlns:a16="http://schemas.microsoft.com/office/drawing/2014/main" id="{8EBD550D-BEE9-422C-BF6F-9C869C0692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404813"/>
            <a:ext cx="5230812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Elaboration du message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pied de page 1">
            <a:extLst>
              <a:ext uri="{FF2B5EF4-FFF2-40B4-BE49-F238E27FC236}">
                <a16:creationId xmlns:a16="http://schemas.microsoft.com/office/drawing/2014/main" id="{DBE60E2F-8B89-4E41-9DFE-6A9F7F2F44C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26627" name="Espace réservé du numéro de diapositive 2">
            <a:extLst>
              <a:ext uri="{FF2B5EF4-FFF2-40B4-BE49-F238E27FC236}">
                <a16:creationId xmlns:a16="http://schemas.microsoft.com/office/drawing/2014/main" id="{151BE181-7064-4A27-8C9F-8E1968C51FE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6C0FF31-B913-47EC-BFFA-9B6929BB00D2}" type="slidenum">
              <a:rPr lang="fr-FR" altLang="fr-FR" sz="12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21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6628" name="Rectangle 3">
            <a:extLst>
              <a:ext uri="{FF2B5EF4-FFF2-40B4-BE49-F238E27FC236}">
                <a16:creationId xmlns:a16="http://schemas.microsoft.com/office/drawing/2014/main" id="{49F4851A-C010-4096-8213-5D23CBB60643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250825" y="1700213"/>
            <a:ext cx="3960813" cy="574675"/>
          </a:xfrm>
          <a:solidFill>
            <a:schemeClr val="accent1"/>
          </a:solidFill>
        </p:spPr>
        <p:txBody>
          <a:bodyPr/>
          <a:lstStyle/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fr-FR" altLang="fr-FR" sz="2800" b="1">
                <a:solidFill>
                  <a:schemeClr val="bg1"/>
                </a:solidFill>
              </a:rPr>
              <a:t>3 types d’enseignement:</a:t>
            </a:r>
          </a:p>
        </p:txBody>
      </p:sp>
      <p:sp>
        <p:nvSpPr>
          <p:cNvPr id="26629" name="Rectangle 4">
            <a:extLst>
              <a:ext uri="{FF2B5EF4-FFF2-40B4-BE49-F238E27FC236}">
                <a16:creationId xmlns:a16="http://schemas.microsoft.com/office/drawing/2014/main" id="{CE6C0A6A-6E0F-48E9-ABEE-984522B3AE1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6825" y="4076700"/>
            <a:ext cx="40671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buFontTx/>
              <a:buNone/>
            </a:pPr>
            <a:r>
              <a:rPr lang="fr-FR" altLang="fr-FR" sz="2800" b="1" u="sng">
                <a:solidFill>
                  <a:schemeClr val="tx2"/>
                </a:solidFill>
              </a:rPr>
              <a:t>Pratique sans scaphandre</a:t>
            </a:r>
          </a:p>
        </p:txBody>
      </p:sp>
      <p:sp>
        <p:nvSpPr>
          <p:cNvPr id="26630" name="Rectangle 6">
            <a:extLst>
              <a:ext uri="{FF2B5EF4-FFF2-40B4-BE49-F238E27FC236}">
                <a16:creationId xmlns:a16="http://schemas.microsoft.com/office/drawing/2014/main" id="{D00756CD-2F26-498E-B4A1-3A0EED97C6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4063" y="2535238"/>
            <a:ext cx="1439862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buFontTx/>
              <a:buNone/>
            </a:pPr>
            <a:r>
              <a:rPr lang="fr-FR" altLang="fr-FR" sz="2800" b="1" u="sng">
                <a:solidFill>
                  <a:schemeClr val="tx2"/>
                </a:solidFill>
              </a:rPr>
              <a:t>Théorie </a:t>
            </a:r>
          </a:p>
        </p:txBody>
      </p:sp>
      <p:sp>
        <p:nvSpPr>
          <p:cNvPr id="26631" name="Rectangle 8">
            <a:extLst>
              <a:ext uri="{FF2B5EF4-FFF2-40B4-BE49-F238E27FC236}">
                <a16:creationId xmlns:a16="http://schemas.microsoft.com/office/drawing/2014/main" id="{AB5EAEEF-D463-4FB9-B9C5-65B83052F6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4213" y="4090988"/>
            <a:ext cx="4319587" cy="481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buFontTx/>
              <a:buNone/>
            </a:pPr>
            <a:r>
              <a:rPr lang="fr-FR" altLang="fr-FR" sz="2800" b="1" u="sng">
                <a:solidFill>
                  <a:schemeClr val="tx2"/>
                </a:solidFill>
              </a:rPr>
              <a:t>Pratique avec scaphandre</a:t>
            </a:r>
          </a:p>
        </p:txBody>
      </p:sp>
      <p:sp>
        <p:nvSpPr>
          <p:cNvPr id="26632" name="Text Box 13">
            <a:extLst>
              <a:ext uri="{FF2B5EF4-FFF2-40B4-BE49-F238E27FC236}">
                <a16:creationId xmlns:a16="http://schemas.microsoft.com/office/drawing/2014/main" id="{9831CE9C-0386-476D-9225-7610D7C3DB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67400" y="4667250"/>
            <a:ext cx="23383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Plongée libre</a:t>
            </a:r>
          </a:p>
        </p:txBody>
      </p:sp>
      <p:sp>
        <p:nvSpPr>
          <p:cNvPr id="26633" name="Text Box 14">
            <a:extLst>
              <a:ext uri="{FF2B5EF4-FFF2-40B4-BE49-F238E27FC236}">
                <a16:creationId xmlns:a16="http://schemas.microsoft.com/office/drawing/2014/main" id="{81B36E59-9EBC-468E-8F0D-BADCF79A0B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750" y="4595813"/>
            <a:ext cx="4716463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Baptême et leçons de plongée avec scaphandre en surface et au fond</a:t>
            </a:r>
          </a:p>
        </p:txBody>
      </p:sp>
      <p:sp>
        <p:nvSpPr>
          <p:cNvPr id="26634" name="Text Box 15">
            <a:extLst>
              <a:ext uri="{FF2B5EF4-FFF2-40B4-BE49-F238E27FC236}">
                <a16:creationId xmlns:a16="http://schemas.microsoft.com/office/drawing/2014/main" id="{DF48727F-D534-4C96-A578-A79C53E584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1188" y="3068638"/>
            <a:ext cx="417512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Exposé d ’un sujet précis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Permet d’expliquer la pratique</a:t>
            </a:r>
          </a:p>
        </p:txBody>
      </p:sp>
      <p:sp>
        <p:nvSpPr>
          <p:cNvPr id="26635" name="Text Box 16">
            <a:extLst>
              <a:ext uri="{FF2B5EF4-FFF2-40B4-BE49-F238E27FC236}">
                <a16:creationId xmlns:a16="http://schemas.microsoft.com/office/drawing/2014/main" id="{41AE98E4-26E0-4EC7-A72A-1918E047A1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404813"/>
            <a:ext cx="5230812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Elaboration du message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du pied de page 1">
            <a:extLst>
              <a:ext uri="{FF2B5EF4-FFF2-40B4-BE49-F238E27FC236}">
                <a16:creationId xmlns:a16="http://schemas.microsoft.com/office/drawing/2014/main" id="{5722F068-0B61-4346-B60A-4D19228C1AC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27651" name="Espace réservé du numéro de diapositive 2">
            <a:extLst>
              <a:ext uri="{FF2B5EF4-FFF2-40B4-BE49-F238E27FC236}">
                <a16:creationId xmlns:a16="http://schemas.microsoft.com/office/drawing/2014/main" id="{F1B00D96-C6BA-49A0-B6F3-45F2ACB0868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08393F6-B9B3-4CF3-A993-04E1137843B4}" type="slidenum">
              <a:rPr lang="fr-FR" altLang="fr-FR" sz="12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22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7652" name="Rectangle 23">
            <a:extLst>
              <a:ext uri="{FF2B5EF4-FFF2-40B4-BE49-F238E27FC236}">
                <a16:creationId xmlns:a16="http://schemas.microsoft.com/office/drawing/2014/main" id="{E1EC5388-3F49-416E-9266-C48D39121F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1700213"/>
            <a:ext cx="6049963" cy="6096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buFontTx/>
              <a:buNone/>
            </a:pPr>
            <a:r>
              <a:rPr lang="fr-FR" altLang="fr-FR" sz="2800" b="1">
                <a:solidFill>
                  <a:schemeClr val="bg1"/>
                </a:solidFill>
              </a:rPr>
              <a:t>3 catégories d’éléments de formation :</a:t>
            </a:r>
          </a:p>
        </p:txBody>
      </p:sp>
      <p:sp>
        <p:nvSpPr>
          <p:cNvPr id="27653" name="Rectangle 24">
            <a:extLst>
              <a:ext uri="{FF2B5EF4-FFF2-40B4-BE49-F238E27FC236}">
                <a16:creationId xmlns:a16="http://schemas.microsoft.com/office/drawing/2014/main" id="{66E92999-5D6E-43F2-82E0-CCD3992C034E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1116013" y="2492375"/>
            <a:ext cx="1366837" cy="519113"/>
          </a:xfrm>
          <a:noFill/>
        </p:spPr>
        <p:txBody>
          <a:bodyPr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fr-FR" altLang="fr-FR" sz="2800" b="1" u="sng">
                <a:solidFill>
                  <a:schemeClr val="tx2"/>
                </a:solidFill>
              </a:rPr>
              <a:t>Savoir</a:t>
            </a:r>
          </a:p>
        </p:txBody>
      </p:sp>
      <p:sp>
        <p:nvSpPr>
          <p:cNvPr id="27654" name="Rectangle 25">
            <a:extLst>
              <a:ext uri="{FF2B5EF4-FFF2-40B4-BE49-F238E27FC236}">
                <a16:creationId xmlns:a16="http://schemas.microsoft.com/office/drawing/2014/main" id="{4584BF05-DD0F-4FD4-B3AE-BE11B5EA79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4425" y="5403850"/>
            <a:ext cx="21844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buFontTx/>
              <a:buNone/>
            </a:pPr>
            <a:r>
              <a:rPr lang="fr-FR" altLang="fr-FR" sz="2800" b="1" u="sng">
                <a:solidFill>
                  <a:schemeClr val="tx2"/>
                </a:solidFill>
              </a:rPr>
              <a:t>Savoir-être</a:t>
            </a:r>
            <a:r>
              <a:rPr lang="fr-FR" altLang="fr-FR" sz="2800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27655" name="Rectangle 26">
            <a:extLst>
              <a:ext uri="{FF2B5EF4-FFF2-40B4-BE49-F238E27FC236}">
                <a16:creationId xmlns:a16="http://schemas.microsoft.com/office/drawing/2014/main" id="{18204BBF-9354-4C78-912C-D709D245DF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30300" y="3833813"/>
            <a:ext cx="2232025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buFontTx/>
              <a:buNone/>
            </a:pPr>
            <a:r>
              <a:rPr lang="fr-FR" altLang="fr-FR" sz="2800" b="1" u="sng">
                <a:solidFill>
                  <a:schemeClr val="tx2"/>
                </a:solidFill>
              </a:rPr>
              <a:t>Savoir-faire</a:t>
            </a:r>
          </a:p>
        </p:txBody>
      </p:sp>
      <p:sp>
        <p:nvSpPr>
          <p:cNvPr id="27656" name="Text Box 27">
            <a:extLst>
              <a:ext uri="{FF2B5EF4-FFF2-40B4-BE49-F238E27FC236}">
                <a16:creationId xmlns:a16="http://schemas.microsoft.com/office/drawing/2014/main" id="{5BA7E41D-00E6-4D6F-BAFA-704BF8B290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24275" y="2451100"/>
            <a:ext cx="4359275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Connaissances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mémorisation, compréhension</a:t>
            </a:r>
          </a:p>
        </p:txBody>
      </p:sp>
      <p:sp>
        <p:nvSpPr>
          <p:cNvPr id="27657" name="Text Box 28">
            <a:extLst>
              <a:ext uri="{FF2B5EF4-FFF2-40B4-BE49-F238E27FC236}">
                <a16:creationId xmlns:a16="http://schemas.microsoft.com/office/drawing/2014/main" id="{41FD4B96-D48E-44A5-A2AC-45FFAC9ED8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24275" y="3833813"/>
            <a:ext cx="4168775" cy="884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Compétences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motricité, capacités sensorielles</a:t>
            </a:r>
          </a:p>
        </p:txBody>
      </p:sp>
      <p:sp>
        <p:nvSpPr>
          <p:cNvPr id="27658" name="Text Box 29">
            <a:extLst>
              <a:ext uri="{FF2B5EF4-FFF2-40B4-BE49-F238E27FC236}">
                <a16:creationId xmlns:a16="http://schemas.microsoft.com/office/drawing/2014/main" id="{28AA639A-6F56-4096-8CC1-78FE50AB59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33800" y="5330825"/>
            <a:ext cx="5367338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Comportements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analyse, modélisation, synthèse, décision</a:t>
            </a:r>
          </a:p>
        </p:txBody>
      </p:sp>
      <p:sp>
        <p:nvSpPr>
          <p:cNvPr id="27659" name="Text Box 15">
            <a:extLst>
              <a:ext uri="{FF2B5EF4-FFF2-40B4-BE49-F238E27FC236}">
                <a16:creationId xmlns:a16="http://schemas.microsoft.com/office/drawing/2014/main" id="{9678AD45-2DA1-446C-9C87-594E64CCB2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404813"/>
            <a:ext cx="457358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Contenu du message</a:t>
            </a:r>
          </a:p>
        </p:txBody>
      </p:sp>
      <p:sp>
        <p:nvSpPr>
          <p:cNvPr id="10" name="Flèche droite 9">
            <a:extLst>
              <a:ext uri="{FF2B5EF4-FFF2-40B4-BE49-F238E27FC236}">
                <a16:creationId xmlns:a16="http://schemas.microsoft.com/office/drawing/2014/main" id="{DDDA27D3-5724-4F7F-8EF5-FDA74A781F03}"/>
              </a:ext>
            </a:extLst>
          </p:cNvPr>
          <p:cNvSpPr/>
          <p:nvPr/>
        </p:nvSpPr>
        <p:spPr>
          <a:xfrm>
            <a:off x="323850" y="2636838"/>
            <a:ext cx="720725" cy="287337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fr-FR" altLang="fr-FR">
              <a:solidFill>
                <a:schemeClr val="tx2"/>
              </a:solidFill>
            </a:endParaRPr>
          </a:p>
        </p:txBody>
      </p:sp>
      <p:sp>
        <p:nvSpPr>
          <p:cNvPr id="2" name="Flèche droite 9">
            <a:extLst>
              <a:ext uri="{FF2B5EF4-FFF2-40B4-BE49-F238E27FC236}">
                <a16:creationId xmlns:a16="http://schemas.microsoft.com/office/drawing/2014/main" id="{5CE31210-B396-4288-8B0F-E599A9EA2E51}"/>
              </a:ext>
            </a:extLst>
          </p:cNvPr>
          <p:cNvSpPr/>
          <p:nvPr/>
        </p:nvSpPr>
        <p:spPr>
          <a:xfrm>
            <a:off x="323850" y="3933825"/>
            <a:ext cx="720725" cy="28733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fr-FR" altLang="fr-FR" sz="2800">
              <a:solidFill>
                <a:schemeClr val="tx2"/>
              </a:solidFill>
            </a:endParaRPr>
          </a:p>
        </p:txBody>
      </p:sp>
      <p:sp>
        <p:nvSpPr>
          <p:cNvPr id="3" name="Flèche droite 9">
            <a:extLst>
              <a:ext uri="{FF2B5EF4-FFF2-40B4-BE49-F238E27FC236}">
                <a16:creationId xmlns:a16="http://schemas.microsoft.com/office/drawing/2014/main" id="{A981E442-2B67-48F3-92E7-E70EE9FFA557}"/>
              </a:ext>
            </a:extLst>
          </p:cNvPr>
          <p:cNvSpPr/>
          <p:nvPr/>
        </p:nvSpPr>
        <p:spPr>
          <a:xfrm>
            <a:off x="338138" y="5516563"/>
            <a:ext cx="720725" cy="287337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fr-FR" altLang="fr-FR" sz="280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1">
            <a:extLst>
              <a:ext uri="{FF2B5EF4-FFF2-40B4-BE49-F238E27FC236}">
                <a16:creationId xmlns:a16="http://schemas.microsoft.com/office/drawing/2014/main" id="{770D0A0F-3C51-4785-99DE-FED7EF88387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28675" name="Espace réservé du numéro de diapositive 2">
            <a:extLst>
              <a:ext uri="{FF2B5EF4-FFF2-40B4-BE49-F238E27FC236}">
                <a16:creationId xmlns:a16="http://schemas.microsoft.com/office/drawing/2014/main" id="{02C98E40-4A1F-4BE5-A172-9A664AFB946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0EF950A-E756-4795-8E01-741F706CEF09}" type="slidenum">
              <a:rPr lang="fr-FR" altLang="fr-FR" sz="12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23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8676" name="Rectangle 4">
            <a:extLst>
              <a:ext uri="{FF2B5EF4-FFF2-40B4-BE49-F238E27FC236}">
                <a16:creationId xmlns:a16="http://schemas.microsoft.com/office/drawing/2014/main" id="{B4DC4D11-90C4-4E85-9F90-22970D2ACD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13" y="1773238"/>
            <a:ext cx="6624637" cy="519112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bg1"/>
                </a:solidFill>
              </a:rPr>
              <a:t>Élaborer et transmettre un message c ’est :</a:t>
            </a:r>
          </a:p>
        </p:txBody>
      </p:sp>
      <p:sp>
        <p:nvSpPr>
          <p:cNvPr id="28677" name="Rectangle 5">
            <a:extLst>
              <a:ext uri="{FF2B5EF4-FFF2-40B4-BE49-F238E27FC236}">
                <a16:creationId xmlns:a16="http://schemas.microsoft.com/office/drawing/2014/main" id="{4DA4AD66-5F58-49CA-A56A-08D820B453E7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900113" y="2720975"/>
            <a:ext cx="7578725" cy="2895600"/>
          </a:xfrm>
          <a:noFill/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1</a:t>
            </a:r>
            <a:r>
              <a:rPr lang="fr-FR" altLang="fr-FR" sz="2800">
                <a:solidFill>
                  <a:schemeClr val="tx2"/>
                </a:solidFill>
              </a:rPr>
              <a:t> - </a:t>
            </a:r>
            <a:r>
              <a:rPr lang="fr-FR" altLang="fr-FR" sz="2800" b="1">
                <a:solidFill>
                  <a:schemeClr val="tx2"/>
                </a:solidFill>
              </a:rPr>
              <a:t>Définir l ’objectif final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2 - Définir les prérequis </a:t>
            </a:r>
            <a:r>
              <a:rPr lang="fr-FR" altLang="fr-FR" sz="2800">
                <a:solidFill>
                  <a:schemeClr val="tx2"/>
                </a:solidFill>
              </a:rPr>
              <a:t>(point de départ)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3 - Adapter les éléments de la formation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4 - Établir un canal de communication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5 - Réaliser et contrôler l ’apprentissage</a:t>
            </a:r>
          </a:p>
        </p:txBody>
      </p:sp>
      <p:sp>
        <p:nvSpPr>
          <p:cNvPr id="28678" name="Text Box 7">
            <a:extLst>
              <a:ext uri="{FF2B5EF4-FFF2-40B4-BE49-F238E27FC236}">
                <a16:creationId xmlns:a16="http://schemas.microsoft.com/office/drawing/2014/main" id="{92813FED-D856-4F07-8035-4E56FDE37D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404813"/>
            <a:ext cx="55562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Transmission du message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du pied de page 1">
            <a:extLst>
              <a:ext uri="{FF2B5EF4-FFF2-40B4-BE49-F238E27FC236}">
                <a16:creationId xmlns:a16="http://schemas.microsoft.com/office/drawing/2014/main" id="{BE6D8216-45E5-4307-9A90-B74B7418FEE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29699" name="Espace réservé du numéro de diapositive 2">
            <a:extLst>
              <a:ext uri="{FF2B5EF4-FFF2-40B4-BE49-F238E27FC236}">
                <a16:creationId xmlns:a16="http://schemas.microsoft.com/office/drawing/2014/main" id="{AEA3B91A-34EC-4663-BA5D-D8FE375D602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3D3F4310-ED26-40DE-8943-2A5CF738CE99}" type="slidenum">
              <a:rPr lang="fr-FR" altLang="fr-FR" sz="12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24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graphicFrame>
        <p:nvGraphicFramePr>
          <p:cNvPr id="29700" name="Object 1024">
            <a:extLst>
              <a:ext uri="{FF2B5EF4-FFF2-40B4-BE49-F238E27FC236}">
                <a16:creationId xmlns:a16="http://schemas.microsoft.com/office/drawing/2014/main" id="{5C5330AD-5154-4BAF-ADD8-222115A922D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300788" y="2708275"/>
          <a:ext cx="1728787" cy="1220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14" name="Clip" r:id="rId3" imgW="1718158" imgH="1213409" progId="MS_ClipArt_Gallery.2">
                  <p:embed/>
                </p:oleObj>
              </mc:Choice>
              <mc:Fallback>
                <p:oleObj name="Clip" r:id="rId3" imgW="1718158" imgH="1213409" progId="MS_ClipArt_Gallery.2">
                  <p:embed/>
                  <p:pic>
                    <p:nvPicPr>
                      <p:cNvPr id="0" name="Object 10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00788" y="2708275"/>
                        <a:ext cx="1728787" cy="1220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701" name="Object 1025">
            <a:extLst>
              <a:ext uri="{FF2B5EF4-FFF2-40B4-BE49-F238E27FC236}">
                <a16:creationId xmlns:a16="http://schemas.microsoft.com/office/drawing/2014/main" id="{9B5B1D7B-14A0-4BD7-9BC1-0F6C7554D34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187450" y="2997200"/>
          <a:ext cx="666750" cy="1477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15" name="Clip" r:id="rId5" imgW="437560" imgH="967382" progId="MS_ClipArt_Gallery.2">
                  <p:embed/>
                </p:oleObj>
              </mc:Choice>
              <mc:Fallback>
                <p:oleObj name="Clip" r:id="rId5" imgW="437560" imgH="967382" progId="MS_ClipArt_Gallery.2">
                  <p:embed/>
                  <p:pic>
                    <p:nvPicPr>
                      <p:cNvPr id="0" name="Object 10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450" y="2997200"/>
                        <a:ext cx="666750" cy="1477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702" name="AutoShape 15">
            <a:extLst>
              <a:ext uri="{FF2B5EF4-FFF2-40B4-BE49-F238E27FC236}">
                <a16:creationId xmlns:a16="http://schemas.microsoft.com/office/drawing/2014/main" id="{4F303A84-7954-4860-ACE6-0B913EE34C5B}"/>
              </a:ext>
            </a:extLst>
          </p:cNvPr>
          <p:cNvSpPr>
            <a:spLocks noChangeArrowheads="1"/>
          </p:cNvSpPr>
          <p:nvPr/>
        </p:nvSpPr>
        <p:spPr bwMode="auto">
          <a:xfrm rot="-469690">
            <a:off x="2482850" y="3705225"/>
            <a:ext cx="3527425" cy="385763"/>
          </a:xfrm>
          <a:custGeom>
            <a:avLst/>
            <a:gdLst>
              <a:gd name="T0" fmla="*/ 2147483646 w 21600"/>
              <a:gd name="T1" fmla="*/ 0 h 21600"/>
              <a:gd name="T2" fmla="*/ 0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3333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9703" name="Text Box 16">
            <a:extLst>
              <a:ext uri="{FF2B5EF4-FFF2-40B4-BE49-F238E27FC236}">
                <a16:creationId xmlns:a16="http://schemas.microsoft.com/office/drawing/2014/main" id="{26ADD92C-4516-4EF3-BA26-E9BA42ABE0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2492375"/>
            <a:ext cx="990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élève</a:t>
            </a:r>
          </a:p>
        </p:txBody>
      </p:sp>
      <p:sp>
        <p:nvSpPr>
          <p:cNvPr id="29704" name="Text Box 17">
            <a:extLst>
              <a:ext uri="{FF2B5EF4-FFF2-40B4-BE49-F238E27FC236}">
                <a16:creationId xmlns:a16="http://schemas.microsoft.com/office/drawing/2014/main" id="{D106A4D5-5920-4BCA-9C2E-7C6308FEB3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43213" y="4770438"/>
            <a:ext cx="2971800" cy="158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CONTENU DU MESSAGE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2000" b="1">
                <a:solidFill>
                  <a:schemeClr val="tx2"/>
                </a:solidFill>
              </a:rPr>
              <a:t>Éléments de formation définis</a:t>
            </a:r>
          </a:p>
        </p:txBody>
      </p:sp>
      <p:sp>
        <p:nvSpPr>
          <p:cNvPr id="29705" name="Text Box 18">
            <a:extLst>
              <a:ext uri="{FF2B5EF4-FFF2-40B4-BE49-F238E27FC236}">
                <a16:creationId xmlns:a16="http://schemas.microsoft.com/office/drawing/2014/main" id="{6C4A0459-8DD5-406B-BD95-C11ACCDD17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24750" y="2349500"/>
            <a:ext cx="990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élève</a:t>
            </a:r>
          </a:p>
        </p:txBody>
      </p:sp>
      <p:sp>
        <p:nvSpPr>
          <p:cNvPr id="29706" name="Text Box 19">
            <a:extLst>
              <a:ext uri="{FF2B5EF4-FFF2-40B4-BE49-F238E27FC236}">
                <a16:creationId xmlns:a16="http://schemas.microsoft.com/office/drawing/2014/main" id="{771D7814-EBE9-4510-B371-A3810DB323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4699000"/>
            <a:ext cx="181927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PREREQUIS</a:t>
            </a:r>
            <a:br>
              <a:rPr lang="fr-FR" altLang="fr-FR" sz="2400" b="1">
                <a:solidFill>
                  <a:schemeClr val="tx2"/>
                </a:solidFill>
              </a:rPr>
            </a:br>
            <a:r>
              <a:rPr lang="fr-FR" altLang="fr-FR" sz="2000" b="1">
                <a:solidFill>
                  <a:schemeClr val="tx2"/>
                </a:solidFill>
              </a:rPr>
              <a:t>définis</a:t>
            </a:r>
          </a:p>
        </p:txBody>
      </p:sp>
      <p:sp>
        <p:nvSpPr>
          <p:cNvPr id="29707" name="Text Box 20">
            <a:extLst>
              <a:ext uri="{FF2B5EF4-FFF2-40B4-BE49-F238E27FC236}">
                <a16:creationId xmlns:a16="http://schemas.microsoft.com/office/drawing/2014/main" id="{F5592C31-BD06-4462-AB10-615458FEE3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88125" y="4625975"/>
            <a:ext cx="22034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OBJECTIF FINAL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000" b="1">
                <a:solidFill>
                  <a:schemeClr val="tx2"/>
                </a:solidFill>
              </a:rPr>
              <a:t>défini</a:t>
            </a:r>
          </a:p>
        </p:txBody>
      </p:sp>
      <p:sp>
        <p:nvSpPr>
          <p:cNvPr id="29708" name="Text Box 21">
            <a:extLst>
              <a:ext uri="{FF2B5EF4-FFF2-40B4-BE49-F238E27FC236}">
                <a16:creationId xmlns:a16="http://schemas.microsoft.com/office/drawing/2014/main" id="{8B09DAE2-5574-491C-965F-8C23D7DA73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92275" y="1773238"/>
            <a:ext cx="5399088" cy="519112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bg1"/>
                </a:solidFill>
              </a:rPr>
              <a:t>TRANSMETTRE le MESSAGE</a:t>
            </a:r>
          </a:p>
        </p:txBody>
      </p:sp>
      <p:sp>
        <p:nvSpPr>
          <p:cNvPr id="15" name="Flèche à angle droit 14">
            <a:extLst>
              <a:ext uri="{FF2B5EF4-FFF2-40B4-BE49-F238E27FC236}">
                <a16:creationId xmlns:a16="http://schemas.microsoft.com/office/drawing/2014/main" id="{B8D7B4C0-09D7-4A35-8941-E9DCD7CDC1C5}"/>
              </a:ext>
            </a:extLst>
          </p:cNvPr>
          <p:cNvSpPr/>
          <p:nvPr/>
        </p:nvSpPr>
        <p:spPr>
          <a:xfrm rot="5400000">
            <a:off x="1199357" y="5117306"/>
            <a:ext cx="850900" cy="1595437"/>
          </a:xfrm>
          <a:prstGeom prst="bentUpArrow">
            <a:avLst>
              <a:gd name="adj1" fmla="val 25000"/>
              <a:gd name="adj2" fmla="val 26707"/>
              <a:gd name="adj3" fmla="val 2500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16" name="Flèche à angle droit 15">
            <a:extLst>
              <a:ext uri="{FF2B5EF4-FFF2-40B4-BE49-F238E27FC236}">
                <a16:creationId xmlns:a16="http://schemas.microsoft.com/office/drawing/2014/main" id="{F9620D98-71D7-490E-ADB1-F42033E89071}"/>
              </a:ext>
            </a:extLst>
          </p:cNvPr>
          <p:cNvSpPr/>
          <p:nvPr/>
        </p:nvSpPr>
        <p:spPr>
          <a:xfrm>
            <a:off x="6227763" y="5489575"/>
            <a:ext cx="1860550" cy="731838"/>
          </a:xfrm>
          <a:prstGeom prst="bentUp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29711" name="Text Box 16">
            <a:extLst>
              <a:ext uri="{FF2B5EF4-FFF2-40B4-BE49-F238E27FC236}">
                <a16:creationId xmlns:a16="http://schemas.microsoft.com/office/drawing/2014/main" id="{5A2E685F-0F4C-4BD8-B557-9A894AA4EB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404813"/>
            <a:ext cx="55562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Transmission du message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pied de page 1">
            <a:extLst>
              <a:ext uri="{FF2B5EF4-FFF2-40B4-BE49-F238E27FC236}">
                <a16:creationId xmlns:a16="http://schemas.microsoft.com/office/drawing/2014/main" id="{930B1251-0CA3-426E-9955-02AF5ADA4AD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30723" name="Espace réservé du numéro de diapositive 2">
            <a:extLst>
              <a:ext uri="{FF2B5EF4-FFF2-40B4-BE49-F238E27FC236}">
                <a16:creationId xmlns:a16="http://schemas.microsoft.com/office/drawing/2014/main" id="{0409F816-162C-4B2A-AD3F-EF52C95228C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E5648FF-7F58-4A67-AE5D-2E681100937B}" type="slidenum">
              <a:rPr lang="fr-FR" altLang="fr-FR" sz="12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25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30724" name="Rectangle 3">
            <a:extLst>
              <a:ext uri="{FF2B5EF4-FFF2-40B4-BE49-F238E27FC236}">
                <a16:creationId xmlns:a16="http://schemas.microsoft.com/office/drawing/2014/main" id="{EDAF02C8-CA4F-4F25-B6DA-DC681CDB998D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2124075" y="3716338"/>
            <a:ext cx="5816600" cy="719137"/>
          </a:xfrm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fr-FR" altLang="fr-FR" sz="2800">
                <a:solidFill>
                  <a:schemeClr val="tx2"/>
                </a:solidFill>
              </a:rPr>
              <a:t> </a:t>
            </a:r>
            <a:r>
              <a:rPr lang="fr-FR" altLang="fr-FR" sz="2800" b="1">
                <a:solidFill>
                  <a:schemeClr val="tx2"/>
                </a:solidFill>
              </a:rPr>
              <a:t>Auditif	:</a:t>
            </a:r>
            <a:r>
              <a:rPr lang="fr-FR" altLang="fr-FR" sz="2800">
                <a:solidFill>
                  <a:schemeClr val="tx2"/>
                </a:solidFill>
              </a:rPr>
              <a:t>  entendre, reformulation</a:t>
            </a:r>
          </a:p>
        </p:txBody>
      </p:sp>
      <p:sp>
        <p:nvSpPr>
          <p:cNvPr id="30725" name="Rectangle 7">
            <a:extLst>
              <a:ext uri="{FF2B5EF4-FFF2-40B4-BE49-F238E27FC236}">
                <a16:creationId xmlns:a16="http://schemas.microsoft.com/office/drawing/2014/main" id="{83E6EE03-CDEA-45F5-9A71-E5B530DD5A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288" y="1773238"/>
            <a:ext cx="5040312" cy="576262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buFontTx/>
              <a:buNone/>
            </a:pPr>
            <a:r>
              <a:rPr lang="fr-FR" altLang="fr-FR" sz="2800" b="1">
                <a:solidFill>
                  <a:schemeClr val="bg1"/>
                </a:solidFill>
              </a:rPr>
              <a:t>Utiliser les 3 canaux sensoriels:</a:t>
            </a:r>
          </a:p>
        </p:txBody>
      </p:sp>
      <p:sp>
        <p:nvSpPr>
          <p:cNvPr id="30726" name="Rectangle 8">
            <a:extLst>
              <a:ext uri="{FF2B5EF4-FFF2-40B4-BE49-F238E27FC236}">
                <a16:creationId xmlns:a16="http://schemas.microsoft.com/office/drawing/2014/main" id="{5A0EB9C9-9226-4A4B-96B2-7C3FCC7ECF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24075" y="2781300"/>
            <a:ext cx="583247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buFontTx/>
              <a:buNone/>
            </a:pPr>
            <a:r>
              <a:rPr lang="fr-FR" altLang="fr-FR" sz="2800">
                <a:solidFill>
                  <a:schemeClr val="tx2"/>
                </a:solidFill>
              </a:rPr>
              <a:t> </a:t>
            </a:r>
            <a:r>
              <a:rPr lang="fr-FR" altLang="fr-FR" sz="2800" b="1">
                <a:solidFill>
                  <a:schemeClr val="tx2"/>
                </a:solidFill>
              </a:rPr>
              <a:t>Visuel	:</a:t>
            </a:r>
            <a:r>
              <a:rPr lang="fr-FR" altLang="fr-FR" sz="2800">
                <a:solidFill>
                  <a:schemeClr val="tx2"/>
                </a:solidFill>
              </a:rPr>
              <a:t>  voir, démonstration</a:t>
            </a:r>
          </a:p>
        </p:txBody>
      </p:sp>
      <p:sp>
        <p:nvSpPr>
          <p:cNvPr id="30727" name="Rectangle 9">
            <a:extLst>
              <a:ext uri="{FF2B5EF4-FFF2-40B4-BE49-F238E27FC236}">
                <a16:creationId xmlns:a16="http://schemas.microsoft.com/office/drawing/2014/main" id="{51740CD8-1A92-498E-BE97-AEF79711F7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25663" y="4581525"/>
            <a:ext cx="525462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buFontTx/>
              <a:buNone/>
            </a:pPr>
            <a:r>
              <a:rPr lang="fr-FR" altLang="fr-FR" sz="2800">
                <a:solidFill>
                  <a:schemeClr val="tx2"/>
                </a:solidFill>
              </a:rPr>
              <a:t> </a:t>
            </a:r>
            <a:r>
              <a:rPr lang="fr-FR" altLang="fr-FR" sz="2800" b="1">
                <a:solidFill>
                  <a:schemeClr val="tx2"/>
                </a:solidFill>
              </a:rPr>
              <a:t>Gestuel	:</a:t>
            </a:r>
            <a:r>
              <a:rPr lang="fr-FR" altLang="fr-FR" sz="2800">
                <a:solidFill>
                  <a:schemeClr val="tx2"/>
                </a:solidFill>
              </a:rPr>
              <a:t>  faire, mimer</a:t>
            </a:r>
          </a:p>
        </p:txBody>
      </p:sp>
      <p:sp>
        <p:nvSpPr>
          <p:cNvPr id="30728" name="Text Box 12">
            <a:extLst>
              <a:ext uri="{FF2B5EF4-FFF2-40B4-BE49-F238E27FC236}">
                <a16:creationId xmlns:a16="http://schemas.microsoft.com/office/drawing/2014/main" id="{D8286470-33B6-4206-9A5B-DD8BADA28E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404813"/>
            <a:ext cx="55562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Transmission du message</a:t>
            </a:r>
          </a:p>
        </p:txBody>
      </p:sp>
      <p:sp>
        <p:nvSpPr>
          <p:cNvPr id="10" name="Flèche droite 9">
            <a:extLst>
              <a:ext uri="{FF2B5EF4-FFF2-40B4-BE49-F238E27FC236}">
                <a16:creationId xmlns:a16="http://schemas.microsoft.com/office/drawing/2014/main" id="{14242B9D-0064-4B0B-8A26-F0D86D3D9D04}"/>
              </a:ext>
            </a:extLst>
          </p:cNvPr>
          <p:cNvSpPr/>
          <p:nvPr/>
        </p:nvSpPr>
        <p:spPr>
          <a:xfrm>
            <a:off x="1258888" y="2895600"/>
            <a:ext cx="720725" cy="28733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fr-FR" altLang="fr-FR">
              <a:solidFill>
                <a:schemeClr val="tx2"/>
              </a:solidFill>
            </a:endParaRPr>
          </a:p>
        </p:txBody>
      </p:sp>
      <p:sp>
        <p:nvSpPr>
          <p:cNvPr id="2" name="Flèche droite 9">
            <a:extLst>
              <a:ext uri="{FF2B5EF4-FFF2-40B4-BE49-F238E27FC236}">
                <a16:creationId xmlns:a16="http://schemas.microsoft.com/office/drawing/2014/main" id="{B79516AF-4BDA-4969-B65A-FBBD6AC5B3BE}"/>
              </a:ext>
            </a:extLst>
          </p:cNvPr>
          <p:cNvSpPr/>
          <p:nvPr/>
        </p:nvSpPr>
        <p:spPr>
          <a:xfrm>
            <a:off x="1258888" y="3817938"/>
            <a:ext cx="720725" cy="287337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fr-FR" altLang="fr-FR">
              <a:solidFill>
                <a:schemeClr val="tx2"/>
              </a:solidFill>
            </a:endParaRPr>
          </a:p>
        </p:txBody>
      </p:sp>
      <p:sp>
        <p:nvSpPr>
          <p:cNvPr id="3" name="Flèche droite 9">
            <a:extLst>
              <a:ext uri="{FF2B5EF4-FFF2-40B4-BE49-F238E27FC236}">
                <a16:creationId xmlns:a16="http://schemas.microsoft.com/office/drawing/2014/main" id="{F0878C96-ADFE-430C-9247-C88C817780F3}"/>
              </a:ext>
            </a:extLst>
          </p:cNvPr>
          <p:cNvSpPr/>
          <p:nvPr/>
        </p:nvSpPr>
        <p:spPr>
          <a:xfrm>
            <a:off x="1258888" y="4724400"/>
            <a:ext cx="720725" cy="28733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fr-FR" altLang="fr-FR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pied de page 1">
            <a:extLst>
              <a:ext uri="{FF2B5EF4-FFF2-40B4-BE49-F238E27FC236}">
                <a16:creationId xmlns:a16="http://schemas.microsoft.com/office/drawing/2014/main" id="{F32CC051-6C04-4826-B793-7170075A177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31747" name="Espace réservé du numéro de diapositive 2">
            <a:extLst>
              <a:ext uri="{FF2B5EF4-FFF2-40B4-BE49-F238E27FC236}">
                <a16:creationId xmlns:a16="http://schemas.microsoft.com/office/drawing/2014/main" id="{69702D4B-EE74-4077-B4BA-7BF1166A0AD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0F2F2F2F-6B29-4CF7-BADA-BF6C89D8399D}" type="slidenum">
              <a:rPr lang="fr-FR" altLang="fr-FR" sz="12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26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31748" name="Rectangle 3">
            <a:extLst>
              <a:ext uri="{FF2B5EF4-FFF2-40B4-BE49-F238E27FC236}">
                <a16:creationId xmlns:a16="http://schemas.microsoft.com/office/drawing/2014/main" id="{E12983DC-65EE-400A-9FEC-744582C0142D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323850" y="1773238"/>
            <a:ext cx="5903913" cy="576262"/>
          </a:xfrm>
          <a:solidFill>
            <a:schemeClr val="accent1"/>
          </a:solidFill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fr-FR" altLang="fr-FR" sz="2800" b="1">
                <a:solidFill>
                  <a:schemeClr val="bg1"/>
                </a:solidFill>
              </a:rPr>
              <a:t>S’assurer du retour de l’information :</a:t>
            </a:r>
            <a:endParaRPr lang="fr-FR" altLang="fr-FR" sz="2800">
              <a:solidFill>
                <a:schemeClr val="bg1"/>
              </a:solidFill>
            </a:endParaRPr>
          </a:p>
        </p:txBody>
      </p:sp>
      <p:sp>
        <p:nvSpPr>
          <p:cNvPr id="31749" name="Rectangle 7">
            <a:extLst>
              <a:ext uri="{FF2B5EF4-FFF2-40B4-BE49-F238E27FC236}">
                <a16:creationId xmlns:a16="http://schemas.microsoft.com/office/drawing/2014/main" id="{1B8EF366-96AA-49D2-BF9C-02D218CEB6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36750" y="4724400"/>
            <a:ext cx="6264275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Proposer les améliorations possibles</a:t>
            </a:r>
          </a:p>
        </p:txBody>
      </p:sp>
      <p:sp>
        <p:nvSpPr>
          <p:cNvPr id="31750" name="ZoneTexte 7">
            <a:extLst>
              <a:ext uri="{FF2B5EF4-FFF2-40B4-BE49-F238E27FC236}">
                <a16:creationId xmlns:a16="http://schemas.microsoft.com/office/drawing/2014/main" id="{DD8F4816-D7E8-4F3F-8DD3-DEA9B6A8F8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8175" y="2997200"/>
            <a:ext cx="590391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S’assurer que l’élève a « compris »</a:t>
            </a:r>
          </a:p>
        </p:txBody>
      </p:sp>
      <p:sp>
        <p:nvSpPr>
          <p:cNvPr id="31751" name="ZoneTexte 8">
            <a:extLst>
              <a:ext uri="{FF2B5EF4-FFF2-40B4-BE49-F238E27FC236}">
                <a16:creationId xmlns:a16="http://schemas.microsoft.com/office/drawing/2014/main" id="{55AAF60F-1F76-4E2B-8070-8056990026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8175" y="3860800"/>
            <a:ext cx="702151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Communiquer à l’élève ses points positifs</a:t>
            </a:r>
            <a:endParaRPr lang="fr-FR" altLang="fr-FR" sz="2800" b="1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31752" name="Text Box 12">
            <a:extLst>
              <a:ext uri="{FF2B5EF4-FFF2-40B4-BE49-F238E27FC236}">
                <a16:creationId xmlns:a16="http://schemas.microsoft.com/office/drawing/2014/main" id="{FF864D17-51C5-4D06-B0AF-49C9915399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404813"/>
            <a:ext cx="55562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Transmission du message</a:t>
            </a:r>
          </a:p>
        </p:txBody>
      </p:sp>
      <p:sp>
        <p:nvSpPr>
          <p:cNvPr id="10" name="Flèche droite 9">
            <a:extLst>
              <a:ext uri="{FF2B5EF4-FFF2-40B4-BE49-F238E27FC236}">
                <a16:creationId xmlns:a16="http://schemas.microsoft.com/office/drawing/2014/main" id="{12DB5E21-87B7-4A17-B495-8A1938018C98}"/>
              </a:ext>
            </a:extLst>
          </p:cNvPr>
          <p:cNvSpPr/>
          <p:nvPr/>
        </p:nvSpPr>
        <p:spPr>
          <a:xfrm>
            <a:off x="1058863" y="4868863"/>
            <a:ext cx="720725" cy="287337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fr-FR" altLang="fr-FR">
              <a:solidFill>
                <a:schemeClr val="tx2"/>
              </a:solidFill>
            </a:endParaRPr>
          </a:p>
        </p:txBody>
      </p:sp>
      <p:sp>
        <p:nvSpPr>
          <p:cNvPr id="2" name="Flèche droite 9">
            <a:extLst>
              <a:ext uri="{FF2B5EF4-FFF2-40B4-BE49-F238E27FC236}">
                <a16:creationId xmlns:a16="http://schemas.microsoft.com/office/drawing/2014/main" id="{009F981B-E192-45A8-99B4-0B3F820A2938}"/>
              </a:ext>
            </a:extLst>
          </p:cNvPr>
          <p:cNvSpPr/>
          <p:nvPr/>
        </p:nvSpPr>
        <p:spPr>
          <a:xfrm>
            <a:off x="1000125" y="3933825"/>
            <a:ext cx="720725" cy="28733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fr-FR" altLang="fr-FR">
              <a:solidFill>
                <a:schemeClr val="tx2"/>
              </a:solidFill>
            </a:endParaRPr>
          </a:p>
        </p:txBody>
      </p:sp>
      <p:sp>
        <p:nvSpPr>
          <p:cNvPr id="3" name="Flèche droite 9">
            <a:extLst>
              <a:ext uri="{FF2B5EF4-FFF2-40B4-BE49-F238E27FC236}">
                <a16:creationId xmlns:a16="http://schemas.microsoft.com/office/drawing/2014/main" id="{34F1FBE1-D646-4FFC-A91A-2AA2A691703B}"/>
              </a:ext>
            </a:extLst>
          </p:cNvPr>
          <p:cNvSpPr/>
          <p:nvPr/>
        </p:nvSpPr>
        <p:spPr>
          <a:xfrm>
            <a:off x="971550" y="3141663"/>
            <a:ext cx="720725" cy="287337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fr-FR" altLang="fr-FR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1">
            <a:extLst>
              <a:ext uri="{FF2B5EF4-FFF2-40B4-BE49-F238E27FC236}">
                <a16:creationId xmlns:a16="http://schemas.microsoft.com/office/drawing/2014/main" id="{2A662B20-ABAF-4596-8066-0AD1FFF66B2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32771" name="Espace réservé du numéro de diapositive 2">
            <a:extLst>
              <a:ext uri="{FF2B5EF4-FFF2-40B4-BE49-F238E27FC236}">
                <a16:creationId xmlns:a16="http://schemas.microsoft.com/office/drawing/2014/main" id="{91B584C2-B1A4-4D5B-8D53-1A5B34C2241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6076012-6DCE-4949-9FD3-8B1357D8DB23}" type="slidenum">
              <a:rPr lang="fr-FR" altLang="fr-FR" sz="12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27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32772" name="Text Box 4">
            <a:extLst>
              <a:ext uri="{FF2B5EF4-FFF2-40B4-BE49-F238E27FC236}">
                <a16:creationId xmlns:a16="http://schemas.microsoft.com/office/drawing/2014/main" id="{F50EB1AA-2486-41A8-BE5E-D6D8040EDE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39975" y="3068638"/>
            <a:ext cx="444182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400" b="1">
                <a:solidFill>
                  <a:schemeClr val="bg1"/>
                </a:solidFill>
              </a:rPr>
              <a:t>La communication</a:t>
            </a:r>
          </a:p>
        </p:txBody>
      </p:sp>
    </p:spTree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du pied de page 1">
            <a:extLst>
              <a:ext uri="{FF2B5EF4-FFF2-40B4-BE49-F238E27FC236}">
                <a16:creationId xmlns:a16="http://schemas.microsoft.com/office/drawing/2014/main" id="{CBB5C325-6A88-416A-B50B-49D3B25EF19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33795" name="Espace réservé du numéro de diapositive 2">
            <a:extLst>
              <a:ext uri="{FF2B5EF4-FFF2-40B4-BE49-F238E27FC236}">
                <a16:creationId xmlns:a16="http://schemas.microsoft.com/office/drawing/2014/main" id="{424E503B-94DB-4343-B29C-F69C7B8B008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767A88D-686E-4838-9E5F-D8871AD4BC72}" type="slidenum">
              <a:rPr lang="fr-FR" altLang="fr-FR" sz="12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28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33796" name="Text Box 25">
            <a:extLst>
              <a:ext uri="{FF2B5EF4-FFF2-40B4-BE49-F238E27FC236}">
                <a16:creationId xmlns:a16="http://schemas.microsoft.com/office/drawing/2014/main" id="{2415553F-50E6-4FA3-BFC7-0186D5FD71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55875" y="3789363"/>
            <a:ext cx="3887788" cy="519112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800" b="1">
                <a:solidFill>
                  <a:schemeClr val="bg1"/>
                </a:solidFill>
              </a:rPr>
              <a:t>Les éléments du langage</a:t>
            </a:r>
          </a:p>
        </p:txBody>
      </p:sp>
      <p:sp>
        <p:nvSpPr>
          <p:cNvPr id="21" name="Rectangle à coins arrondis 20">
            <a:extLst>
              <a:ext uri="{FF2B5EF4-FFF2-40B4-BE49-F238E27FC236}">
                <a16:creationId xmlns:a16="http://schemas.microsoft.com/office/drawing/2014/main" id="{D525E23D-D6C2-4EDE-951C-D3C8F395FB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188" y="1989138"/>
            <a:ext cx="2160587" cy="1079500"/>
          </a:xfrm>
          <a:prstGeom prst="wedgeRoundRectCallout">
            <a:avLst>
              <a:gd name="adj1" fmla="val 60875"/>
              <a:gd name="adj2" fmla="val 109116"/>
              <a:gd name="adj3" fmla="val 16667"/>
            </a:avLst>
          </a:prstGeom>
          <a:solidFill>
            <a:srgbClr val="FFFF00"/>
          </a:solidFill>
          <a:ln w="25400" algn="ctr">
            <a:solidFill>
              <a:srgbClr val="89A4A7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endParaRPr lang="fr-FR" dirty="0">
              <a:solidFill>
                <a:schemeClr val="lt1"/>
              </a:solidFill>
              <a:latin typeface="+mn-lt"/>
            </a:endParaRPr>
          </a:p>
        </p:txBody>
      </p:sp>
      <p:sp>
        <p:nvSpPr>
          <p:cNvPr id="33798" name="ZoneTexte 22">
            <a:extLst>
              <a:ext uri="{FF2B5EF4-FFF2-40B4-BE49-F238E27FC236}">
                <a16:creationId xmlns:a16="http://schemas.microsoft.com/office/drawing/2014/main" id="{B449CC45-16ED-422A-B55E-5E1EED2D528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088" y="2205038"/>
            <a:ext cx="18002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800" b="1">
                <a:solidFill>
                  <a:schemeClr val="tx2"/>
                </a:solidFill>
              </a:rPr>
              <a:t>La  gestuelle,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800" b="1">
                <a:solidFill>
                  <a:schemeClr val="tx2"/>
                </a:solidFill>
              </a:rPr>
              <a:t>Les mimiques </a:t>
            </a:r>
            <a:endParaRPr lang="fr-FR" altLang="fr-FR" sz="180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24" name="Rectangle à coins arrondis 23">
            <a:extLst>
              <a:ext uri="{FF2B5EF4-FFF2-40B4-BE49-F238E27FC236}">
                <a16:creationId xmlns:a16="http://schemas.microsoft.com/office/drawing/2014/main" id="{3569BC1D-0D73-4E0E-8020-1DDDA29FC6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63938" y="2060575"/>
            <a:ext cx="2159000" cy="1008063"/>
          </a:xfrm>
          <a:prstGeom prst="wedgeRoundRectCallout">
            <a:avLst>
              <a:gd name="adj1" fmla="val -11028"/>
              <a:gd name="adj2" fmla="val 110472"/>
              <a:gd name="adj3" fmla="val 16667"/>
            </a:avLst>
          </a:prstGeom>
          <a:solidFill>
            <a:srgbClr val="FFFF00"/>
          </a:solidFill>
          <a:ln w="25400" algn="ctr">
            <a:solidFill>
              <a:srgbClr val="89A4A7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endParaRPr lang="fr-FR">
              <a:solidFill>
                <a:schemeClr val="lt1"/>
              </a:solidFill>
              <a:latin typeface="+mn-lt"/>
            </a:endParaRPr>
          </a:p>
        </p:txBody>
      </p:sp>
      <p:sp>
        <p:nvSpPr>
          <p:cNvPr id="25" name="Rectangle à coins arrondis 24">
            <a:extLst>
              <a:ext uri="{FF2B5EF4-FFF2-40B4-BE49-F238E27FC236}">
                <a16:creationId xmlns:a16="http://schemas.microsoft.com/office/drawing/2014/main" id="{9710C71D-57EF-4D51-BB19-CAA7EB6F13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00788" y="1989138"/>
            <a:ext cx="2160587" cy="1081087"/>
          </a:xfrm>
          <a:prstGeom prst="wedgeRoundRectCallout">
            <a:avLst>
              <a:gd name="adj1" fmla="val -50074"/>
              <a:gd name="adj2" fmla="val 107708"/>
              <a:gd name="adj3" fmla="val 16667"/>
            </a:avLst>
          </a:prstGeom>
          <a:solidFill>
            <a:srgbClr val="FFFF00"/>
          </a:solidFill>
          <a:ln w="25400" algn="ctr">
            <a:solidFill>
              <a:srgbClr val="89A4A7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endParaRPr lang="fr-FR">
              <a:solidFill>
                <a:schemeClr val="lt1"/>
              </a:solidFill>
              <a:latin typeface="+mn-lt"/>
            </a:endParaRPr>
          </a:p>
        </p:txBody>
      </p:sp>
      <p:sp>
        <p:nvSpPr>
          <p:cNvPr id="33801" name="ZoneTexte 25">
            <a:extLst>
              <a:ext uri="{FF2B5EF4-FFF2-40B4-BE49-F238E27FC236}">
                <a16:creationId xmlns:a16="http://schemas.microsoft.com/office/drawing/2014/main" id="{C181F73E-0E4A-4D62-BC12-85031B6590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79838" y="2276475"/>
            <a:ext cx="1728787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800" b="1">
                <a:solidFill>
                  <a:schemeClr val="tx2"/>
                </a:solidFill>
              </a:rPr>
              <a:t>La voix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800" b="1">
                <a:solidFill>
                  <a:schemeClr val="tx2"/>
                </a:solidFill>
              </a:rPr>
              <a:t>et le souffle</a:t>
            </a:r>
            <a:endParaRPr lang="fr-FR" altLang="fr-FR" sz="180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33802" name="ZoneTexte 26">
            <a:extLst>
              <a:ext uri="{FF2B5EF4-FFF2-40B4-BE49-F238E27FC236}">
                <a16:creationId xmlns:a16="http://schemas.microsoft.com/office/drawing/2014/main" id="{FC34104A-02CD-462F-AA44-339E8649D8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02425" y="2306638"/>
            <a:ext cx="165576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800" b="1">
                <a:solidFill>
                  <a:schemeClr val="tx2"/>
                </a:solidFill>
              </a:rPr>
              <a:t>L’intonation</a:t>
            </a:r>
            <a:endParaRPr lang="fr-FR" altLang="fr-FR" sz="180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28" name="Rectangle à coins arrondis 27">
            <a:extLst>
              <a:ext uri="{FF2B5EF4-FFF2-40B4-BE49-F238E27FC236}">
                <a16:creationId xmlns:a16="http://schemas.microsoft.com/office/drawing/2014/main" id="{A2703948-6B65-45C7-B507-8AB85DB8192C}"/>
              </a:ext>
            </a:extLst>
          </p:cNvPr>
          <p:cNvSpPr/>
          <p:nvPr/>
        </p:nvSpPr>
        <p:spPr>
          <a:xfrm>
            <a:off x="395288" y="5284788"/>
            <a:ext cx="2160587" cy="1079500"/>
          </a:xfrm>
          <a:prstGeom prst="wedgeRoundRectCallout">
            <a:avLst>
              <a:gd name="adj1" fmla="val 70189"/>
              <a:gd name="adj2" fmla="val -128780"/>
              <a:gd name="adj3" fmla="val 1666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33804" name="ZoneTexte 28">
            <a:extLst>
              <a:ext uri="{FF2B5EF4-FFF2-40B4-BE49-F238E27FC236}">
                <a16:creationId xmlns:a16="http://schemas.microsoft.com/office/drawing/2014/main" id="{12CDAFDA-EF70-40BD-8DCD-5D57851FE2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3" y="5572125"/>
            <a:ext cx="20161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800" b="1">
                <a:solidFill>
                  <a:schemeClr val="tx2"/>
                </a:solidFill>
              </a:rPr>
              <a:t>Les  déplacements,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800" b="1">
                <a:solidFill>
                  <a:schemeClr val="tx2"/>
                </a:solidFill>
              </a:rPr>
              <a:t>Les postures</a:t>
            </a:r>
            <a:endParaRPr lang="fr-FR" altLang="fr-FR" sz="180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31" name="Rectangle à coins arrondis 30">
            <a:extLst>
              <a:ext uri="{FF2B5EF4-FFF2-40B4-BE49-F238E27FC236}">
                <a16:creationId xmlns:a16="http://schemas.microsoft.com/office/drawing/2014/main" id="{9A925E10-164A-4A01-A71F-816964DB69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11863" y="5373688"/>
            <a:ext cx="2160587" cy="936625"/>
          </a:xfrm>
          <a:prstGeom prst="wedgeRoundRectCallout">
            <a:avLst>
              <a:gd name="adj1" fmla="val -66755"/>
              <a:gd name="adj2" fmla="val -156273"/>
              <a:gd name="adj3" fmla="val 16667"/>
            </a:avLst>
          </a:prstGeom>
          <a:solidFill>
            <a:srgbClr val="FFFF00"/>
          </a:solidFill>
          <a:ln w="25400" algn="ctr">
            <a:solidFill>
              <a:srgbClr val="89A4A7"/>
            </a:solidFill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endParaRPr lang="fr-FR" dirty="0">
              <a:solidFill>
                <a:schemeClr val="lt1"/>
              </a:solidFill>
              <a:latin typeface="+mn-lt"/>
            </a:endParaRPr>
          </a:p>
        </p:txBody>
      </p:sp>
      <p:sp>
        <p:nvSpPr>
          <p:cNvPr id="33806" name="ZoneTexte 31">
            <a:extLst>
              <a:ext uri="{FF2B5EF4-FFF2-40B4-BE49-F238E27FC236}">
                <a16:creationId xmlns:a16="http://schemas.microsoft.com/office/drawing/2014/main" id="{45DB69A7-C608-4F8B-AE62-A66232DC64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72225" y="5661025"/>
            <a:ext cx="13684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800" b="1">
                <a:solidFill>
                  <a:schemeClr val="tx2"/>
                </a:solidFill>
              </a:rPr>
              <a:t>La diction</a:t>
            </a:r>
            <a:endParaRPr lang="fr-FR" altLang="fr-FR" sz="180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33807" name="Text Box 16">
            <a:extLst>
              <a:ext uri="{FF2B5EF4-FFF2-40B4-BE49-F238E27FC236}">
                <a16:creationId xmlns:a16="http://schemas.microsoft.com/office/drawing/2014/main" id="{959E3DEB-024B-44BE-A37C-725A7C4332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404813"/>
            <a:ext cx="40576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La communication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du pied de page 1">
            <a:extLst>
              <a:ext uri="{FF2B5EF4-FFF2-40B4-BE49-F238E27FC236}">
                <a16:creationId xmlns:a16="http://schemas.microsoft.com/office/drawing/2014/main" id="{5029B68A-3E38-42AC-A6C9-9523BFC4D63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34819" name="Espace réservé du numéro de diapositive 2">
            <a:extLst>
              <a:ext uri="{FF2B5EF4-FFF2-40B4-BE49-F238E27FC236}">
                <a16:creationId xmlns:a16="http://schemas.microsoft.com/office/drawing/2014/main" id="{0FB5A1EB-3996-4F1A-B269-34BDEE5891D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6E29560-D3FD-4D8B-9EEE-CA1690CF6043}" type="slidenum">
              <a:rPr lang="fr-FR" altLang="fr-FR" sz="12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29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34820" name="Rectangle 1028">
            <a:extLst>
              <a:ext uri="{FF2B5EF4-FFF2-40B4-BE49-F238E27FC236}">
                <a16:creationId xmlns:a16="http://schemas.microsoft.com/office/drawing/2014/main" id="{7AA8FCE4-2A31-4A8E-AA68-6E02DF758C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850" y="1700213"/>
            <a:ext cx="3097213" cy="519112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bg1"/>
                </a:solidFill>
              </a:rPr>
              <a:t>Le moniteur doit :</a:t>
            </a:r>
          </a:p>
        </p:txBody>
      </p:sp>
      <p:sp>
        <p:nvSpPr>
          <p:cNvPr id="34821" name="Rectangle 1033">
            <a:extLst>
              <a:ext uri="{FF2B5EF4-FFF2-40B4-BE49-F238E27FC236}">
                <a16:creationId xmlns:a16="http://schemas.microsoft.com/office/drawing/2014/main" id="{5C425CD3-62B7-4613-8BA6-EDC51EB29F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2988" y="5805488"/>
            <a:ext cx="3529012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Faire des silences</a:t>
            </a:r>
          </a:p>
        </p:txBody>
      </p:sp>
      <p:sp>
        <p:nvSpPr>
          <p:cNvPr id="34822" name="ZoneTexte 9">
            <a:extLst>
              <a:ext uri="{FF2B5EF4-FFF2-40B4-BE49-F238E27FC236}">
                <a16:creationId xmlns:a16="http://schemas.microsoft.com/office/drawing/2014/main" id="{3F05F1DB-737E-4D37-B5DC-2C93125184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63938" y="2636838"/>
            <a:ext cx="48958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Avoir une bonne diction</a:t>
            </a:r>
            <a:endParaRPr lang="fr-FR" altLang="fr-FR" sz="2800" b="1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34823" name="ZoneTexte 10">
            <a:extLst>
              <a:ext uri="{FF2B5EF4-FFF2-40B4-BE49-F238E27FC236}">
                <a16:creationId xmlns:a16="http://schemas.microsoft.com/office/drawing/2014/main" id="{65AA7523-7226-4DFC-9751-45ABB0B456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87450" y="3644900"/>
            <a:ext cx="77057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Moduler sa tonalité suivant le sujet</a:t>
            </a:r>
            <a:endParaRPr lang="fr-FR" altLang="fr-FR" sz="2800" b="1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34824" name="ZoneTexte 11">
            <a:extLst>
              <a:ext uri="{FF2B5EF4-FFF2-40B4-BE49-F238E27FC236}">
                <a16:creationId xmlns:a16="http://schemas.microsoft.com/office/drawing/2014/main" id="{7DFB982C-017A-48A5-87D3-8CE3785D38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03575" y="4724400"/>
            <a:ext cx="547211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Reformuler ses explications</a:t>
            </a:r>
            <a:endParaRPr lang="fr-FR" altLang="fr-FR" sz="2800" b="1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13" name="Sourire 12">
            <a:extLst>
              <a:ext uri="{FF2B5EF4-FFF2-40B4-BE49-F238E27FC236}">
                <a16:creationId xmlns:a16="http://schemas.microsoft.com/office/drawing/2014/main" id="{FC89C7C2-AC1D-421F-B571-9C0552FABF95}"/>
              </a:ext>
            </a:extLst>
          </p:cNvPr>
          <p:cNvSpPr/>
          <p:nvPr/>
        </p:nvSpPr>
        <p:spPr>
          <a:xfrm>
            <a:off x="2484438" y="2420938"/>
            <a:ext cx="719137" cy="769937"/>
          </a:xfrm>
          <a:prstGeom prst="smileyFace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fr-FR" altLang="fr-FR" sz="2800" b="1">
              <a:solidFill>
                <a:schemeClr val="tx2"/>
              </a:solidFill>
            </a:endParaRPr>
          </a:p>
        </p:txBody>
      </p:sp>
      <p:sp>
        <p:nvSpPr>
          <p:cNvPr id="14" name="Sourire 13">
            <a:extLst>
              <a:ext uri="{FF2B5EF4-FFF2-40B4-BE49-F238E27FC236}">
                <a16:creationId xmlns:a16="http://schemas.microsoft.com/office/drawing/2014/main" id="{CBCAD1CF-8FED-4873-B7FE-21EBEE11ED0B}"/>
              </a:ext>
            </a:extLst>
          </p:cNvPr>
          <p:cNvSpPr/>
          <p:nvPr/>
        </p:nvSpPr>
        <p:spPr>
          <a:xfrm>
            <a:off x="250825" y="3500438"/>
            <a:ext cx="720725" cy="771525"/>
          </a:xfrm>
          <a:prstGeom prst="smileyFace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fr-FR" altLang="fr-FR" sz="2800" b="1">
              <a:solidFill>
                <a:schemeClr val="tx2"/>
              </a:solidFill>
            </a:endParaRPr>
          </a:p>
        </p:txBody>
      </p:sp>
      <p:sp>
        <p:nvSpPr>
          <p:cNvPr id="15" name="Sourire 14">
            <a:extLst>
              <a:ext uri="{FF2B5EF4-FFF2-40B4-BE49-F238E27FC236}">
                <a16:creationId xmlns:a16="http://schemas.microsoft.com/office/drawing/2014/main" id="{B2F172CD-D697-4877-88C5-8EF6B79C2CD1}"/>
              </a:ext>
            </a:extLst>
          </p:cNvPr>
          <p:cNvSpPr/>
          <p:nvPr/>
        </p:nvSpPr>
        <p:spPr>
          <a:xfrm>
            <a:off x="2268538" y="4652963"/>
            <a:ext cx="719137" cy="769937"/>
          </a:xfrm>
          <a:prstGeom prst="smileyFace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fr-FR" altLang="fr-FR" sz="2800" b="1">
              <a:solidFill>
                <a:schemeClr val="tx2"/>
              </a:solidFill>
            </a:endParaRPr>
          </a:p>
        </p:txBody>
      </p:sp>
      <p:sp>
        <p:nvSpPr>
          <p:cNvPr id="16" name="Sourire 15">
            <a:extLst>
              <a:ext uri="{FF2B5EF4-FFF2-40B4-BE49-F238E27FC236}">
                <a16:creationId xmlns:a16="http://schemas.microsoft.com/office/drawing/2014/main" id="{3A89A5A1-471B-44B2-A4EA-9A990B0FC660}"/>
              </a:ext>
            </a:extLst>
          </p:cNvPr>
          <p:cNvSpPr/>
          <p:nvPr/>
        </p:nvSpPr>
        <p:spPr>
          <a:xfrm>
            <a:off x="250825" y="5732463"/>
            <a:ext cx="720725" cy="771525"/>
          </a:xfrm>
          <a:prstGeom prst="smileyFace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fr-FR" altLang="fr-FR" sz="2800" b="1">
              <a:solidFill>
                <a:schemeClr val="tx2"/>
              </a:solidFill>
            </a:endParaRPr>
          </a:p>
        </p:txBody>
      </p:sp>
      <p:sp>
        <p:nvSpPr>
          <p:cNvPr id="34829" name="Text Box 14">
            <a:extLst>
              <a:ext uri="{FF2B5EF4-FFF2-40B4-BE49-F238E27FC236}">
                <a16:creationId xmlns:a16="http://schemas.microsoft.com/office/drawing/2014/main" id="{E78538A6-7458-4B8C-A458-1398371BB1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404813"/>
            <a:ext cx="57531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La communication verbale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pied de page 1">
            <a:extLst>
              <a:ext uri="{FF2B5EF4-FFF2-40B4-BE49-F238E27FC236}">
                <a16:creationId xmlns:a16="http://schemas.microsoft.com/office/drawing/2014/main" id="{420F3385-8EB0-4F5A-9227-83B16C4447F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8195" name="Espace réservé du numéro de diapositive 2">
            <a:extLst>
              <a:ext uri="{FF2B5EF4-FFF2-40B4-BE49-F238E27FC236}">
                <a16:creationId xmlns:a16="http://schemas.microsoft.com/office/drawing/2014/main" id="{11F598FE-C993-4899-9349-83F66110F73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BC45294-ACB1-4741-9D20-36BFFAEC041B}" type="slidenum">
              <a:rPr lang="fr-FR" altLang="fr-FR" sz="12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3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8196" name="Rectangle 3">
            <a:extLst>
              <a:ext uri="{FF2B5EF4-FFF2-40B4-BE49-F238E27FC236}">
                <a16:creationId xmlns:a16="http://schemas.microsoft.com/office/drawing/2014/main" id="{70F2C467-8153-4C2E-8080-0EEAA773C7BB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1738313"/>
            <a:ext cx="6753225" cy="2303462"/>
          </a:xfrm>
        </p:spPr>
        <p:txBody>
          <a:bodyPr/>
          <a:lstStyle/>
          <a:p>
            <a:pPr marL="609600" indent="-609600" eaLnBrk="1" hangingPunct="1">
              <a:buFont typeface="Arial" panose="020B0604020202020204" pitchFamily="34" charset="0"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4- Le message</a:t>
            </a:r>
          </a:p>
          <a:p>
            <a:pPr marL="609600" indent="-609600" eaLnBrk="1" hangingPunct="1">
              <a:buFont typeface="Arial" panose="020B0604020202020204" pitchFamily="34" charset="0"/>
              <a:buNone/>
            </a:pPr>
            <a:r>
              <a:rPr lang="fr-FR" altLang="fr-FR" sz="2400">
                <a:solidFill>
                  <a:schemeClr val="tx2"/>
                </a:solidFill>
              </a:rPr>
              <a:t>- Définition du message  </a:t>
            </a:r>
          </a:p>
          <a:p>
            <a:pPr marL="609600" indent="-609600" eaLnBrk="1" hangingPunct="1">
              <a:buFont typeface="Arial" panose="020B0604020202020204" pitchFamily="34" charset="0"/>
              <a:buNone/>
            </a:pPr>
            <a:r>
              <a:rPr lang="fr-FR" altLang="fr-FR" sz="2400">
                <a:solidFill>
                  <a:schemeClr val="tx2"/>
                </a:solidFill>
              </a:rPr>
              <a:t>- Élaboration du message </a:t>
            </a:r>
          </a:p>
          <a:p>
            <a:pPr marL="609600" indent="-609600" eaLnBrk="1" hangingPunct="1">
              <a:buFont typeface="Arial" panose="020B0604020202020204" pitchFamily="34" charset="0"/>
              <a:buNone/>
            </a:pPr>
            <a:r>
              <a:rPr lang="fr-FR" altLang="fr-FR" sz="2400">
                <a:solidFill>
                  <a:schemeClr val="tx2"/>
                </a:solidFill>
              </a:rPr>
              <a:t>- Contenu du message</a:t>
            </a:r>
          </a:p>
          <a:p>
            <a:pPr marL="609600" indent="-609600" eaLnBrk="1" hangingPunct="1">
              <a:buFont typeface="Arial" panose="020B0604020202020204" pitchFamily="34" charset="0"/>
              <a:buNone/>
            </a:pPr>
            <a:r>
              <a:rPr lang="fr-FR" altLang="fr-FR" sz="2400">
                <a:solidFill>
                  <a:schemeClr val="tx2"/>
                </a:solidFill>
              </a:rPr>
              <a:t>- Transmission du message</a:t>
            </a:r>
          </a:p>
        </p:txBody>
      </p:sp>
      <p:sp>
        <p:nvSpPr>
          <p:cNvPr id="8197" name="Rectangle 4">
            <a:extLst>
              <a:ext uri="{FF2B5EF4-FFF2-40B4-BE49-F238E27FC236}">
                <a16:creationId xmlns:a16="http://schemas.microsoft.com/office/drawing/2014/main" id="{2D677038-3823-4AAA-B6A6-77AAB099EA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13" y="4329113"/>
            <a:ext cx="4032250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609600" indent="-6096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5- La communication</a:t>
            </a:r>
            <a:endParaRPr lang="fr-FR" altLang="fr-FR" sz="2400" b="1">
              <a:solidFill>
                <a:schemeClr val="tx2"/>
              </a:solidFill>
            </a:endParaRPr>
          </a:p>
        </p:txBody>
      </p:sp>
      <p:sp>
        <p:nvSpPr>
          <p:cNvPr id="8198" name="Text Box 7">
            <a:extLst>
              <a:ext uri="{FF2B5EF4-FFF2-40B4-BE49-F238E27FC236}">
                <a16:creationId xmlns:a16="http://schemas.microsoft.com/office/drawing/2014/main" id="{5B1FA7FF-E613-4FA0-8FB4-1C67103C7D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92950" y="1685925"/>
            <a:ext cx="1441450" cy="64135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3600" b="1">
                <a:solidFill>
                  <a:schemeClr val="bg1"/>
                </a:solidFill>
              </a:rPr>
              <a:t>Plan</a:t>
            </a:r>
          </a:p>
        </p:txBody>
      </p:sp>
      <p:sp>
        <p:nvSpPr>
          <p:cNvPr id="8199" name="Text Box 12">
            <a:extLst>
              <a:ext uri="{FF2B5EF4-FFF2-40B4-BE49-F238E27FC236}">
                <a16:creationId xmlns:a16="http://schemas.microsoft.com/office/drawing/2014/main" id="{1299F67E-416F-44CA-932C-7EF95A18F6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333375"/>
            <a:ext cx="478948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Notions de pédagogie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Espace réservé du pied de page 1">
            <a:extLst>
              <a:ext uri="{FF2B5EF4-FFF2-40B4-BE49-F238E27FC236}">
                <a16:creationId xmlns:a16="http://schemas.microsoft.com/office/drawing/2014/main" id="{AB4E98C4-DAE7-46EE-879B-DE7BCE636E5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35843" name="Espace réservé du numéro de diapositive 2">
            <a:extLst>
              <a:ext uri="{FF2B5EF4-FFF2-40B4-BE49-F238E27FC236}">
                <a16:creationId xmlns:a16="http://schemas.microsoft.com/office/drawing/2014/main" id="{ACF5DB82-FC1F-400C-8933-AC4FDCCA30A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509C430-B494-49A9-8FC8-510CB7719AF7}" type="slidenum">
              <a:rPr lang="fr-FR" altLang="fr-FR" sz="12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30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35844" name="Rectangle 1029">
            <a:extLst>
              <a:ext uri="{FF2B5EF4-FFF2-40B4-BE49-F238E27FC236}">
                <a16:creationId xmlns:a16="http://schemas.microsoft.com/office/drawing/2014/main" id="{21CE0AFC-1FEF-417A-80D3-0BF9AAE6CD6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288" y="1700213"/>
            <a:ext cx="3960812" cy="519112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bg1"/>
                </a:solidFill>
              </a:rPr>
              <a:t>Le moniteur doit éviter :</a:t>
            </a:r>
          </a:p>
        </p:txBody>
      </p:sp>
      <p:sp>
        <p:nvSpPr>
          <p:cNvPr id="35845" name="Rectangle 1034">
            <a:extLst>
              <a:ext uri="{FF2B5EF4-FFF2-40B4-BE49-F238E27FC236}">
                <a16:creationId xmlns:a16="http://schemas.microsoft.com/office/drawing/2014/main" id="{310A3864-B724-4535-A489-38A02D440D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19250" y="5702300"/>
            <a:ext cx="65532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tx1"/>
                </a:solidFill>
              </a:rPr>
              <a:t>De prononcer des mots négatifs</a:t>
            </a:r>
          </a:p>
        </p:txBody>
      </p:sp>
      <p:sp>
        <p:nvSpPr>
          <p:cNvPr id="35846" name="ZoneTexte 7">
            <a:extLst>
              <a:ext uri="{FF2B5EF4-FFF2-40B4-BE49-F238E27FC236}">
                <a16:creationId xmlns:a16="http://schemas.microsoft.com/office/drawing/2014/main" id="{D1031DB1-F5EB-4737-A134-994337CAC3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24300" y="2678113"/>
            <a:ext cx="44640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tx1"/>
                </a:solidFill>
              </a:rPr>
              <a:t>Les fautes de  français</a:t>
            </a:r>
            <a:endParaRPr lang="fr-FR" altLang="fr-FR" sz="2800" b="1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35847" name="ZoneTexte 8">
            <a:extLst>
              <a:ext uri="{FF2B5EF4-FFF2-40B4-BE49-F238E27FC236}">
                <a16:creationId xmlns:a16="http://schemas.microsoft.com/office/drawing/2014/main" id="{D9003913-3E8F-4139-8941-A07946428E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19250" y="3686175"/>
            <a:ext cx="5976938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tx1"/>
                </a:solidFill>
              </a:rPr>
              <a:t>De réciter ou de lire un cours</a:t>
            </a:r>
            <a:endParaRPr lang="fr-FR" altLang="fr-FR" sz="2800" b="1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35848" name="ZoneTexte 9">
            <a:extLst>
              <a:ext uri="{FF2B5EF4-FFF2-40B4-BE49-F238E27FC236}">
                <a16:creationId xmlns:a16="http://schemas.microsoft.com/office/drawing/2014/main" id="{92A99EDF-0139-4A88-873A-CC2A7005F1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84663" y="4694238"/>
            <a:ext cx="3671887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tx1"/>
                </a:solidFill>
              </a:rPr>
              <a:t>Les tics verbaux</a:t>
            </a:r>
            <a:endParaRPr lang="fr-FR" altLang="fr-FR" sz="2800" b="1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1" name="Interdiction 10">
            <a:extLst>
              <a:ext uri="{FF2B5EF4-FFF2-40B4-BE49-F238E27FC236}">
                <a16:creationId xmlns:a16="http://schemas.microsoft.com/office/drawing/2014/main" id="{B62C5559-515A-4A79-BD86-128472BA95AC}"/>
              </a:ext>
            </a:extLst>
          </p:cNvPr>
          <p:cNvSpPr/>
          <p:nvPr/>
        </p:nvSpPr>
        <p:spPr>
          <a:xfrm>
            <a:off x="3203575" y="2606675"/>
            <a:ext cx="698500" cy="698500"/>
          </a:xfrm>
          <a:prstGeom prst="noSmoking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12" name="Interdiction 11">
            <a:extLst>
              <a:ext uri="{FF2B5EF4-FFF2-40B4-BE49-F238E27FC236}">
                <a16:creationId xmlns:a16="http://schemas.microsoft.com/office/drawing/2014/main" id="{B78E2D04-EAF4-4201-88DA-194E6A88DF87}"/>
              </a:ext>
            </a:extLst>
          </p:cNvPr>
          <p:cNvSpPr/>
          <p:nvPr/>
        </p:nvSpPr>
        <p:spPr>
          <a:xfrm>
            <a:off x="395288" y="3543300"/>
            <a:ext cx="698500" cy="698500"/>
          </a:xfrm>
          <a:prstGeom prst="noSmoking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13" name="Interdiction 12">
            <a:extLst>
              <a:ext uri="{FF2B5EF4-FFF2-40B4-BE49-F238E27FC236}">
                <a16:creationId xmlns:a16="http://schemas.microsoft.com/office/drawing/2014/main" id="{BE06EC92-B9FE-4D96-9FAF-AD29BEDE5315}"/>
              </a:ext>
            </a:extLst>
          </p:cNvPr>
          <p:cNvSpPr/>
          <p:nvPr/>
        </p:nvSpPr>
        <p:spPr>
          <a:xfrm>
            <a:off x="3203575" y="4694238"/>
            <a:ext cx="698500" cy="698500"/>
          </a:xfrm>
          <a:prstGeom prst="noSmoking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14" name="Interdiction 13">
            <a:extLst>
              <a:ext uri="{FF2B5EF4-FFF2-40B4-BE49-F238E27FC236}">
                <a16:creationId xmlns:a16="http://schemas.microsoft.com/office/drawing/2014/main" id="{4A327111-258F-4E1A-A9AE-BF5CC14CDA7B}"/>
              </a:ext>
            </a:extLst>
          </p:cNvPr>
          <p:cNvSpPr/>
          <p:nvPr/>
        </p:nvSpPr>
        <p:spPr>
          <a:xfrm>
            <a:off x="539750" y="5630863"/>
            <a:ext cx="698500" cy="698500"/>
          </a:xfrm>
          <a:prstGeom prst="noSmoking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35853" name="Text Box 14">
            <a:extLst>
              <a:ext uri="{FF2B5EF4-FFF2-40B4-BE49-F238E27FC236}">
                <a16:creationId xmlns:a16="http://schemas.microsoft.com/office/drawing/2014/main" id="{DCF5CAAC-554A-41E7-92A9-3B10C89F2F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404813"/>
            <a:ext cx="57531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La communication verbale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pied de page 1">
            <a:extLst>
              <a:ext uri="{FF2B5EF4-FFF2-40B4-BE49-F238E27FC236}">
                <a16:creationId xmlns:a16="http://schemas.microsoft.com/office/drawing/2014/main" id="{BA2892B6-2657-4A63-91E8-E237348DC2B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36867" name="Espace réservé du numéro de diapositive 2">
            <a:extLst>
              <a:ext uri="{FF2B5EF4-FFF2-40B4-BE49-F238E27FC236}">
                <a16:creationId xmlns:a16="http://schemas.microsoft.com/office/drawing/2014/main" id="{0C2F84D1-9CCF-4A50-9AEE-AEBDE6B1356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1934560-1E94-4BEA-9059-33AEEFEB6217}" type="slidenum">
              <a:rPr lang="fr-FR" altLang="fr-FR" sz="12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31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36868" name="Rectangle 4">
            <a:extLst>
              <a:ext uri="{FF2B5EF4-FFF2-40B4-BE49-F238E27FC236}">
                <a16:creationId xmlns:a16="http://schemas.microsoft.com/office/drawing/2014/main" id="{61874458-4252-429D-9675-47A58F6BC0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35150" y="5602288"/>
            <a:ext cx="6049963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tx1"/>
                </a:solidFill>
              </a:rPr>
              <a:t>Faire des petits déplacements</a:t>
            </a:r>
          </a:p>
        </p:txBody>
      </p:sp>
      <p:sp>
        <p:nvSpPr>
          <p:cNvPr id="36869" name="ZoneTexte 9">
            <a:extLst>
              <a:ext uri="{FF2B5EF4-FFF2-40B4-BE49-F238E27FC236}">
                <a16:creationId xmlns:a16="http://schemas.microsoft.com/office/drawing/2014/main" id="{C7BDF27C-3EED-42A3-870E-B0E420150E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8175" y="2722563"/>
            <a:ext cx="4824413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tx1"/>
                </a:solidFill>
              </a:rPr>
              <a:t>Regarder tout le monde</a:t>
            </a:r>
            <a:endParaRPr lang="fr-FR" altLang="fr-FR" sz="2800" b="1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36870" name="ZoneTexte 10">
            <a:extLst>
              <a:ext uri="{FF2B5EF4-FFF2-40B4-BE49-F238E27FC236}">
                <a16:creationId xmlns:a16="http://schemas.microsoft.com/office/drawing/2014/main" id="{B10EC81C-9590-4357-B428-1FFD29AE0D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00338" y="4090988"/>
            <a:ext cx="57594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tx1"/>
                </a:solidFill>
              </a:rPr>
              <a:t>Chercher le regard des élèves</a:t>
            </a:r>
            <a:endParaRPr lang="fr-FR" altLang="fr-FR" sz="2800" b="1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2" name="Sourire 11">
            <a:extLst>
              <a:ext uri="{FF2B5EF4-FFF2-40B4-BE49-F238E27FC236}">
                <a16:creationId xmlns:a16="http://schemas.microsoft.com/office/drawing/2014/main" id="{BA323B75-8FA1-4321-AB0E-A81D8303DC07}"/>
              </a:ext>
            </a:extLst>
          </p:cNvPr>
          <p:cNvSpPr/>
          <p:nvPr/>
        </p:nvSpPr>
        <p:spPr>
          <a:xfrm>
            <a:off x="684213" y="2578100"/>
            <a:ext cx="769937" cy="769938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fr-FR" altLang="fr-FR" sz="2800">
              <a:solidFill>
                <a:srgbClr val="FFFFFF"/>
              </a:solidFill>
            </a:endParaRPr>
          </a:p>
        </p:txBody>
      </p:sp>
      <p:sp>
        <p:nvSpPr>
          <p:cNvPr id="13" name="Sourire 12">
            <a:extLst>
              <a:ext uri="{FF2B5EF4-FFF2-40B4-BE49-F238E27FC236}">
                <a16:creationId xmlns:a16="http://schemas.microsoft.com/office/drawing/2014/main" id="{8D8E6196-5ACB-4710-8273-E92851982471}"/>
              </a:ext>
            </a:extLst>
          </p:cNvPr>
          <p:cNvSpPr/>
          <p:nvPr/>
        </p:nvSpPr>
        <p:spPr>
          <a:xfrm>
            <a:off x="1547813" y="3946525"/>
            <a:ext cx="769937" cy="769938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fr-FR" altLang="fr-FR" sz="2800">
              <a:solidFill>
                <a:srgbClr val="FFFFFF"/>
              </a:solidFill>
            </a:endParaRPr>
          </a:p>
        </p:txBody>
      </p:sp>
      <p:sp>
        <p:nvSpPr>
          <p:cNvPr id="14" name="Sourire 13">
            <a:extLst>
              <a:ext uri="{FF2B5EF4-FFF2-40B4-BE49-F238E27FC236}">
                <a16:creationId xmlns:a16="http://schemas.microsoft.com/office/drawing/2014/main" id="{C6F25EC2-D734-4785-A713-323B33D6587D}"/>
              </a:ext>
            </a:extLst>
          </p:cNvPr>
          <p:cNvSpPr/>
          <p:nvPr/>
        </p:nvSpPr>
        <p:spPr>
          <a:xfrm>
            <a:off x="900113" y="5457825"/>
            <a:ext cx="769937" cy="771525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fr-FR" altLang="fr-FR" sz="2800">
              <a:solidFill>
                <a:srgbClr val="FFFFFF"/>
              </a:solidFill>
            </a:endParaRPr>
          </a:p>
        </p:txBody>
      </p:sp>
      <p:sp>
        <p:nvSpPr>
          <p:cNvPr id="36874" name="Text Box 12">
            <a:extLst>
              <a:ext uri="{FF2B5EF4-FFF2-40B4-BE49-F238E27FC236}">
                <a16:creationId xmlns:a16="http://schemas.microsoft.com/office/drawing/2014/main" id="{A02BE2AF-0076-40E9-B110-7CB95F5358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013" y="142875"/>
            <a:ext cx="5889625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La communication visuelle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et gestuelle</a:t>
            </a:r>
          </a:p>
        </p:txBody>
      </p:sp>
      <p:sp>
        <p:nvSpPr>
          <p:cNvPr id="36875" name="Rectangle 1028">
            <a:extLst>
              <a:ext uri="{FF2B5EF4-FFF2-40B4-BE49-F238E27FC236}">
                <a16:creationId xmlns:a16="http://schemas.microsoft.com/office/drawing/2014/main" id="{320081A1-832A-49DD-8F21-C695477F87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850" y="1700213"/>
            <a:ext cx="3097213" cy="519112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bg1"/>
                </a:solidFill>
              </a:rPr>
              <a:t>Le moniteur doit :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du pied de page 1">
            <a:extLst>
              <a:ext uri="{FF2B5EF4-FFF2-40B4-BE49-F238E27FC236}">
                <a16:creationId xmlns:a16="http://schemas.microsoft.com/office/drawing/2014/main" id="{071CEC4E-24B8-44DA-9D33-27F6F772463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37891" name="Espace réservé du numéro de diapositive 2">
            <a:extLst>
              <a:ext uri="{FF2B5EF4-FFF2-40B4-BE49-F238E27FC236}">
                <a16:creationId xmlns:a16="http://schemas.microsoft.com/office/drawing/2014/main" id="{9EAF0B45-3F14-4633-BDD1-873009BCA95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36A05E0-7F1A-485F-9B94-D235283DDDA1}" type="slidenum">
              <a:rPr lang="fr-FR" altLang="fr-FR" sz="12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32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37892" name="Rectangle 5">
            <a:extLst>
              <a:ext uri="{FF2B5EF4-FFF2-40B4-BE49-F238E27FC236}">
                <a16:creationId xmlns:a16="http://schemas.microsoft.com/office/drawing/2014/main" id="{60107B7B-7018-448D-98AC-9B01C2E863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08400" y="5373688"/>
            <a:ext cx="45720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Se déplacer trop vite</a:t>
            </a:r>
          </a:p>
        </p:txBody>
      </p:sp>
      <p:sp>
        <p:nvSpPr>
          <p:cNvPr id="37893" name="ZoneTexte 7">
            <a:extLst>
              <a:ext uri="{FF2B5EF4-FFF2-40B4-BE49-F238E27FC236}">
                <a16:creationId xmlns:a16="http://schemas.microsoft.com/office/drawing/2014/main" id="{98BD683B-3DD0-497C-B47B-71168890B4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7813" y="2636838"/>
            <a:ext cx="5040312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De faire de grands gestes</a:t>
            </a:r>
            <a:endParaRPr lang="fr-FR" altLang="fr-FR" sz="280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37894" name="ZoneTexte 8">
            <a:extLst>
              <a:ext uri="{FF2B5EF4-FFF2-40B4-BE49-F238E27FC236}">
                <a16:creationId xmlns:a16="http://schemas.microsoft.com/office/drawing/2014/main" id="{1FF9EA7F-D2D3-45EF-B9B8-CD429F4AE9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00338" y="4076700"/>
            <a:ext cx="40322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De trop se déplacer</a:t>
            </a:r>
            <a:endParaRPr lang="fr-FR" altLang="fr-FR" sz="280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10" name="Interdiction 9">
            <a:extLst>
              <a:ext uri="{FF2B5EF4-FFF2-40B4-BE49-F238E27FC236}">
                <a16:creationId xmlns:a16="http://schemas.microsoft.com/office/drawing/2014/main" id="{BE2E3338-BC07-492E-86EF-93D9A3229DE1}"/>
              </a:ext>
            </a:extLst>
          </p:cNvPr>
          <p:cNvSpPr/>
          <p:nvPr/>
        </p:nvSpPr>
        <p:spPr>
          <a:xfrm>
            <a:off x="395288" y="2636838"/>
            <a:ext cx="698500" cy="698500"/>
          </a:xfrm>
          <a:prstGeom prst="noSmoking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11" name="Interdiction 10">
            <a:extLst>
              <a:ext uri="{FF2B5EF4-FFF2-40B4-BE49-F238E27FC236}">
                <a16:creationId xmlns:a16="http://schemas.microsoft.com/office/drawing/2014/main" id="{BD767CD6-9052-4189-937D-CA5B6E197280}"/>
              </a:ext>
            </a:extLst>
          </p:cNvPr>
          <p:cNvSpPr/>
          <p:nvPr/>
        </p:nvSpPr>
        <p:spPr>
          <a:xfrm>
            <a:off x="1619250" y="4005263"/>
            <a:ext cx="698500" cy="698500"/>
          </a:xfrm>
          <a:prstGeom prst="noSmoking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12" name="Interdiction 11">
            <a:extLst>
              <a:ext uri="{FF2B5EF4-FFF2-40B4-BE49-F238E27FC236}">
                <a16:creationId xmlns:a16="http://schemas.microsoft.com/office/drawing/2014/main" id="{69EF4F56-9398-4237-9D64-A301B5A2BE1D}"/>
              </a:ext>
            </a:extLst>
          </p:cNvPr>
          <p:cNvSpPr/>
          <p:nvPr/>
        </p:nvSpPr>
        <p:spPr>
          <a:xfrm>
            <a:off x="2771775" y="5373688"/>
            <a:ext cx="698500" cy="698500"/>
          </a:xfrm>
          <a:prstGeom prst="noSmoking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37898" name="Text Box 12">
            <a:extLst>
              <a:ext uri="{FF2B5EF4-FFF2-40B4-BE49-F238E27FC236}">
                <a16:creationId xmlns:a16="http://schemas.microsoft.com/office/drawing/2014/main" id="{6951A93B-F693-4B5B-91CC-880DA8FD03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013" y="142875"/>
            <a:ext cx="5889625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La communication visuelle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et gestuelle</a:t>
            </a:r>
          </a:p>
        </p:txBody>
      </p:sp>
      <p:sp>
        <p:nvSpPr>
          <p:cNvPr id="37899" name="Rectangle 1029">
            <a:extLst>
              <a:ext uri="{FF2B5EF4-FFF2-40B4-BE49-F238E27FC236}">
                <a16:creationId xmlns:a16="http://schemas.microsoft.com/office/drawing/2014/main" id="{050E5A7A-9DDB-4E77-B4EE-B61C850808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288" y="1700213"/>
            <a:ext cx="3960812" cy="519112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bg1"/>
                </a:solidFill>
              </a:rPr>
              <a:t>Le moniteur doit éviter :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du pied de page 1">
            <a:extLst>
              <a:ext uri="{FF2B5EF4-FFF2-40B4-BE49-F238E27FC236}">
                <a16:creationId xmlns:a16="http://schemas.microsoft.com/office/drawing/2014/main" id="{B37574C4-09F6-4075-AE15-A315D869F18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38915" name="Espace réservé du numéro de diapositive 2">
            <a:extLst>
              <a:ext uri="{FF2B5EF4-FFF2-40B4-BE49-F238E27FC236}">
                <a16:creationId xmlns:a16="http://schemas.microsoft.com/office/drawing/2014/main" id="{EF995224-459B-403F-9FDA-70E88D36327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0F113685-B6CD-4A62-BBC9-A4A8AA24E492}" type="slidenum">
              <a:rPr lang="fr-FR" altLang="fr-FR" sz="12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33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38916" name="Rectangle 2">
            <a:extLst>
              <a:ext uri="{FF2B5EF4-FFF2-40B4-BE49-F238E27FC236}">
                <a16:creationId xmlns:a16="http://schemas.microsoft.com/office/drawing/2014/main" id="{08ED955D-4F52-4A20-94F5-019EBF3345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58863" y="4437063"/>
            <a:ext cx="6697662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Faire ressortir la notion de plaisir: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favorise la mémorisation = meilleur apprentissage</a:t>
            </a:r>
          </a:p>
        </p:txBody>
      </p:sp>
      <p:sp>
        <p:nvSpPr>
          <p:cNvPr id="38917" name="Rectangle 3">
            <a:extLst>
              <a:ext uri="{FF2B5EF4-FFF2-40B4-BE49-F238E27FC236}">
                <a16:creationId xmlns:a16="http://schemas.microsoft.com/office/drawing/2014/main" id="{0D0C51AF-E37D-440F-88A2-CA3B1A253A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48038" y="2708275"/>
            <a:ext cx="5329237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L’aspect relationnel est primordial</a:t>
            </a:r>
          </a:p>
        </p:txBody>
      </p:sp>
      <p:sp>
        <p:nvSpPr>
          <p:cNvPr id="38918" name="Text Box 6">
            <a:extLst>
              <a:ext uri="{FF2B5EF4-FFF2-40B4-BE49-F238E27FC236}">
                <a16:creationId xmlns:a16="http://schemas.microsoft.com/office/drawing/2014/main" id="{2DD7DF82-F25C-4107-A5F2-3AB7920EFD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1700213"/>
            <a:ext cx="4679950" cy="519112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800" b="1">
                <a:solidFill>
                  <a:schemeClr val="bg1"/>
                </a:solidFill>
              </a:rPr>
              <a:t>Mettre l’élève en confiance :</a:t>
            </a:r>
          </a:p>
        </p:txBody>
      </p:sp>
      <p:sp>
        <p:nvSpPr>
          <p:cNvPr id="38919" name="Rectangle 7">
            <a:extLst>
              <a:ext uri="{FF2B5EF4-FFF2-40B4-BE49-F238E27FC236}">
                <a16:creationId xmlns:a16="http://schemas.microsoft.com/office/drawing/2014/main" id="{BA342D5A-93DF-4BB4-A360-D6EF148400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0450" y="3500438"/>
            <a:ext cx="6048375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L’accueillir par son prénom + dialogue... 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le met en confiance = sensation de sécurité</a:t>
            </a:r>
          </a:p>
        </p:txBody>
      </p:sp>
      <p:sp>
        <p:nvSpPr>
          <p:cNvPr id="38920" name="Rectangle 8">
            <a:extLst>
              <a:ext uri="{FF2B5EF4-FFF2-40B4-BE49-F238E27FC236}">
                <a16:creationId xmlns:a16="http://schemas.microsoft.com/office/drawing/2014/main" id="{2560D9AC-52E9-4F6F-8B6B-7A2AC63C5D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2988" y="5373688"/>
            <a:ext cx="7634287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Utiliser différentes chaînes de communication: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verbales, visuelles, gestuelles = meilleure compréhension</a:t>
            </a:r>
          </a:p>
        </p:txBody>
      </p:sp>
      <p:sp>
        <p:nvSpPr>
          <p:cNvPr id="38921" name="Text Box 14">
            <a:extLst>
              <a:ext uri="{FF2B5EF4-FFF2-40B4-BE49-F238E27FC236}">
                <a16:creationId xmlns:a16="http://schemas.microsoft.com/office/drawing/2014/main" id="{9ABCFD52-FEC3-496C-B5AE-7A02C87C2F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404813"/>
            <a:ext cx="546258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Etablir la communication</a:t>
            </a:r>
          </a:p>
        </p:txBody>
      </p:sp>
      <p:sp>
        <p:nvSpPr>
          <p:cNvPr id="13" name="Flèche à angle droit 12">
            <a:extLst>
              <a:ext uri="{FF2B5EF4-FFF2-40B4-BE49-F238E27FC236}">
                <a16:creationId xmlns:a16="http://schemas.microsoft.com/office/drawing/2014/main" id="{74F5CA58-2A23-4802-A82E-699985C899C7}"/>
              </a:ext>
            </a:extLst>
          </p:cNvPr>
          <p:cNvSpPr/>
          <p:nvPr/>
        </p:nvSpPr>
        <p:spPr>
          <a:xfrm rot="5400000">
            <a:off x="2424907" y="2409031"/>
            <a:ext cx="850900" cy="731837"/>
          </a:xfrm>
          <a:prstGeom prst="bent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10" name="Flèche droite 9">
            <a:extLst>
              <a:ext uri="{FF2B5EF4-FFF2-40B4-BE49-F238E27FC236}">
                <a16:creationId xmlns:a16="http://schemas.microsoft.com/office/drawing/2014/main" id="{5DD616CE-D775-4F8A-9AB2-7761DC0ADA5F}"/>
              </a:ext>
            </a:extLst>
          </p:cNvPr>
          <p:cNvSpPr/>
          <p:nvPr/>
        </p:nvSpPr>
        <p:spPr>
          <a:xfrm>
            <a:off x="250825" y="3573463"/>
            <a:ext cx="720725" cy="287337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fr-FR" altLang="fr-FR" sz="2400" b="1">
              <a:solidFill>
                <a:schemeClr val="tx2"/>
              </a:solidFill>
            </a:endParaRPr>
          </a:p>
        </p:txBody>
      </p:sp>
      <p:sp>
        <p:nvSpPr>
          <p:cNvPr id="2" name="Flèche droite 9">
            <a:extLst>
              <a:ext uri="{FF2B5EF4-FFF2-40B4-BE49-F238E27FC236}">
                <a16:creationId xmlns:a16="http://schemas.microsoft.com/office/drawing/2014/main" id="{4D39632D-FEB3-4872-B4D1-63E211E74722}"/>
              </a:ext>
            </a:extLst>
          </p:cNvPr>
          <p:cNvSpPr/>
          <p:nvPr/>
        </p:nvSpPr>
        <p:spPr>
          <a:xfrm>
            <a:off x="250825" y="4508500"/>
            <a:ext cx="720725" cy="28733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fr-FR" altLang="fr-FR" sz="2400" b="1">
              <a:solidFill>
                <a:schemeClr val="tx2"/>
              </a:solidFill>
            </a:endParaRPr>
          </a:p>
        </p:txBody>
      </p:sp>
      <p:sp>
        <p:nvSpPr>
          <p:cNvPr id="3" name="Flèche droite 9">
            <a:extLst>
              <a:ext uri="{FF2B5EF4-FFF2-40B4-BE49-F238E27FC236}">
                <a16:creationId xmlns:a16="http://schemas.microsoft.com/office/drawing/2014/main" id="{6937C3D7-5D3A-47BB-98E1-1AD79D64D880}"/>
              </a:ext>
            </a:extLst>
          </p:cNvPr>
          <p:cNvSpPr/>
          <p:nvPr/>
        </p:nvSpPr>
        <p:spPr>
          <a:xfrm>
            <a:off x="250825" y="5445125"/>
            <a:ext cx="720725" cy="28733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fr-FR" altLang="fr-FR" sz="2400" b="1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Espace réservé du pied de page 1">
            <a:extLst>
              <a:ext uri="{FF2B5EF4-FFF2-40B4-BE49-F238E27FC236}">
                <a16:creationId xmlns:a16="http://schemas.microsoft.com/office/drawing/2014/main" id="{353786CA-078C-4775-86D1-3FF93150D7B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39939" name="Espace réservé du numéro de diapositive 2">
            <a:extLst>
              <a:ext uri="{FF2B5EF4-FFF2-40B4-BE49-F238E27FC236}">
                <a16:creationId xmlns:a16="http://schemas.microsoft.com/office/drawing/2014/main" id="{7173CCE5-C88A-4FA0-9A21-67389746536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88D6C8A-F869-4BDF-B9E2-B638D3B7B92C}" type="slidenum">
              <a:rPr lang="fr-FR" altLang="fr-FR" sz="12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34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39940" name="Text Box 6">
            <a:extLst>
              <a:ext uri="{FF2B5EF4-FFF2-40B4-BE49-F238E27FC236}">
                <a16:creationId xmlns:a16="http://schemas.microsoft.com/office/drawing/2014/main" id="{4CB3CB56-A9EE-47AD-A76F-553B618B18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1188" y="2214563"/>
            <a:ext cx="1676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Formateur</a:t>
            </a:r>
          </a:p>
        </p:txBody>
      </p:sp>
      <p:sp>
        <p:nvSpPr>
          <p:cNvPr id="39941" name="Text Box 9">
            <a:extLst>
              <a:ext uri="{FF2B5EF4-FFF2-40B4-BE49-F238E27FC236}">
                <a16:creationId xmlns:a16="http://schemas.microsoft.com/office/drawing/2014/main" id="{3889A54C-2C62-490E-B66E-4E0BC02BFF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80288" y="2214563"/>
            <a:ext cx="990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Elève</a:t>
            </a:r>
          </a:p>
        </p:txBody>
      </p:sp>
      <p:sp>
        <p:nvSpPr>
          <p:cNvPr id="39942" name="Text Box 13">
            <a:extLst>
              <a:ext uri="{FF2B5EF4-FFF2-40B4-BE49-F238E27FC236}">
                <a16:creationId xmlns:a16="http://schemas.microsoft.com/office/drawing/2014/main" id="{34AEA436-C28D-482A-98EC-B0ABF357AD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92725" y="5516563"/>
            <a:ext cx="180022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Évaluation</a:t>
            </a:r>
            <a:br>
              <a:rPr lang="fr-FR" altLang="fr-FR" sz="2400" b="1">
                <a:solidFill>
                  <a:schemeClr val="tx2"/>
                </a:solidFill>
              </a:rPr>
            </a:br>
            <a:r>
              <a:rPr lang="fr-FR" altLang="fr-FR" sz="2400" b="1">
                <a:solidFill>
                  <a:schemeClr val="tx2"/>
                </a:solidFill>
              </a:rPr>
              <a:t>des Acquis</a:t>
            </a:r>
          </a:p>
        </p:txBody>
      </p:sp>
      <p:sp>
        <p:nvSpPr>
          <p:cNvPr id="39943" name="Text Box 17">
            <a:extLst>
              <a:ext uri="{FF2B5EF4-FFF2-40B4-BE49-F238E27FC236}">
                <a16:creationId xmlns:a16="http://schemas.microsoft.com/office/drawing/2014/main" id="{A92E63BF-8E8C-4EE7-976B-CB0A2B1B1A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79613" y="5516563"/>
            <a:ext cx="23622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Contrôle de l’apprentissage</a:t>
            </a:r>
          </a:p>
        </p:txBody>
      </p:sp>
      <p:sp>
        <p:nvSpPr>
          <p:cNvPr id="39944" name="Text Box 18">
            <a:extLst>
              <a:ext uri="{FF2B5EF4-FFF2-40B4-BE49-F238E27FC236}">
                <a16:creationId xmlns:a16="http://schemas.microsoft.com/office/drawing/2014/main" id="{29E761B1-B9C0-4E3B-AF9C-E83CF8B3CA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1671638"/>
            <a:ext cx="6192838" cy="45720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chemeClr val="bg1"/>
                </a:solidFill>
              </a:rPr>
              <a:t>Echange d’informations = COMMUNICATION</a:t>
            </a:r>
          </a:p>
        </p:txBody>
      </p:sp>
      <p:sp>
        <p:nvSpPr>
          <p:cNvPr id="39945" name="Text Box 21">
            <a:extLst>
              <a:ext uri="{FF2B5EF4-FFF2-40B4-BE49-F238E27FC236}">
                <a16:creationId xmlns:a16="http://schemas.microsoft.com/office/drawing/2014/main" id="{86F2CA91-3F07-4C90-ADB9-81BB37C876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05600" y="4581525"/>
            <a:ext cx="24384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Adaptation de    l’enseignement</a:t>
            </a:r>
          </a:p>
        </p:txBody>
      </p:sp>
      <p:sp>
        <p:nvSpPr>
          <p:cNvPr id="39946" name="Text Box 22">
            <a:extLst>
              <a:ext uri="{FF2B5EF4-FFF2-40B4-BE49-F238E27FC236}">
                <a16:creationId xmlns:a16="http://schemas.microsoft.com/office/drawing/2014/main" id="{3054B99C-8087-4181-A291-44C2974A9B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79838" y="3559175"/>
            <a:ext cx="15113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Messages</a:t>
            </a:r>
          </a:p>
        </p:txBody>
      </p:sp>
      <p:sp>
        <p:nvSpPr>
          <p:cNvPr id="39947" name="Text Box 25">
            <a:extLst>
              <a:ext uri="{FF2B5EF4-FFF2-40B4-BE49-F238E27FC236}">
                <a16:creationId xmlns:a16="http://schemas.microsoft.com/office/drawing/2014/main" id="{8F1B843F-B462-42E6-B636-2B9FBC674A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35375" y="2214563"/>
            <a:ext cx="2089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Enseignement</a:t>
            </a:r>
          </a:p>
        </p:txBody>
      </p:sp>
      <p:sp>
        <p:nvSpPr>
          <p:cNvPr id="39948" name="Text Box 28">
            <a:extLst>
              <a:ext uri="{FF2B5EF4-FFF2-40B4-BE49-F238E27FC236}">
                <a16:creationId xmlns:a16="http://schemas.microsoft.com/office/drawing/2014/main" id="{82FFC453-281E-4067-9316-069DE8291D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4581525"/>
            <a:ext cx="22860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Contrôle</a:t>
            </a:r>
            <a:br>
              <a:rPr lang="fr-FR" altLang="fr-FR" sz="2400" b="1">
                <a:solidFill>
                  <a:schemeClr val="tx2"/>
                </a:solidFill>
              </a:rPr>
            </a:br>
            <a:r>
              <a:rPr lang="fr-FR" altLang="fr-FR" sz="2400" b="1">
                <a:solidFill>
                  <a:schemeClr val="tx2"/>
                </a:solidFill>
              </a:rPr>
              <a:t>des pré requis</a:t>
            </a:r>
          </a:p>
        </p:txBody>
      </p:sp>
      <p:sp>
        <p:nvSpPr>
          <p:cNvPr id="39949" name="AutoShape 35">
            <a:extLst>
              <a:ext uri="{FF2B5EF4-FFF2-40B4-BE49-F238E27FC236}">
                <a16:creationId xmlns:a16="http://schemas.microsoft.com/office/drawing/2014/main" id="{8CD72FA5-227F-47CF-AF00-8F3C83F9E36B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3983832" y="1640681"/>
            <a:ext cx="527050" cy="3240087"/>
          </a:xfrm>
          <a:prstGeom prst="curvedRightArrow">
            <a:avLst>
              <a:gd name="adj1" fmla="val 122838"/>
              <a:gd name="adj2" fmla="val 245619"/>
              <a:gd name="adj3" fmla="val 33333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39950" name="AutoShape 36">
            <a:extLst>
              <a:ext uri="{FF2B5EF4-FFF2-40B4-BE49-F238E27FC236}">
                <a16:creationId xmlns:a16="http://schemas.microsoft.com/office/drawing/2014/main" id="{BB92819F-9D88-4163-8D46-F23C08F9D323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4257676" y="2862262"/>
            <a:ext cx="493712" cy="3033713"/>
          </a:xfrm>
          <a:prstGeom prst="curvedRightArrow">
            <a:avLst>
              <a:gd name="adj1" fmla="val 122894"/>
              <a:gd name="adj2" fmla="val 245788"/>
              <a:gd name="adj3" fmla="val 33333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graphicFrame>
        <p:nvGraphicFramePr>
          <p:cNvPr id="39951" name="Object 1025">
            <a:extLst>
              <a:ext uri="{FF2B5EF4-FFF2-40B4-BE49-F238E27FC236}">
                <a16:creationId xmlns:a16="http://schemas.microsoft.com/office/drawing/2014/main" id="{95CC654C-7DC0-42D4-8EA1-9BAD09F6C09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187450" y="2924175"/>
          <a:ext cx="666750" cy="1477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61" name="Clip" r:id="rId4" imgW="437560" imgH="967382" progId="MS_ClipArt_Gallery.2">
                  <p:embed/>
                </p:oleObj>
              </mc:Choice>
              <mc:Fallback>
                <p:oleObj name="Clip" r:id="rId4" imgW="437560" imgH="967382" progId="MS_ClipArt_Gallery.2">
                  <p:embed/>
                  <p:pic>
                    <p:nvPicPr>
                      <p:cNvPr id="0" name="Object 10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450" y="2924175"/>
                        <a:ext cx="666750" cy="14779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952" name="Object 1024">
            <a:extLst>
              <a:ext uri="{FF2B5EF4-FFF2-40B4-BE49-F238E27FC236}">
                <a16:creationId xmlns:a16="http://schemas.microsoft.com/office/drawing/2014/main" id="{2E5A336E-B282-472F-BCAB-1349DDE822D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877050" y="2971800"/>
          <a:ext cx="1582738" cy="1117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9962" name="Clip" r:id="rId6" imgW="1718158" imgH="1213409" progId="MS_ClipArt_Gallery.2">
                  <p:embed/>
                </p:oleObj>
              </mc:Choice>
              <mc:Fallback>
                <p:oleObj name="Clip" r:id="rId6" imgW="1718158" imgH="1213409" progId="MS_ClipArt_Gallery.2">
                  <p:embed/>
                  <p:pic>
                    <p:nvPicPr>
                      <p:cNvPr id="0" name="Object 10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77050" y="2971800"/>
                        <a:ext cx="1582738" cy="1117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Flèche droite 30">
            <a:extLst>
              <a:ext uri="{FF2B5EF4-FFF2-40B4-BE49-F238E27FC236}">
                <a16:creationId xmlns:a16="http://schemas.microsoft.com/office/drawing/2014/main" id="{06D47F27-DCA7-4D5C-8877-26C715AFABC4}"/>
              </a:ext>
            </a:extLst>
          </p:cNvPr>
          <p:cNvSpPr/>
          <p:nvPr/>
        </p:nvSpPr>
        <p:spPr>
          <a:xfrm>
            <a:off x="2268538" y="2359025"/>
            <a:ext cx="1008062" cy="215900"/>
          </a:xfrm>
          <a:prstGeom prst="right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fr-FR" altLang="fr-FR" sz="2400">
              <a:solidFill>
                <a:schemeClr val="tx2"/>
              </a:solidFill>
            </a:endParaRPr>
          </a:p>
        </p:txBody>
      </p:sp>
      <p:sp>
        <p:nvSpPr>
          <p:cNvPr id="32" name="Flèche droite 31">
            <a:extLst>
              <a:ext uri="{FF2B5EF4-FFF2-40B4-BE49-F238E27FC236}">
                <a16:creationId xmlns:a16="http://schemas.microsoft.com/office/drawing/2014/main" id="{1FC15C88-FEF9-4F65-A874-8032DB47CEFC}"/>
              </a:ext>
            </a:extLst>
          </p:cNvPr>
          <p:cNvSpPr/>
          <p:nvPr/>
        </p:nvSpPr>
        <p:spPr>
          <a:xfrm>
            <a:off x="5867400" y="2359025"/>
            <a:ext cx="1008063" cy="215900"/>
          </a:xfrm>
          <a:prstGeom prst="right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fr-FR" altLang="fr-FR" sz="2400">
              <a:solidFill>
                <a:schemeClr val="tx2"/>
              </a:solidFill>
            </a:endParaRPr>
          </a:p>
        </p:txBody>
      </p:sp>
      <p:sp>
        <p:nvSpPr>
          <p:cNvPr id="33" name="Flèche droite 32">
            <a:extLst>
              <a:ext uri="{FF2B5EF4-FFF2-40B4-BE49-F238E27FC236}">
                <a16:creationId xmlns:a16="http://schemas.microsoft.com/office/drawing/2014/main" id="{7D1F6190-2D86-4232-8FB9-E6A80A44CEC3}"/>
              </a:ext>
            </a:extLst>
          </p:cNvPr>
          <p:cNvSpPr/>
          <p:nvPr/>
        </p:nvSpPr>
        <p:spPr>
          <a:xfrm>
            <a:off x="4140200" y="5805488"/>
            <a:ext cx="1008063" cy="215900"/>
          </a:xfrm>
          <a:prstGeom prst="rightArrow">
            <a:avLst/>
          </a:prstGeom>
          <a:solidFill>
            <a:srgbClr val="3333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34" name="Flèche à angle droit 33">
            <a:extLst>
              <a:ext uri="{FF2B5EF4-FFF2-40B4-BE49-F238E27FC236}">
                <a16:creationId xmlns:a16="http://schemas.microsoft.com/office/drawing/2014/main" id="{775C97FF-5858-43E8-B81F-561A9D19DBB5}"/>
              </a:ext>
            </a:extLst>
          </p:cNvPr>
          <p:cNvSpPr/>
          <p:nvPr/>
        </p:nvSpPr>
        <p:spPr>
          <a:xfrm rot="5400000">
            <a:off x="623888" y="5576888"/>
            <a:ext cx="850900" cy="730250"/>
          </a:xfrm>
          <a:prstGeom prst="bentUpArrow">
            <a:avLst>
              <a:gd name="adj1" fmla="val 11111"/>
              <a:gd name="adj2" fmla="val 25000"/>
              <a:gd name="adj3" fmla="val 25000"/>
            </a:avLst>
          </a:prstGeom>
          <a:solidFill>
            <a:srgbClr val="3333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35" name="Flèche à angle droit 34">
            <a:extLst>
              <a:ext uri="{FF2B5EF4-FFF2-40B4-BE49-F238E27FC236}">
                <a16:creationId xmlns:a16="http://schemas.microsoft.com/office/drawing/2014/main" id="{F7851DD3-B40A-4CEA-B6F6-00B40FD2A6D3}"/>
              </a:ext>
            </a:extLst>
          </p:cNvPr>
          <p:cNvSpPr/>
          <p:nvPr/>
        </p:nvSpPr>
        <p:spPr>
          <a:xfrm>
            <a:off x="7451725" y="5445125"/>
            <a:ext cx="850900" cy="731838"/>
          </a:xfrm>
          <a:prstGeom prst="bentUpArrow">
            <a:avLst>
              <a:gd name="adj1" fmla="val 11111"/>
              <a:gd name="adj2" fmla="val 25000"/>
              <a:gd name="adj3" fmla="val 25000"/>
            </a:avLst>
          </a:prstGeom>
          <a:solidFill>
            <a:srgbClr val="3333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39958" name="Text Box 23">
            <a:extLst>
              <a:ext uri="{FF2B5EF4-FFF2-40B4-BE49-F238E27FC236}">
                <a16:creationId xmlns:a16="http://schemas.microsoft.com/office/drawing/2014/main" id="{B569B4E8-EEC7-4E96-A6BC-1D79BC3251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404813"/>
            <a:ext cx="546258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Etablir la communication</a:t>
            </a:r>
          </a:p>
        </p:txBody>
      </p:sp>
    </p:spTree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1">
            <a:extLst>
              <a:ext uri="{FF2B5EF4-FFF2-40B4-BE49-F238E27FC236}">
                <a16:creationId xmlns:a16="http://schemas.microsoft.com/office/drawing/2014/main" id="{AEE11641-F31B-42D5-AB77-8551612221F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41987" name="Espace réservé du numéro de diapositive 2">
            <a:extLst>
              <a:ext uri="{FF2B5EF4-FFF2-40B4-BE49-F238E27FC236}">
                <a16:creationId xmlns:a16="http://schemas.microsoft.com/office/drawing/2014/main" id="{0D6B6EDF-4C05-4F6D-B0A5-EAD2DA37495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98D945B-FC67-4D6D-9C95-7E7851931F4B}" type="slidenum">
              <a:rPr lang="fr-FR" altLang="fr-FR" sz="12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35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41988" name="Text Box 4">
            <a:extLst>
              <a:ext uri="{FF2B5EF4-FFF2-40B4-BE49-F238E27FC236}">
                <a16:creationId xmlns:a16="http://schemas.microsoft.com/office/drawing/2014/main" id="{56DF8627-65F4-4683-B33D-9C5AC9F7B0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913" y="2708275"/>
            <a:ext cx="65278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400" b="1">
                <a:solidFill>
                  <a:schemeClr val="bg1"/>
                </a:solidFill>
              </a:rPr>
              <a:t>Les obstacles aux messages</a:t>
            </a:r>
          </a:p>
        </p:txBody>
      </p:sp>
    </p:spTree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Espace réservé du pied de page 1">
            <a:extLst>
              <a:ext uri="{FF2B5EF4-FFF2-40B4-BE49-F238E27FC236}">
                <a16:creationId xmlns:a16="http://schemas.microsoft.com/office/drawing/2014/main" id="{091E28CC-6828-4E21-9093-26A181E6B3C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43011" name="Espace réservé du numéro de diapositive 2">
            <a:extLst>
              <a:ext uri="{FF2B5EF4-FFF2-40B4-BE49-F238E27FC236}">
                <a16:creationId xmlns:a16="http://schemas.microsoft.com/office/drawing/2014/main" id="{924F06BD-D45C-4F3B-A2C4-EBD32E6BBAA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1367C69-54BC-4815-8AF1-7116BBB3C7A5}" type="slidenum">
              <a:rPr lang="fr-FR" altLang="fr-FR" sz="12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36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52229" name="Text Box 5">
            <a:extLst>
              <a:ext uri="{FF2B5EF4-FFF2-40B4-BE49-F238E27FC236}">
                <a16:creationId xmlns:a16="http://schemas.microsoft.com/office/drawing/2014/main" id="{D5F09558-1127-404B-8896-EAD5063BEF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7664" y="5530022"/>
            <a:ext cx="1368152" cy="439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fr-FR" altLang="fr-FR" sz="2400" b="1">
                <a:solidFill>
                  <a:schemeClr val="tx2"/>
                </a:solidFill>
                <a:latin typeface="Calibri" panose="020F0502020204030204" pitchFamily="34" charset="0"/>
              </a:rPr>
              <a:t>Émission</a:t>
            </a:r>
          </a:p>
        </p:txBody>
      </p:sp>
      <p:sp>
        <p:nvSpPr>
          <p:cNvPr id="52230" name="Text Box 6">
            <a:extLst>
              <a:ext uri="{FF2B5EF4-FFF2-40B4-BE49-F238E27FC236}">
                <a16:creationId xmlns:a16="http://schemas.microsoft.com/office/drawing/2014/main" id="{26A223EB-4957-4B49-943D-70CD82F7AF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97086" y="5396277"/>
            <a:ext cx="1482865" cy="441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fr-FR" altLang="fr-FR" sz="2400" b="1">
                <a:solidFill>
                  <a:schemeClr val="tx2"/>
                </a:solidFill>
                <a:latin typeface="Calibri" panose="020F0502020204030204" pitchFamily="34" charset="0"/>
              </a:rPr>
              <a:t>Réception</a:t>
            </a:r>
          </a:p>
        </p:txBody>
      </p:sp>
      <p:sp>
        <p:nvSpPr>
          <p:cNvPr id="52232" name="Text Box 8">
            <a:extLst>
              <a:ext uri="{FF2B5EF4-FFF2-40B4-BE49-F238E27FC236}">
                <a16:creationId xmlns:a16="http://schemas.microsoft.com/office/drawing/2014/main" id="{60E8FE88-0409-4CBA-A12C-850169E0E7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48792" y="2945054"/>
            <a:ext cx="3061269" cy="439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fr-FR" altLang="fr-FR" sz="2400" b="1">
                <a:solidFill>
                  <a:schemeClr val="tx2"/>
                </a:solidFill>
                <a:latin typeface="Calibri" panose="020F0502020204030204" pitchFamily="34" charset="0"/>
              </a:rPr>
              <a:t>Canal de Transmission</a:t>
            </a:r>
          </a:p>
        </p:txBody>
      </p:sp>
      <p:sp>
        <p:nvSpPr>
          <p:cNvPr id="52233" name="Text Box 9">
            <a:extLst>
              <a:ext uri="{FF2B5EF4-FFF2-40B4-BE49-F238E27FC236}">
                <a16:creationId xmlns:a16="http://schemas.microsoft.com/office/drawing/2014/main" id="{60B19F8A-F3C5-496A-B459-D70A71211C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27020" y="2444048"/>
            <a:ext cx="1481308" cy="441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fr-FR" altLang="fr-FR" sz="2400" b="1">
                <a:solidFill>
                  <a:schemeClr val="tx2"/>
                </a:solidFill>
                <a:latin typeface="Calibri" panose="020F0502020204030204" pitchFamily="34" charset="0"/>
              </a:rPr>
              <a:t>Décodage</a:t>
            </a:r>
          </a:p>
        </p:txBody>
      </p:sp>
      <p:sp>
        <p:nvSpPr>
          <p:cNvPr id="52234" name="Text Box 10">
            <a:extLst>
              <a:ext uri="{FF2B5EF4-FFF2-40B4-BE49-F238E27FC236}">
                <a16:creationId xmlns:a16="http://schemas.microsoft.com/office/drawing/2014/main" id="{1A4D4443-FEE6-4582-962F-A2A88BB393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28" y="2433839"/>
            <a:ext cx="1676400" cy="441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fr-FR" altLang="fr-FR" sz="2400" b="1">
                <a:solidFill>
                  <a:schemeClr val="tx2"/>
                </a:solidFill>
                <a:latin typeface="Calibri" panose="020F0502020204030204" pitchFamily="34" charset="0"/>
              </a:rPr>
              <a:t>Codage</a:t>
            </a:r>
          </a:p>
        </p:txBody>
      </p:sp>
      <p:sp>
        <p:nvSpPr>
          <p:cNvPr id="43027" name="Text Box 21">
            <a:extLst>
              <a:ext uri="{FF2B5EF4-FFF2-40B4-BE49-F238E27FC236}">
                <a16:creationId xmlns:a16="http://schemas.microsoft.com/office/drawing/2014/main" id="{1BE3FBEF-4804-40F7-903A-26A4085DCA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1700213"/>
            <a:ext cx="3168650" cy="519112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bg1"/>
                </a:solidFill>
              </a:rPr>
              <a:t>Etapes d’un codage</a:t>
            </a:r>
          </a:p>
        </p:txBody>
      </p:sp>
      <p:graphicFrame>
        <p:nvGraphicFramePr>
          <p:cNvPr id="43028" name="Object 1024">
            <a:extLst>
              <a:ext uri="{FF2B5EF4-FFF2-40B4-BE49-F238E27FC236}">
                <a16:creationId xmlns:a16="http://schemas.microsoft.com/office/drawing/2014/main" id="{2B7094F5-BCE3-4E13-B6F0-3E6DF291DA0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948488" y="4005263"/>
          <a:ext cx="1728787" cy="1220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38" name="Clip" r:id="rId3" imgW="1718158" imgH="1213409" progId="MS_ClipArt_Gallery.2">
                  <p:embed/>
                </p:oleObj>
              </mc:Choice>
              <mc:Fallback>
                <p:oleObj name="Clip" r:id="rId3" imgW="1718158" imgH="1213409" progId="MS_ClipArt_Gallery.2">
                  <p:embed/>
                  <p:pic>
                    <p:nvPicPr>
                      <p:cNvPr id="0" name="Object 10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48488" y="4005263"/>
                        <a:ext cx="1728787" cy="12207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029" name="Object 1025">
            <a:extLst>
              <a:ext uri="{FF2B5EF4-FFF2-40B4-BE49-F238E27FC236}">
                <a16:creationId xmlns:a16="http://schemas.microsoft.com/office/drawing/2014/main" id="{F716ED2C-1FDD-4B8D-A5C0-05808429902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39750" y="3716338"/>
          <a:ext cx="666750" cy="1477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39" name="Clip" r:id="rId5" imgW="437560" imgH="967382" progId="MS_ClipArt_Gallery.2">
                  <p:embed/>
                </p:oleObj>
              </mc:Choice>
              <mc:Fallback>
                <p:oleObj name="Clip" r:id="rId5" imgW="437560" imgH="967382" progId="MS_ClipArt_Gallery.2">
                  <p:embed/>
                  <p:pic>
                    <p:nvPicPr>
                      <p:cNvPr id="0" name="Object 10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750" y="3716338"/>
                        <a:ext cx="666750" cy="14779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030" name="Flèche droite 27">
            <a:extLst>
              <a:ext uri="{FF2B5EF4-FFF2-40B4-BE49-F238E27FC236}">
                <a16:creationId xmlns:a16="http://schemas.microsoft.com/office/drawing/2014/main" id="{F8522F2A-8E68-4D2B-A206-860FB31CEB65}"/>
              </a:ext>
            </a:extLst>
          </p:cNvPr>
          <p:cNvSpPr>
            <a:spLocks noChangeArrowheads="1"/>
          </p:cNvSpPr>
          <p:nvPr/>
        </p:nvSpPr>
        <p:spPr bwMode="auto">
          <a:xfrm rot="5400000">
            <a:off x="509588" y="3098800"/>
            <a:ext cx="688975" cy="339725"/>
          </a:xfrm>
          <a:prstGeom prst="rightArrow">
            <a:avLst>
              <a:gd name="adj1" fmla="val 50000"/>
              <a:gd name="adj2" fmla="val 50025"/>
            </a:avLst>
          </a:prstGeom>
          <a:solidFill>
            <a:srgbClr val="FFFF00"/>
          </a:solidFill>
          <a:ln w="25400" algn="ctr">
            <a:solidFill>
              <a:srgbClr val="89A4A7"/>
            </a:solidFill>
            <a:miter lim="800000"/>
            <a:headEnd/>
            <a:tailEnd/>
          </a:ln>
        </p:spPr>
        <p:txBody>
          <a:bodyPr rot="10800000" vert="eaVert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fr-FR" altLang="fr-FR" sz="2400">
              <a:solidFill>
                <a:schemeClr val="tx2"/>
              </a:solidFill>
            </a:endParaRPr>
          </a:p>
        </p:txBody>
      </p:sp>
      <p:sp>
        <p:nvSpPr>
          <p:cNvPr id="29" name="Flèche droite 28">
            <a:extLst>
              <a:ext uri="{FF2B5EF4-FFF2-40B4-BE49-F238E27FC236}">
                <a16:creationId xmlns:a16="http://schemas.microsoft.com/office/drawing/2014/main" id="{4240738E-634B-4CD3-85BB-A61B3B1DC5C4}"/>
              </a:ext>
            </a:extLst>
          </p:cNvPr>
          <p:cNvSpPr/>
          <p:nvPr/>
        </p:nvSpPr>
        <p:spPr>
          <a:xfrm>
            <a:off x="539750" y="5589588"/>
            <a:ext cx="690563" cy="339725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fr-FR" altLang="fr-FR" sz="240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31" name="Flèche droite 30">
            <a:extLst>
              <a:ext uri="{FF2B5EF4-FFF2-40B4-BE49-F238E27FC236}">
                <a16:creationId xmlns:a16="http://schemas.microsoft.com/office/drawing/2014/main" id="{FA239ABE-1E3D-413A-9992-7D00B503EDA3}"/>
              </a:ext>
            </a:extLst>
          </p:cNvPr>
          <p:cNvSpPr/>
          <p:nvPr/>
        </p:nvSpPr>
        <p:spPr>
          <a:xfrm>
            <a:off x="6804025" y="5516563"/>
            <a:ext cx="690563" cy="339725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fr-FR" altLang="fr-FR" sz="240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43033" name="Flèche droite 31">
            <a:extLst>
              <a:ext uri="{FF2B5EF4-FFF2-40B4-BE49-F238E27FC236}">
                <a16:creationId xmlns:a16="http://schemas.microsoft.com/office/drawing/2014/main" id="{3BC72553-671C-442A-B6FB-944C648AC9D6}"/>
              </a:ext>
            </a:extLst>
          </p:cNvPr>
          <p:cNvSpPr>
            <a:spLocks noChangeArrowheads="1"/>
          </p:cNvSpPr>
          <p:nvPr/>
        </p:nvSpPr>
        <p:spPr bwMode="auto">
          <a:xfrm rot="-5400000">
            <a:off x="7710488" y="3243263"/>
            <a:ext cx="690562" cy="341312"/>
          </a:xfrm>
          <a:prstGeom prst="rightArrow">
            <a:avLst>
              <a:gd name="adj1" fmla="val 50000"/>
              <a:gd name="adj2" fmla="val 49907"/>
            </a:avLst>
          </a:prstGeom>
          <a:solidFill>
            <a:srgbClr val="FFFF00"/>
          </a:solidFill>
          <a:ln w="25400" algn="ctr">
            <a:solidFill>
              <a:srgbClr val="89A4A7"/>
            </a:solidFill>
            <a:miter lim="800000"/>
            <a:headEnd/>
            <a:tailEnd/>
          </a:ln>
        </p:spPr>
        <p:txBody>
          <a:bodyPr vert="eaVert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fr-FR" altLang="fr-FR" sz="2400">
              <a:solidFill>
                <a:schemeClr val="tx2"/>
              </a:solidFill>
            </a:endParaRPr>
          </a:p>
        </p:txBody>
      </p:sp>
      <p:sp>
        <p:nvSpPr>
          <p:cNvPr id="33" name="Flèche courbée vers le bas 32">
            <a:extLst>
              <a:ext uri="{FF2B5EF4-FFF2-40B4-BE49-F238E27FC236}">
                <a16:creationId xmlns:a16="http://schemas.microsoft.com/office/drawing/2014/main" id="{73E1EC6F-93D3-42CD-9F34-33C0DA29BD3A}"/>
              </a:ext>
            </a:extLst>
          </p:cNvPr>
          <p:cNvSpPr/>
          <p:nvPr/>
        </p:nvSpPr>
        <p:spPr>
          <a:xfrm>
            <a:off x="2124075" y="3727450"/>
            <a:ext cx="4032250" cy="1308100"/>
          </a:xfrm>
          <a:prstGeom prst="curved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fr-FR" altLang="fr-FR" sz="240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43035" name="Text Box 27">
            <a:extLst>
              <a:ext uri="{FF2B5EF4-FFF2-40B4-BE49-F238E27FC236}">
                <a16:creationId xmlns:a16="http://schemas.microsoft.com/office/drawing/2014/main" id="{9BB9B290-5830-4EC8-8BD8-46877ED325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476250"/>
            <a:ext cx="59563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Les obstacles aux messages</a:t>
            </a:r>
          </a:p>
        </p:txBody>
      </p:sp>
    </p:spTree>
  </p:cSld>
  <p:clrMapOvr>
    <a:masterClrMapping/>
  </p:clrMapOvr>
  <p:transition spd="med">
    <p:zoom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pied de page 1">
            <a:extLst>
              <a:ext uri="{FF2B5EF4-FFF2-40B4-BE49-F238E27FC236}">
                <a16:creationId xmlns:a16="http://schemas.microsoft.com/office/drawing/2014/main" id="{55925D81-CF41-4458-822C-7CACACDC3F9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44035" name="Espace réservé du numéro de diapositive 2">
            <a:extLst>
              <a:ext uri="{FF2B5EF4-FFF2-40B4-BE49-F238E27FC236}">
                <a16:creationId xmlns:a16="http://schemas.microsoft.com/office/drawing/2014/main" id="{2B2C2AD2-C6B1-4B00-B1AF-69FD5E04235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93B47CA-7A72-42B1-A74E-3EBF43221348}" type="slidenum">
              <a:rPr lang="fr-FR" altLang="fr-FR" sz="12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37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44036" name="Rectangle 3">
            <a:extLst>
              <a:ext uri="{FF2B5EF4-FFF2-40B4-BE49-F238E27FC236}">
                <a16:creationId xmlns:a16="http://schemas.microsoft.com/office/drawing/2014/main" id="{A703A4B1-ACF9-4F57-82B6-1299C5B2113B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2555875" y="2060575"/>
            <a:ext cx="5111750" cy="1081088"/>
          </a:xfrm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fr-FR" altLang="fr-FR" sz="2800" b="1" u="sng"/>
              <a:t>Obstacles au codage :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fr-FR" altLang="fr-FR" sz="2400" b="1"/>
              <a:t>Mauvais code , Mots imprécis..</a:t>
            </a:r>
          </a:p>
        </p:txBody>
      </p:sp>
      <p:sp>
        <p:nvSpPr>
          <p:cNvPr id="44037" name="Rectangle 9">
            <a:extLst>
              <a:ext uri="{FF2B5EF4-FFF2-40B4-BE49-F238E27FC236}">
                <a16:creationId xmlns:a16="http://schemas.microsoft.com/office/drawing/2014/main" id="{3B007634-7206-41CE-B283-2B5C1AC95F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55875" y="3716338"/>
            <a:ext cx="5184775" cy="172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buFontTx/>
              <a:buNone/>
            </a:pPr>
            <a:r>
              <a:rPr lang="fr-FR" altLang="fr-FR" sz="2800" b="1" u="sng">
                <a:solidFill>
                  <a:schemeClr val="tx2"/>
                </a:solidFill>
              </a:rPr>
              <a:t>Obstacles à l’émission :</a:t>
            </a:r>
          </a:p>
          <a:p>
            <a:pPr eaLnBrk="1" hangingPunct="1"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parler trop vite, mauvaise articulation,  </a:t>
            </a:r>
          </a:p>
          <a:p>
            <a:pPr eaLnBrk="1" hangingPunct="1"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une position inconfortable, manque de concentration du moniteur…</a:t>
            </a:r>
          </a:p>
        </p:txBody>
      </p:sp>
      <p:sp>
        <p:nvSpPr>
          <p:cNvPr id="9" name="Flèche à angle droit 8">
            <a:extLst>
              <a:ext uri="{FF2B5EF4-FFF2-40B4-BE49-F238E27FC236}">
                <a16:creationId xmlns:a16="http://schemas.microsoft.com/office/drawing/2014/main" id="{569EBB08-F8BD-46AE-9222-E68DEDAAA053}"/>
              </a:ext>
            </a:extLst>
          </p:cNvPr>
          <p:cNvSpPr/>
          <p:nvPr/>
        </p:nvSpPr>
        <p:spPr>
          <a:xfrm rot="5400000">
            <a:off x="1272382" y="1975644"/>
            <a:ext cx="850900" cy="731837"/>
          </a:xfrm>
          <a:prstGeom prst="bent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10" name="Flèche à angle droit 9">
            <a:extLst>
              <a:ext uri="{FF2B5EF4-FFF2-40B4-BE49-F238E27FC236}">
                <a16:creationId xmlns:a16="http://schemas.microsoft.com/office/drawing/2014/main" id="{41C769D7-AE92-41CA-9FCA-DF7CCBFA1A5C}"/>
              </a:ext>
            </a:extLst>
          </p:cNvPr>
          <p:cNvSpPr/>
          <p:nvPr/>
        </p:nvSpPr>
        <p:spPr>
          <a:xfrm rot="5400000">
            <a:off x="1416843" y="4209257"/>
            <a:ext cx="849313" cy="730250"/>
          </a:xfrm>
          <a:prstGeom prst="bent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44040" name="Text Box 9">
            <a:extLst>
              <a:ext uri="{FF2B5EF4-FFF2-40B4-BE49-F238E27FC236}">
                <a16:creationId xmlns:a16="http://schemas.microsoft.com/office/drawing/2014/main" id="{591AD34C-29AA-4404-A2D8-06B12FA70D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476250"/>
            <a:ext cx="59563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Les obstacles aux messages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pied de page 1">
            <a:extLst>
              <a:ext uri="{FF2B5EF4-FFF2-40B4-BE49-F238E27FC236}">
                <a16:creationId xmlns:a16="http://schemas.microsoft.com/office/drawing/2014/main" id="{A46E9D4E-54C4-44D1-9338-7F6F5ACD761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45059" name="Espace réservé du numéro de diapositive 2">
            <a:extLst>
              <a:ext uri="{FF2B5EF4-FFF2-40B4-BE49-F238E27FC236}">
                <a16:creationId xmlns:a16="http://schemas.microsoft.com/office/drawing/2014/main" id="{94B30254-B2C9-4512-A0D4-6D715180400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8E442AE-A770-45F1-A058-D73D83E0DCAF}" type="slidenum">
              <a:rPr lang="fr-FR" altLang="fr-FR" sz="12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38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45060" name="Rectangle 4">
            <a:extLst>
              <a:ext uri="{FF2B5EF4-FFF2-40B4-BE49-F238E27FC236}">
                <a16:creationId xmlns:a16="http://schemas.microsoft.com/office/drawing/2014/main" id="{D124DC82-18B0-484F-B574-EDE068CD77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68538" y="1700213"/>
            <a:ext cx="6480175" cy="161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 u="sng">
                <a:solidFill>
                  <a:schemeClr val="tx2"/>
                </a:solidFill>
              </a:rPr>
              <a:t>Obstacles au canal de transmission 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 saturé par le bruit alentour,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l’environnement (soleil, vent),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tourner le dos au récepteur (l’élève)…</a:t>
            </a:r>
          </a:p>
        </p:txBody>
      </p:sp>
      <p:sp>
        <p:nvSpPr>
          <p:cNvPr id="8" name="Flèche à angle droit 7">
            <a:extLst>
              <a:ext uri="{FF2B5EF4-FFF2-40B4-BE49-F238E27FC236}">
                <a16:creationId xmlns:a16="http://schemas.microsoft.com/office/drawing/2014/main" id="{1437CF58-809A-4C65-A0B8-2BE9FAEBF4EA}"/>
              </a:ext>
            </a:extLst>
          </p:cNvPr>
          <p:cNvSpPr/>
          <p:nvPr/>
        </p:nvSpPr>
        <p:spPr>
          <a:xfrm rot="5400000">
            <a:off x="1259682" y="2048669"/>
            <a:ext cx="849312" cy="730250"/>
          </a:xfrm>
          <a:prstGeom prst="bent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45062" name="Rectangle 5">
            <a:extLst>
              <a:ext uri="{FF2B5EF4-FFF2-40B4-BE49-F238E27FC236}">
                <a16:creationId xmlns:a16="http://schemas.microsoft.com/office/drawing/2014/main" id="{2322F470-D530-4CB4-A8B8-9A90D39931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70138" y="3716338"/>
            <a:ext cx="6523037" cy="270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 u="sng">
                <a:solidFill>
                  <a:schemeClr val="tx2"/>
                </a:solidFill>
              </a:rPr>
              <a:t>Obstacles à la réception 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 l’environnement (soleil, vent) ,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trop d’informations(message noyé),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des préoccupations de matériel,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des conversations parasites,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une position inconfortable ,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manque de concentration (élève occupé)…</a:t>
            </a:r>
            <a:endParaRPr lang="fr-FR" altLang="fr-FR" sz="2400">
              <a:solidFill>
                <a:schemeClr val="tx2"/>
              </a:solidFill>
            </a:endParaRPr>
          </a:p>
        </p:txBody>
      </p:sp>
      <p:sp>
        <p:nvSpPr>
          <p:cNvPr id="11" name="Flèche à angle droit 10">
            <a:extLst>
              <a:ext uri="{FF2B5EF4-FFF2-40B4-BE49-F238E27FC236}">
                <a16:creationId xmlns:a16="http://schemas.microsoft.com/office/drawing/2014/main" id="{D784E23C-2EC0-46D1-9692-780DC5114A45}"/>
              </a:ext>
            </a:extLst>
          </p:cNvPr>
          <p:cNvSpPr/>
          <p:nvPr/>
        </p:nvSpPr>
        <p:spPr>
          <a:xfrm rot="5400000">
            <a:off x="1475581" y="4425157"/>
            <a:ext cx="849313" cy="730250"/>
          </a:xfrm>
          <a:prstGeom prst="bent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45064" name="Text Box 9">
            <a:extLst>
              <a:ext uri="{FF2B5EF4-FFF2-40B4-BE49-F238E27FC236}">
                <a16:creationId xmlns:a16="http://schemas.microsoft.com/office/drawing/2014/main" id="{C5A67ED3-0280-41BE-8E1D-83AC00A1F4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476250"/>
            <a:ext cx="59563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Les obstacles aux messages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1">
            <a:extLst>
              <a:ext uri="{FF2B5EF4-FFF2-40B4-BE49-F238E27FC236}">
                <a16:creationId xmlns:a16="http://schemas.microsoft.com/office/drawing/2014/main" id="{72512A9F-AA2E-4A6B-BA98-13501B5603E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46083" name="Espace réservé du numéro de diapositive 2">
            <a:extLst>
              <a:ext uri="{FF2B5EF4-FFF2-40B4-BE49-F238E27FC236}">
                <a16:creationId xmlns:a16="http://schemas.microsoft.com/office/drawing/2014/main" id="{9873DD08-0110-4CF5-AD23-3C99F85164A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E2BB3393-2231-4CD5-98A6-9C79DA936BA9}" type="slidenum">
              <a:rPr lang="fr-FR" altLang="fr-FR" sz="12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39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46084" name="Rectangle 3">
            <a:extLst>
              <a:ext uri="{FF2B5EF4-FFF2-40B4-BE49-F238E27FC236}">
                <a16:creationId xmlns:a16="http://schemas.microsoft.com/office/drawing/2014/main" id="{22C0AF25-90E0-4F0E-A713-5A24120348AE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2195513" y="2852738"/>
            <a:ext cx="6480175" cy="18002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fr-FR" altLang="fr-FR" sz="2800" b="1" u="sng"/>
              <a:t>Obstacles au décodage :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fr-FR" altLang="fr-FR" sz="2400" b="1"/>
              <a:t>cadre de référence différent,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fr-FR" altLang="fr-FR" sz="2400" b="1"/>
              <a:t>message trop long,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fr-FR" altLang="fr-FR" sz="2400" b="1"/>
              <a:t>incompréhension – interprétation – déduction…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endParaRPr lang="fr-FR" altLang="fr-FR" sz="2400"/>
          </a:p>
        </p:txBody>
      </p:sp>
      <p:sp>
        <p:nvSpPr>
          <p:cNvPr id="8" name="Flèche à angle droit 7">
            <a:extLst>
              <a:ext uri="{FF2B5EF4-FFF2-40B4-BE49-F238E27FC236}">
                <a16:creationId xmlns:a16="http://schemas.microsoft.com/office/drawing/2014/main" id="{BEA5CF3E-9A5C-4232-A88F-1BA3C551BF72}"/>
              </a:ext>
            </a:extLst>
          </p:cNvPr>
          <p:cNvSpPr/>
          <p:nvPr/>
        </p:nvSpPr>
        <p:spPr>
          <a:xfrm rot="5400000">
            <a:off x="983457" y="3128169"/>
            <a:ext cx="850900" cy="731837"/>
          </a:xfrm>
          <a:prstGeom prst="bent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46086" name="Text Box 7">
            <a:extLst>
              <a:ext uri="{FF2B5EF4-FFF2-40B4-BE49-F238E27FC236}">
                <a16:creationId xmlns:a16="http://schemas.microsoft.com/office/drawing/2014/main" id="{D640953F-BC4F-4CD7-A695-3C01E6C147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476250"/>
            <a:ext cx="59563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Les obstacles aux messages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1">
            <a:extLst>
              <a:ext uri="{FF2B5EF4-FFF2-40B4-BE49-F238E27FC236}">
                <a16:creationId xmlns:a16="http://schemas.microsoft.com/office/drawing/2014/main" id="{4F0D2BC3-24C3-4F61-B3A0-A521B1D7AC1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9219" name="Espace réservé du numéro de diapositive 2">
            <a:extLst>
              <a:ext uri="{FF2B5EF4-FFF2-40B4-BE49-F238E27FC236}">
                <a16:creationId xmlns:a16="http://schemas.microsoft.com/office/drawing/2014/main" id="{112ED57E-40D9-42C4-8B71-717038C4C5C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32AC13A-E87B-45EF-8D69-92E7ED4BFC63}" type="slidenum">
              <a:rPr lang="fr-FR" altLang="fr-FR" sz="12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4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9220" name="Rectangle 5">
            <a:extLst>
              <a:ext uri="{FF2B5EF4-FFF2-40B4-BE49-F238E27FC236}">
                <a16:creationId xmlns:a16="http://schemas.microsoft.com/office/drawing/2014/main" id="{C66F49D9-0EC2-4A2D-B277-F9F1E330C9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13" y="1819275"/>
            <a:ext cx="6913562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609600" indent="-6096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buFontTx/>
              <a:buNone/>
            </a:pPr>
            <a:r>
              <a:rPr lang="fr-FR" altLang="fr-FR" sz="2800">
                <a:solidFill>
                  <a:schemeClr val="tx2"/>
                </a:solidFill>
              </a:rPr>
              <a:t>6-</a:t>
            </a:r>
            <a:r>
              <a:rPr lang="fr-FR" altLang="fr-FR" sz="2800" b="1">
                <a:solidFill>
                  <a:schemeClr val="tx2"/>
                </a:solidFill>
              </a:rPr>
              <a:t> Les obstacles à la communication</a:t>
            </a:r>
            <a:endParaRPr lang="fr-FR" altLang="fr-FR" sz="2400">
              <a:solidFill>
                <a:schemeClr val="tx2"/>
              </a:solidFill>
            </a:endParaRPr>
          </a:p>
        </p:txBody>
      </p:sp>
      <p:sp>
        <p:nvSpPr>
          <p:cNvPr id="9221" name="Rectangle 6">
            <a:extLst>
              <a:ext uri="{FF2B5EF4-FFF2-40B4-BE49-F238E27FC236}">
                <a16:creationId xmlns:a16="http://schemas.microsoft.com/office/drawing/2014/main" id="{F2054908-24F4-459A-9C66-9C19B7B362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13" y="2508250"/>
            <a:ext cx="5399087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609600" indent="-6096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7- Les filtres du message</a:t>
            </a:r>
            <a:endParaRPr lang="fr-FR" altLang="fr-FR" sz="2400" b="1">
              <a:solidFill>
                <a:schemeClr val="tx2"/>
              </a:solidFill>
            </a:endParaRPr>
          </a:p>
        </p:txBody>
      </p:sp>
      <p:sp>
        <p:nvSpPr>
          <p:cNvPr id="9222" name="Rectangle 7">
            <a:extLst>
              <a:ext uri="{FF2B5EF4-FFF2-40B4-BE49-F238E27FC236}">
                <a16:creationId xmlns:a16="http://schemas.microsoft.com/office/drawing/2014/main" id="{EFFA2607-7874-4251-99F0-EC512595C6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13" y="3198813"/>
            <a:ext cx="5976937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609600" indent="-6096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8- Les différents publics</a:t>
            </a:r>
            <a:endParaRPr lang="fr-FR" altLang="fr-FR" sz="2400" b="1">
              <a:solidFill>
                <a:schemeClr val="tx2"/>
              </a:solidFill>
            </a:endParaRPr>
          </a:p>
        </p:txBody>
      </p:sp>
      <p:sp>
        <p:nvSpPr>
          <p:cNvPr id="9223" name="Rectangle 11">
            <a:extLst>
              <a:ext uri="{FF2B5EF4-FFF2-40B4-BE49-F238E27FC236}">
                <a16:creationId xmlns:a16="http://schemas.microsoft.com/office/drawing/2014/main" id="{3DF213CC-B994-4A9B-A5C3-5517329CAF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13" y="3932238"/>
            <a:ext cx="5976937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609600" indent="-6096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9- Les conseils clefs</a:t>
            </a:r>
          </a:p>
        </p:txBody>
      </p:sp>
      <p:sp>
        <p:nvSpPr>
          <p:cNvPr id="9224" name="Text Box 7">
            <a:extLst>
              <a:ext uri="{FF2B5EF4-FFF2-40B4-BE49-F238E27FC236}">
                <a16:creationId xmlns:a16="http://schemas.microsoft.com/office/drawing/2014/main" id="{9A28B1DB-CC05-498A-A782-47D77A836D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92950" y="1685925"/>
            <a:ext cx="1441450" cy="64135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3600" b="1">
                <a:solidFill>
                  <a:schemeClr val="bg1"/>
                </a:solidFill>
              </a:rPr>
              <a:t>Plan</a:t>
            </a:r>
          </a:p>
        </p:txBody>
      </p:sp>
      <p:sp>
        <p:nvSpPr>
          <p:cNvPr id="9225" name="Text Box 9">
            <a:extLst>
              <a:ext uri="{FF2B5EF4-FFF2-40B4-BE49-F238E27FC236}">
                <a16:creationId xmlns:a16="http://schemas.microsoft.com/office/drawing/2014/main" id="{B74CF723-05A3-4CA8-B366-CB3C68A6F5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333375"/>
            <a:ext cx="478948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Notions de pédagogie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1">
            <a:extLst>
              <a:ext uri="{FF2B5EF4-FFF2-40B4-BE49-F238E27FC236}">
                <a16:creationId xmlns:a16="http://schemas.microsoft.com/office/drawing/2014/main" id="{DE7D9B25-A0D0-4DE8-BAAD-D23B5B69FA1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47107" name="Espace réservé du numéro de diapositive 2">
            <a:extLst>
              <a:ext uri="{FF2B5EF4-FFF2-40B4-BE49-F238E27FC236}">
                <a16:creationId xmlns:a16="http://schemas.microsoft.com/office/drawing/2014/main" id="{A2FB35D8-A6B7-4BE0-AA31-C05DFDEB1B8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90D5937-20AD-4F0F-BCB0-59DA8D1E2D24}" type="slidenum">
              <a:rPr lang="fr-FR" altLang="fr-FR" sz="12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40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47108" name="Text Box 4">
            <a:extLst>
              <a:ext uri="{FF2B5EF4-FFF2-40B4-BE49-F238E27FC236}">
                <a16:creationId xmlns:a16="http://schemas.microsoft.com/office/drawing/2014/main" id="{D28CC32A-84BC-4557-96AA-932A4B7320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79613" y="2852738"/>
            <a:ext cx="525145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400" b="1">
                <a:solidFill>
                  <a:schemeClr val="bg1"/>
                </a:solidFill>
              </a:rPr>
              <a:t>Les filtres du message</a:t>
            </a:r>
          </a:p>
        </p:txBody>
      </p:sp>
    </p:spTree>
  </p:cSld>
  <p:clrMapOvr>
    <a:masterClrMapping/>
  </p:clrMapOvr>
  <p:transition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Espace réservé du pied de page 1">
            <a:extLst>
              <a:ext uri="{FF2B5EF4-FFF2-40B4-BE49-F238E27FC236}">
                <a16:creationId xmlns:a16="http://schemas.microsoft.com/office/drawing/2014/main" id="{A25686AF-E526-4557-85C2-F22B4F57D90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48131" name="Espace réservé du numéro de diapositive 2">
            <a:extLst>
              <a:ext uri="{FF2B5EF4-FFF2-40B4-BE49-F238E27FC236}">
                <a16:creationId xmlns:a16="http://schemas.microsoft.com/office/drawing/2014/main" id="{13939077-7F9E-43B3-B89B-BC066DB3C66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75F26006-145F-4758-A305-5E98F3FC855E}" type="slidenum">
              <a:rPr lang="fr-FR" altLang="fr-FR" sz="12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41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48132" name="Rectangle 7">
            <a:extLst>
              <a:ext uri="{FF2B5EF4-FFF2-40B4-BE49-F238E27FC236}">
                <a16:creationId xmlns:a16="http://schemas.microsoft.com/office/drawing/2014/main" id="{6675AA0E-DC13-4ADF-BA9C-4091CD8B2E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000250"/>
            <a:ext cx="5399088" cy="360363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>
              <a:solidFill>
                <a:schemeClr val="tx1"/>
              </a:solidFill>
            </a:endParaRPr>
          </a:p>
        </p:txBody>
      </p:sp>
      <p:sp>
        <p:nvSpPr>
          <p:cNvPr id="48133" name="Rectangle 8">
            <a:extLst>
              <a:ext uri="{FF2B5EF4-FFF2-40B4-BE49-F238E27FC236}">
                <a16:creationId xmlns:a16="http://schemas.microsoft.com/office/drawing/2014/main" id="{3E6E0EA2-73C6-4B2F-90AA-91EE10BF1B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432050"/>
            <a:ext cx="4857750" cy="360363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>
              <a:solidFill>
                <a:schemeClr val="tx1"/>
              </a:solidFill>
            </a:endParaRPr>
          </a:p>
        </p:txBody>
      </p:sp>
      <p:sp>
        <p:nvSpPr>
          <p:cNvPr id="48134" name="Rectangle 9">
            <a:extLst>
              <a:ext uri="{FF2B5EF4-FFF2-40B4-BE49-F238E27FC236}">
                <a16:creationId xmlns:a16="http://schemas.microsoft.com/office/drawing/2014/main" id="{2D8B953F-167F-4964-B9DD-6023056AC0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863850"/>
            <a:ext cx="4318000" cy="360363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>
              <a:solidFill>
                <a:schemeClr val="tx1"/>
              </a:solidFill>
            </a:endParaRPr>
          </a:p>
        </p:txBody>
      </p:sp>
      <p:sp>
        <p:nvSpPr>
          <p:cNvPr id="48135" name="Rectangle 10">
            <a:extLst>
              <a:ext uri="{FF2B5EF4-FFF2-40B4-BE49-F238E27FC236}">
                <a16:creationId xmlns:a16="http://schemas.microsoft.com/office/drawing/2014/main" id="{06AFC062-EDF0-4142-B0C7-5BEB9363385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295650"/>
            <a:ext cx="3778250" cy="360363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>
              <a:solidFill>
                <a:schemeClr val="tx1"/>
              </a:solidFill>
            </a:endParaRPr>
          </a:p>
        </p:txBody>
      </p:sp>
      <p:sp>
        <p:nvSpPr>
          <p:cNvPr id="48136" name="Rectangle 11">
            <a:extLst>
              <a:ext uri="{FF2B5EF4-FFF2-40B4-BE49-F238E27FC236}">
                <a16:creationId xmlns:a16="http://schemas.microsoft.com/office/drawing/2014/main" id="{DEBE0561-B7BB-4D3D-B670-680A1D3B58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727450"/>
            <a:ext cx="3238500" cy="360363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>
              <a:solidFill>
                <a:schemeClr val="tx1"/>
              </a:solidFill>
            </a:endParaRPr>
          </a:p>
        </p:txBody>
      </p:sp>
      <p:sp>
        <p:nvSpPr>
          <p:cNvPr id="48137" name="Rectangle 12">
            <a:extLst>
              <a:ext uri="{FF2B5EF4-FFF2-40B4-BE49-F238E27FC236}">
                <a16:creationId xmlns:a16="http://schemas.microsoft.com/office/drawing/2014/main" id="{0FAD7469-88C8-4CC5-A475-31D7F799F4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160838"/>
            <a:ext cx="2698750" cy="360362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>
              <a:solidFill>
                <a:schemeClr val="tx1"/>
              </a:solidFill>
            </a:endParaRPr>
          </a:p>
        </p:txBody>
      </p:sp>
      <p:sp>
        <p:nvSpPr>
          <p:cNvPr id="48138" name="Rectangle 13">
            <a:extLst>
              <a:ext uri="{FF2B5EF4-FFF2-40B4-BE49-F238E27FC236}">
                <a16:creationId xmlns:a16="http://schemas.microsoft.com/office/drawing/2014/main" id="{050B803A-2AB3-470C-B8A2-DAA73C63F5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592638"/>
            <a:ext cx="2159000" cy="360362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>
              <a:solidFill>
                <a:schemeClr val="tx1"/>
              </a:solidFill>
            </a:endParaRPr>
          </a:p>
        </p:txBody>
      </p:sp>
      <p:sp>
        <p:nvSpPr>
          <p:cNvPr id="48139" name="Rectangle 14">
            <a:extLst>
              <a:ext uri="{FF2B5EF4-FFF2-40B4-BE49-F238E27FC236}">
                <a16:creationId xmlns:a16="http://schemas.microsoft.com/office/drawing/2014/main" id="{2560E60B-0F25-4EA8-A4DC-F3066B20F8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5024438"/>
            <a:ext cx="1619250" cy="360362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>
              <a:solidFill>
                <a:schemeClr val="tx1"/>
              </a:solidFill>
            </a:endParaRPr>
          </a:p>
        </p:txBody>
      </p:sp>
      <p:sp>
        <p:nvSpPr>
          <p:cNvPr id="48140" name="Rectangle 15">
            <a:extLst>
              <a:ext uri="{FF2B5EF4-FFF2-40B4-BE49-F238E27FC236}">
                <a16:creationId xmlns:a16="http://schemas.microsoft.com/office/drawing/2014/main" id="{8AD73F8B-B58B-409A-81C5-AAF799053B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5456238"/>
            <a:ext cx="1079500" cy="360362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>
              <a:solidFill>
                <a:schemeClr val="tx1"/>
              </a:solidFill>
            </a:endParaRPr>
          </a:p>
        </p:txBody>
      </p:sp>
      <p:sp>
        <p:nvSpPr>
          <p:cNvPr id="48141" name="Rectangle 16">
            <a:extLst>
              <a:ext uri="{FF2B5EF4-FFF2-40B4-BE49-F238E27FC236}">
                <a16:creationId xmlns:a16="http://schemas.microsoft.com/office/drawing/2014/main" id="{7EEBD0C4-9E3B-43D9-AA9C-DEA88146FC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5888038"/>
            <a:ext cx="539750" cy="360362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>
              <a:solidFill>
                <a:schemeClr val="tx1"/>
              </a:solidFill>
            </a:endParaRPr>
          </a:p>
        </p:txBody>
      </p:sp>
      <p:sp>
        <p:nvSpPr>
          <p:cNvPr id="48142" name="Text Box 19">
            <a:extLst>
              <a:ext uri="{FF2B5EF4-FFF2-40B4-BE49-F238E27FC236}">
                <a16:creationId xmlns:a16="http://schemas.microsoft.com/office/drawing/2014/main" id="{068C8467-761F-402C-A802-BB126FC0D8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80063" y="1916113"/>
            <a:ext cx="2514600" cy="396875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000" b="1">
                <a:solidFill>
                  <a:schemeClr val="tx1"/>
                </a:solidFill>
              </a:rPr>
              <a:t>Ce que j’ai à dire</a:t>
            </a:r>
          </a:p>
        </p:txBody>
      </p:sp>
      <p:sp>
        <p:nvSpPr>
          <p:cNvPr id="48143" name="Text Box 22">
            <a:extLst>
              <a:ext uri="{FF2B5EF4-FFF2-40B4-BE49-F238E27FC236}">
                <a16:creationId xmlns:a16="http://schemas.microsoft.com/office/drawing/2014/main" id="{4FF3B8F5-3FA5-414A-905C-6358FC93DD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3800" y="2420938"/>
            <a:ext cx="3200400" cy="396875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000" b="1">
                <a:solidFill>
                  <a:schemeClr val="tx1"/>
                </a:solidFill>
              </a:rPr>
              <a:t>Ce que je pense à dire</a:t>
            </a:r>
          </a:p>
        </p:txBody>
      </p:sp>
      <p:sp>
        <p:nvSpPr>
          <p:cNvPr id="48144" name="Text Box 25">
            <a:extLst>
              <a:ext uri="{FF2B5EF4-FFF2-40B4-BE49-F238E27FC236}">
                <a16:creationId xmlns:a16="http://schemas.microsoft.com/office/drawing/2014/main" id="{A4D9CAEC-1F65-48EC-A7F0-7A5EE5877A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00563" y="2852738"/>
            <a:ext cx="2590800" cy="396875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000" b="1">
                <a:solidFill>
                  <a:schemeClr val="tx1"/>
                </a:solidFill>
              </a:rPr>
              <a:t>Ce que je sais dire</a:t>
            </a:r>
          </a:p>
        </p:txBody>
      </p:sp>
      <p:sp>
        <p:nvSpPr>
          <p:cNvPr id="48145" name="Text Box 28">
            <a:extLst>
              <a:ext uri="{FF2B5EF4-FFF2-40B4-BE49-F238E27FC236}">
                <a16:creationId xmlns:a16="http://schemas.microsoft.com/office/drawing/2014/main" id="{82BB037D-EF5C-49C3-9609-8D9E64C0B4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24300" y="3284538"/>
            <a:ext cx="3289300" cy="396875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000" b="1">
                <a:solidFill>
                  <a:schemeClr val="tx1"/>
                </a:solidFill>
              </a:rPr>
              <a:t>Ce que je dis effectivement</a:t>
            </a:r>
          </a:p>
        </p:txBody>
      </p:sp>
      <p:sp>
        <p:nvSpPr>
          <p:cNvPr id="48146" name="Text Box 29">
            <a:extLst>
              <a:ext uri="{FF2B5EF4-FFF2-40B4-BE49-F238E27FC236}">
                <a16:creationId xmlns:a16="http://schemas.microsoft.com/office/drawing/2014/main" id="{23A98933-C8FB-47D1-BD63-857119ED98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19475" y="3716338"/>
            <a:ext cx="2222500" cy="396875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000" b="1">
                <a:solidFill>
                  <a:schemeClr val="tx1"/>
                </a:solidFill>
              </a:rPr>
              <a:t>Ce qu’il entend</a:t>
            </a:r>
          </a:p>
        </p:txBody>
      </p:sp>
      <p:sp>
        <p:nvSpPr>
          <p:cNvPr id="48147" name="Text Box 32">
            <a:extLst>
              <a:ext uri="{FF2B5EF4-FFF2-40B4-BE49-F238E27FC236}">
                <a16:creationId xmlns:a16="http://schemas.microsoft.com/office/drawing/2014/main" id="{FA83EF80-D202-4277-9652-27C8FF9A62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43213" y="4149725"/>
            <a:ext cx="2070100" cy="396875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000" b="1">
                <a:solidFill>
                  <a:srgbClr val="000000"/>
                </a:solidFill>
              </a:rPr>
              <a:t>Ce qu’il écoute</a:t>
            </a:r>
          </a:p>
        </p:txBody>
      </p:sp>
      <p:sp>
        <p:nvSpPr>
          <p:cNvPr id="48148" name="Text Box 35">
            <a:extLst>
              <a:ext uri="{FF2B5EF4-FFF2-40B4-BE49-F238E27FC236}">
                <a16:creationId xmlns:a16="http://schemas.microsoft.com/office/drawing/2014/main" id="{568F71AB-D898-43D0-8401-30F09E09C8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8538" y="4581525"/>
            <a:ext cx="2451100" cy="396875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000" b="1">
                <a:solidFill>
                  <a:srgbClr val="000000"/>
                </a:solidFill>
              </a:rPr>
              <a:t>Ce qu’il comprend</a:t>
            </a:r>
          </a:p>
        </p:txBody>
      </p:sp>
      <p:sp>
        <p:nvSpPr>
          <p:cNvPr id="48149" name="Text Box 38">
            <a:extLst>
              <a:ext uri="{FF2B5EF4-FFF2-40B4-BE49-F238E27FC236}">
                <a16:creationId xmlns:a16="http://schemas.microsoft.com/office/drawing/2014/main" id="{7AAB3458-C076-436D-BAD2-56F9F2545E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63713" y="5013325"/>
            <a:ext cx="2057400" cy="396875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000" b="1">
                <a:solidFill>
                  <a:srgbClr val="000000"/>
                </a:solidFill>
              </a:rPr>
              <a:t>Ce qu’il admet</a:t>
            </a:r>
          </a:p>
        </p:txBody>
      </p:sp>
      <p:sp>
        <p:nvSpPr>
          <p:cNvPr id="48150" name="Text Box 41">
            <a:extLst>
              <a:ext uri="{FF2B5EF4-FFF2-40B4-BE49-F238E27FC236}">
                <a16:creationId xmlns:a16="http://schemas.microsoft.com/office/drawing/2014/main" id="{77A6EC0C-D2CA-4BCD-9E84-0D6E1BFB86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87450" y="5445125"/>
            <a:ext cx="2133600" cy="396875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000" b="1">
                <a:solidFill>
                  <a:srgbClr val="000000"/>
                </a:solidFill>
              </a:rPr>
              <a:t>Ce qu’il retient</a:t>
            </a:r>
          </a:p>
        </p:txBody>
      </p:sp>
      <p:sp>
        <p:nvSpPr>
          <p:cNvPr id="48151" name="Text Box 44">
            <a:extLst>
              <a:ext uri="{FF2B5EF4-FFF2-40B4-BE49-F238E27FC236}">
                <a16:creationId xmlns:a16="http://schemas.microsoft.com/office/drawing/2014/main" id="{E712D65F-1129-423A-A15B-F9204A0944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1188" y="5876925"/>
            <a:ext cx="2362200" cy="396875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000" b="1">
                <a:solidFill>
                  <a:srgbClr val="000000"/>
                </a:solidFill>
              </a:rPr>
              <a:t>Ce qu’il répètera</a:t>
            </a:r>
          </a:p>
        </p:txBody>
      </p:sp>
      <p:sp>
        <p:nvSpPr>
          <p:cNvPr id="48152" name="Text Box 25">
            <a:extLst>
              <a:ext uri="{FF2B5EF4-FFF2-40B4-BE49-F238E27FC236}">
                <a16:creationId xmlns:a16="http://schemas.microsoft.com/office/drawing/2014/main" id="{77D8D47F-EFE3-4A64-90C6-F22E05B293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404813"/>
            <a:ext cx="479583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Les filtres du message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Espace réservé du pied de page 1">
            <a:extLst>
              <a:ext uri="{FF2B5EF4-FFF2-40B4-BE49-F238E27FC236}">
                <a16:creationId xmlns:a16="http://schemas.microsoft.com/office/drawing/2014/main" id="{9BDDFCE3-33B9-4F4C-83BB-395554117D8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3124200" y="6192838"/>
            <a:ext cx="2895600" cy="476250"/>
          </a:xfrm>
        </p:spPr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49155" name="Espace réservé du numéro de diapositive 2">
            <a:extLst>
              <a:ext uri="{FF2B5EF4-FFF2-40B4-BE49-F238E27FC236}">
                <a16:creationId xmlns:a16="http://schemas.microsoft.com/office/drawing/2014/main" id="{813087DA-1F22-4AFF-9233-F38E7D694E7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6553200" y="6102350"/>
            <a:ext cx="2133600" cy="476250"/>
          </a:xfrm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0F84C05-6547-4286-BFA5-916FE4318607}" type="slidenum">
              <a:rPr lang="fr-FR" altLang="fr-FR" sz="12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42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49156" name="Text Box 20">
            <a:extLst>
              <a:ext uri="{FF2B5EF4-FFF2-40B4-BE49-F238E27FC236}">
                <a16:creationId xmlns:a16="http://schemas.microsoft.com/office/drawing/2014/main" id="{9B1A6385-1E31-4E53-84E2-B11E0DAC23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404813"/>
            <a:ext cx="4795837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Les filtres du message</a:t>
            </a:r>
          </a:p>
        </p:txBody>
      </p:sp>
      <p:grpSp>
        <p:nvGrpSpPr>
          <p:cNvPr id="49157" name="Groupe 1">
            <a:extLst>
              <a:ext uri="{FF2B5EF4-FFF2-40B4-BE49-F238E27FC236}">
                <a16:creationId xmlns:a16="http://schemas.microsoft.com/office/drawing/2014/main" id="{3F6C6D52-2D02-4965-983F-A06B6BB3D5BA}"/>
              </a:ext>
            </a:extLst>
          </p:cNvPr>
          <p:cNvGrpSpPr>
            <a:grpSpLocks/>
          </p:cNvGrpSpPr>
          <p:nvPr/>
        </p:nvGrpSpPr>
        <p:grpSpPr bwMode="auto">
          <a:xfrm>
            <a:off x="684213" y="1658938"/>
            <a:ext cx="7559675" cy="4521200"/>
            <a:chOff x="684213" y="1658888"/>
            <a:chExt cx="7559675" cy="4521473"/>
          </a:xfrm>
        </p:grpSpPr>
        <p:sp>
          <p:nvSpPr>
            <p:cNvPr id="49158" name="AutoShape 4">
              <a:extLst>
                <a:ext uri="{FF2B5EF4-FFF2-40B4-BE49-F238E27FC236}">
                  <a16:creationId xmlns:a16="http://schemas.microsoft.com/office/drawing/2014/main" id="{40607767-3CCB-4731-A51A-F4002E55E9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10400" y="2294979"/>
              <a:ext cx="1066800" cy="990600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CC9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1800">
                <a:solidFill>
                  <a:schemeClr val="tx1"/>
                </a:solidFill>
              </a:endParaRPr>
            </a:p>
          </p:txBody>
        </p:sp>
        <p:sp>
          <p:nvSpPr>
            <p:cNvPr id="49159" name="AutoShape 5">
              <a:extLst>
                <a:ext uri="{FF2B5EF4-FFF2-40B4-BE49-F238E27FC236}">
                  <a16:creationId xmlns:a16="http://schemas.microsoft.com/office/drawing/2014/main" id="{3494A693-C75A-4BB2-8AD7-D8DFC0B161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48200" y="2294979"/>
              <a:ext cx="1066800" cy="2819400"/>
            </a:xfrm>
            <a:prstGeom prst="downArrow">
              <a:avLst>
                <a:gd name="adj1" fmla="val 50000"/>
                <a:gd name="adj2" fmla="val 66071"/>
              </a:avLst>
            </a:prstGeom>
            <a:solidFill>
              <a:srgbClr val="CC9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1800">
                <a:solidFill>
                  <a:schemeClr val="tx1"/>
                </a:solidFill>
              </a:endParaRPr>
            </a:p>
          </p:txBody>
        </p:sp>
        <p:sp>
          <p:nvSpPr>
            <p:cNvPr id="49160" name="AutoShape 6">
              <a:extLst>
                <a:ext uri="{FF2B5EF4-FFF2-40B4-BE49-F238E27FC236}">
                  <a16:creationId xmlns:a16="http://schemas.microsoft.com/office/drawing/2014/main" id="{F5FABEDB-6EFA-4FC2-A7DF-4EE29BFE39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05000" y="2294979"/>
              <a:ext cx="1066800" cy="1981200"/>
            </a:xfrm>
            <a:prstGeom prst="downArrow">
              <a:avLst>
                <a:gd name="adj1" fmla="val 50000"/>
                <a:gd name="adj2" fmla="val 46429"/>
              </a:avLst>
            </a:prstGeom>
            <a:solidFill>
              <a:srgbClr val="CC9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1800">
                <a:solidFill>
                  <a:schemeClr val="tx1"/>
                </a:solidFill>
              </a:endParaRPr>
            </a:p>
          </p:txBody>
        </p:sp>
        <p:sp>
          <p:nvSpPr>
            <p:cNvPr id="49161" name="AutoShape 7">
              <a:extLst>
                <a:ext uri="{FF2B5EF4-FFF2-40B4-BE49-F238E27FC236}">
                  <a16:creationId xmlns:a16="http://schemas.microsoft.com/office/drawing/2014/main" id="{0D3F39F1-BA49-43D0-A987-8209844C82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2000" y="2294979"/>
              <a:ext cx="1066800" cy="1981200"/>
            </a:xfrm>
            <a:prstGeom prst="downArrow">
              <a:avLst>
                <a:gd name="adj1" fmla="val 50000"/>
                <a:gd name="adj2" fmla="val 46429"/>
              </a:avLst>
            </a:prstGeom>
            <a:solidFill>
              <a:srgbClr val="CC9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1800">
                <a:solidFill>
                  <a:schemeClr val="tx1"/>
                </a:solidFill>
              </a:endParaRPr>
            </a:p>
          </p:txBody>
        </p:sp>
        <p:sp>
          <p:nvSpPr>
            <p:cNvPr id="49162" name="AutoShape 8">
              <a:extLst>
                <a:ext uri="{FF2B5EF4-FFF2-40B4-BE49-F238E27FC236}">
                  <a16:creationId xmlns:a16="http://schemas.microsoft.com/office/drawing/2014/main" id="{E94F8FD7-F53E-4C83-ACCD-593BA0A48C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33800" y="2294979"/>
              <a:ext cx="1066800" cy="1066800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CC9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1800">
                <a:solidFill>
                  <a:schemeClr val="tx1"/>
                </a:solidFill>
              </a:endParaRPr>
            </a:p>
          </p:txBody>
        </p:sp>
        <p:sp>
          <p:nvSpPr>
            <p:cNvPr id="49163" name="AutoShape 9">
              <a:extLst>
                <a:ext uri="{FF2B5EF4-FFF2-40B4-BE49-F238E27FC236}">
                  <a16:creationId xmlns:a16="http://schemas.microsoft.com/office/drawing/2014/main" id="{66210AAD-4912-4AE2-83DA-21B99F481A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3213" y="2277517"/>
              <a:ext cx="1066800" cy="2819400"/>
            </a:xfrm>
            <a:prstGeom prst="downArrow">
              <a:avLst>
                <a:gd name="adj1" fmla="val 50000"/>
                <a:gd name="adj2" fmla="val 66071"/>
              </a:avLst>
            </a:prstGeom>
            <a:solidFill>
              <a:srgbClr val="CC9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1800">
                <a:solidFill>
                  <a:schemeClr val="tx1"/>
                </a:solidFill>
              </a:endParaRPr>
            </a:p>
          </p:txBody>
        </p:sp>
        <p:sp>
          <p:nvSpPr>
            <p:cNvPr id="49164" name="AutoShape 13">
              <a:extLst>
                <a:ext uri="{FF2B5EF4-FFF2-40B4-BE49-F238E27FC236}">
                  <a16:creationId xmlns:a16="http://schemas.microsoft.com/office/drawing/2014/main" id="{BCF983CE-A818-4F36-9EA8-115C5F9BDD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51500" y="2348954"/>
              <a:ext cx="1066800" cy="1524000"/>
            </a:xfrm>
            <a:prstGeom prst="downArrow">
              <a:avLst>
                <a:gd name="adj1" fmla="val 50000"/>
                <a:gd name="adj2" fmla="val 35714"/>
              </a:avLst>
            </a:prstGeom>
            <a:solidFill>
              <a:srgbClr val="CC9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1800">
                <a:solidFill>
                  <a:schemeClr val="tx1"/>
                </a:solidFill>
              </a:endParaRPr>
            </a:p>
          </p:txBody>
        </p:sp>
        <p:sp>
          <p:nvSpPr>
            <p:cNvPr id="49165" name="Rectangle 12">
              <a:extLst>
                <a:ext uri="{FF2B5EF4-FFF2-40B4-BE49-F238E27FC236}">
                  <a16:creationId xmlns:a16="http://schemas.microsoft.com/office/drawing/2014/main" id="{F5AB3F52-4C2C-43B5-B9D3-F6630B23F1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4213" y="1658888"/>
              <a:ext cx="7543800" cy="76200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fr-FR" altLang="fr-FR" sz="1800">
                <a:solidFill>
                  <a:schemeClr val="tx1"/>
                </a:solidFill>
              </a:endParaRPr>
            </a:p>
          </p:txBody>
        </p:sp>
        <p:sp>
          <p:nvSpPr>
            <p:cNvPr id="49166" name="Text Box 18">
              <a:extLst>
                <a:ext uri="{FF2B5EF4-FFF2-40B4-BE49-F238E27FC236}">
                  <a16:creationId xmlns:a16="http://schemas.microsoft.com/office/drawing/2014/main" id="{51AA7213-EF14-4860-B809-59D80263C13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81200" y="1757760"/>
              <a:ext cx="4481513" cy="5191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2800" b="1">
                  <a:solidFill>
                    <a:schemeClr val="tx1"/>
                  </a:solidFill>
                </a:rPr>
                <a:t>Ce que je veux communiquer</a:t>
              </a:r>
            </a:p>
          </p:txBody>
        </p:sp>
        <p:sp>
          <p:nvSpPr>
            <p:cNvPr id="49167" name="ZoneTexte 20">
              <a:extLst>
                <a:ext uri="{FF2B5EF4-FFF2-40B4-BE49-F238E27FC236}">
                  <a16:creationId xmlns:a16="http://schemas.microsoft.com/office/drawing/2014/main" id="{84FFC540-6AE9-409A-A793-7C854515CB9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52120" y="3789040"/>
              <a:ext cx="1296988" cy="523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2800" b="1">
                  <a:solidFill>
                    <a:schemeClr val="tx1"/>
                  </a:solidFill>
                </a:rPr>
                <a:t>Filtres</a:t>
              </a:r>
            </a:p>
          </p:txBody>
        </p:sp>
        <p:sp>
          <p:nvSpPr>
            <p:cNvPr id="49168" name="ZoneTexte 21">
              <a:extLst>
                <a:ext uri="{FF2B5EF4-FFF2-40B4-BE49-F238E27FC236}">
                  <a16:creationId xmlns:a16="http://schemas.microsoft.com/office/drawing/2014/main" id="{00D8F896-1E85-42F9-AB68-77BEB377863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87450" y="4293096"/>
              <a:ext cx="1296988" cy="523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2800" b="1">
                  <a:solidFill>
                    <a:schemeClr val="tx1"/>
                  </a:solidFill>
                </a:rPr>
                <a:t>Filtres</a:t>
              </a:r>
            </a:p>
          </p:txBody>
        </p:sp>
        <p:sp>
          <p:nvSpPr>
            <p:cNvPr id="49169" name="ZoneTexte 22">
              <a:extLst>
                <a:ext uri="{FF2B5EF4-FFF2-40B4-BE49-F238E27FC236}">
                  <a16:creationId xmlns:a16="http://schemas.microsoft.com/office/drawing/2014/main" id="{1B4CDF60-FA7A-47D4-98CD-BADEED77CAB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948488" y="3357017"/>
              <a:ext cx="1295400" cy="523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2800" b="1">
                  <a:solidFill>
                    <a:schemeClr val="tx1"/>
                  </a:solidFill>
                </a:rPr>
                <a:t>Filtres</a:t>
              </a:r>
            </a:p>
          </p:txBody>
        </p:sp>
        <p:sp>
          <p:nvSpPr>
            <p:cNvPr id="49170" name="ZoneTexte 23">
              <a:extLst>
                <a:ext uri="{FF2B5EF4-FFF2-40B4-BE49-F238E27FC236}">
                  <a16:creationId xmlns:a16="http://schemas.microsoft.com/office/drawing/2014/main" id="{C006E54E-4CEE-4421-AE9D-12A32C28E37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00338" y="5013176"/>
              <a:ext cx="1295400" cy="523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2800" b="1">
                  <a:solidFill>
                    <a:schemeClr val="tx1"/>
                  </a:solidFill>
                </a:rPr>
                <a:t>Filtres</a:t>
              </a:r>
            </a:p>
          </p:txBody>
        </p:sp>
        <p:sp>
          <p:nvSpPr>
            <p:cNvPr id="49171" name="ZoneTexte 24">
              <a:extLst>
                <a:ext uri="{FF2B5EF4-FFF2-40B4-BE49-F238E27FC236}">
                  <a16:creationId xmlns:a16="http://schemas.microsoft.com/office/drawing/2014/main" id="{8F471B8D-5B71-4645-B7B6-A5549C86769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43438" y="5086201"/>
              <a:ext cx="1296987" cy="522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2800" b="1">
                  <a:solidFill>
                    <a:schemeClr val="tx1"/>
                  </a:solidFill>
                </a:rPr>
                <a:t>Filtres</a:t>
              </a:r>
            </a:p>
          </p:txBody>
        </p:sp>
        <p:sp>
          <p:nvSpPr>
            <p:cNvPr id="49172" name="Text Box 21">
              <a:extLst>
                <a:ext uri="{FF2B5EF4-FFF2-40B4-BE49-F238E27FC236}">
                  <a16:creationId xmlns:a16="http://schemas.microsoft.com/office/drawing/2014/main" id="{553E280B-7684-4F22-8F78-6E911FAD379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04989" y="5661248"/>
              <a:ext cx="3151187" cy="519113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rgbClr val="2D4E77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rgbClr val="2D4E77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rgbClr val="2D4E77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rgbClr val="2D4E77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fr-FR" altLang="fr-FR" sz="2800" b="1">
                  <a:solidFill>
                    <a:schemeClr val="tx1"/>
                  </a:solidFill>
                </a:rPr>
                <a:t>Ce qu’il peut utiliser</a:t>
              </a:r>
            </a:p>
          </p:txBody>
        </p:sp>
      </p:grp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1">
            <a:extLst>
              <a:ext uri="{FF2B5EF4-FFF2-40B4-BE49-F238E27FC236}">
                <a16:creationId xmlns:a16="http://schemas.microsoft.com/office/drawing/2014/main" id="{ED228447-DB2C-48D7-B487-B8B97315198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0179" name="Espace réservé du numéro de diapositive 2">
            <a:extLst>
              <a:ext uri="{FF2B5EF4-FFF2-40B4-BE49-F238E27FC236}">
                <a16:creationId xmlns:a16="http://schemas.microsoft.com/office/drawing/2014/main" id="{D7456CEB-BDA4-4035-91DB-3DA95FFF73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0C52826-9BAE-4F05-A526-C6A2961B85E5}" type="slidenum">
              <a:rPr lang="fr-FR" altLang="fr-FR" sz="12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43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50180" name="Text Box 4">
            <a:extLst>
              <a:ext uri="{FF2B5EF4-FFF2-40B4-BE49-F238E27FC236}">
                <a16:creationId xmlns:a16="http://schemas.microsoft.com/office/drawing/2014/main" id="{9B27BCBA-B48E-42F6-890A-B86EA7D8BD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95513" y="2852738"/>
            <a:ext cx="5072062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400" b="1">
                <a:solidFill>
                  <a:schemeClr val="bg1"/>
                </a:solidFill>
              </a:rPr>
              <a:t>Les différents publics</a:t>
            </a:r>
          </a:p>
        </p:txBody>
      </p:sp>
    </p:spTree>
  </p:cSld>
  <p:clrMapOvr>
    <a:masterClrMapping/>
  </p:clrMapOvr>
  <p:transition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Espace réservé du pied de page 1">
            <a:extLst>
              <a:ext uri="{FF2B5EF4-FFF2-40B4-BE49-F238E27FC236}">
                <a16:creationId xmlns:a16="http://schemas.microsoft.com/office/drawing/2014/main" id="{E7CAFD2E-D698-432C-9F7B-F962ECD3796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1203" name="Espace réservé du numéro de diapositive 2">
            <a:extLst>
              <a:ext uri="{FF2B5EF4-FFF2-40B4-BE49-F238E27FC236}">
                <a16:creationId xmlns:a16="http://schemas.microsoft.com/office/drawing/2014/main" id="{E1F594FF-2B6C-456F-A1BC-1B712448E6C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9F89335-41F1-4C36-87D3-4EE88A67621B}" type="slidenum">
              <a:rPr lang="fr-FR" altLang="fr-FR" sz="12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44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51204" name="Text Box 6">
            <a:extLst>
              <a:ext uri="{FF2B5EF4-FFF2-40B4-BE49-F238E27FC236}">
                <a16:creationId xmlns:a16="http://schemas.microsoft.com/office/drawing/2014/main" id="{38B306CE-EE29-4AE2-BF02-F5119B0B9A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1200" y="1916113"/>
            <a:ext cx="15240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Chaland</a:t>
            </a:r>
          </a:p>
        </p:txBody>
      </p:sp>
      <p:sp>
        <p:nvSpPr>
          <p:cNvPr id="51205" name="Text Box 9">
            <a:extLst>
              <a:ext uri="{FF2B5EF4-FFF2-40B4-BE49-F238E27FC236}">
                <a16:creationId xmlns:a16="http://schemas.microsoft.com/office/drawing/2014/main" id="{A9CA794A-0AF0-4DFF-B236-1373A234A2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08413" y="1916113"/>
            <a:ext cx="42719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opportunité, volontaire, motivé </a:t>
            </a:r>
          </a:p>
        </p:txBody>
      </p:sp>
      <p:sp>
        <p:nvSpPr>
          <p:cNvPr id="51206" name="Rectangle 12">
            <a:extLst>
              <a:ext uri="{FF2B5EF4-FFF2-40B4-BE49-F238E27FC236}">
                <a16:creationId xmlns:a16="http://schemas.microsoft.com/office/drawing/2014/main" id="{02C34A27-00B7-4B09-89CC-385C677259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1200" y="2781300"/>
            <a:ext cx="1519238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Chasseur</a:t>
            </a:r>
          </a:p>
        </p:txBody>
      </p:sp>
      <p:sp>
        <p:nvSpPr>
          <p:cNvPr id="51207" name="Text Box 15">
            <a:extLst>
              <a:ext uri="{FF2B5EF4-FFF2-40B4-BE49-F238E27FC236}">
                <a16:creationId xmlns:a16="http://schemas.microsoft.com/office/drawing/2014/main" id="{1DB4CC9F-4D89-430C-A00D-FF4B9FEC8B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0" y="2565400"/>
            <a:ext cx="5018088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connaissance du milieu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connaissance d’une partie du matériel</a:t>
            </a:r>
          </a:p>
        </p:txBody>
      </p:sp>
      <p:sp>
        <p:nvSpPr>
          <p:cNvPr id="51208" name="Text Box 18">
            <a:extLst>
              <a:ext uri="{FF2B5EF4-FFF2-40B4-BE49-F238E27FC236}">
                <a16:creationId xmlns:a16="http://schemas.microsoft.com/office/drawing/2014/main" id="{0767DA1E-AB56-44B8-8441-CA372053E7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6913" y="3860800"/>
            <a:ext cx="11430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Initié</a:t>
            </a:r>
          </a:p>
        </p:txBody>
      </p:sp>
      <p:sp>
        <p:nvSpPr>
          <p:cNvPr id="51209" name="Text Box 21">
            <a:extLst>
              <a:ext uri="{FF2B5EF4-FFF2-40B4-BE49-F238E27FC236}">
                <a16:creationId xmlns:a16="http://schemas.microsoft.com/office/drawing/2014/main" id="{5DC35804-5EAE-4A92-9E5D-9D22B275AE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0" y="3716338"/>
            <a:ext cx="352425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connaît un peu la pratique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objectif </a:t>
            </a:r>
            <a:r>
              <a:rPr lang="fr-FR" altLang="fr-FR" sz="2400" b="1">
                <a:solidFill>
                  <a:schemeClr val="tx2"/>
                </a:solidFill>
                <a:sym typeface="Wingdings" panose="05000000000000000000" pitchFamily="2" charset="2"/>
              </a:rPr>
              <a:t> plongée loisir</a:t>
            </a:r>
            <a:endParaRPr lang="fr-FR" altLang="fr-FR" sz="2400" b="1">
              <a:solidFill>
                <a:schemeClr val="tx2"/>
              </a:solidFill>
            </a:endParaRPr>
          </a:p>
        </p:txBody>
      </p:sp>
      <p:sp>
        <p:nvSpPr>
          <p:cNvPr id="51210" name="Rectangle 24">
            <a:extLst>
              <a:ext uri="{FF2B5EF4-FFF2-40B4-BE49-F238E27FC236}">
                <a16:creationId xmlns:a16="http://schemas.microsoft.com/office/drawing/2014/main" id="{06EA1A31-6F02-4BBF-89DC-CB3906306E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1200" y="4795838"/>
            <a:ext cx="12890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Groupe</a:t>
            </a:r>
          </a:p>
        </p:txBody>
      </p:sp>
      <p:sp>
        <p:nvSpPr>
          <p:cNvPr id="51211" name="Text Box 27">
            <a:extLst>
              <a:ext uri="{FF2B5EF4-FFF2-40B4-BE49-F238E27FC236}">
                <a16:creationId xmlns:a16="http://schemas.microsoft.com/office/drawing/2014/main" id="{74177358-4E10-4FFA-BC75-4272374007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0" y="4868863"/>
            <a:ext cx="31607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émulation, opportunité</a:t>
            </a:r>
          </a:p>
        </p:txBody>
      </p:sp>
      <p:sp>
        <p:nvSpPr>
          <p:cNvPr id="51212" name="Rectangle 30">
            <a:extLst>
              <a:ext uri="{FF2B5EF4-FFF2-40B4-BE49-F238E27FC236}">
                <a16:creationId xmlns:a16="http://schemas.microsoft.com/office/drawing/2014/main" id="{84D36511-8453-4939-B2AA-2E54B68F2C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1200" y="5589588"/>
            <a:ext cx="1747838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Handicapé</a:t>
            </a:r>
          </a:p>
        </p:txBody>
      </p:sp>
      <p:sp>
        <p:nvSpPr>
          <p:cNvPr id="51213" name="Text Box 33">
            <a:extLst>
              <a:ext uri="{FF2B5EF4-FFF2-40B4-BE49-F238E27FC236}">
                <a16:creationId xmlns:a16="http://schemas.microsoft.com/office/drawing/2014/main" id="{E95ECEAE-25C4-413D-AE82-7D0CB5F09E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1588" y="5661025"/>
            <a:ext cx="3440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Cursus spécifique FFESSM</a:t>
            </a:r>
          </a:p>
        </p:txBody>
      </p:sp>
      <p:sp>
        <p:nvSpPr>
          <p:cNvPr id="51214" name="Text Box 20">
            <a:extLst>
              <a:ext uri="{FF2B5EF4-FFF2-40B4-BE49-F238E27FC236}">
                <a16:creationId xmlns:a16="http://schemas.microsoft.com/office/drawing/2014/main" id="{582FB2F0-D87C-479F-951C-307956F470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476250"/>
            <a:ext cx="46355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Les différents publics</a:t>
            </a:r>
          </a:p>
        </p:txBody>
      </p:sp>
      <p:sp>
        <p:nvSpPr>
          <p:cNvPr id="10" name="Flèche droite 9">
            <a:extLst>
              <a:ext uri="{FF2B5EF4-FFF2-40B4-BE49-F238E27FC236}">
                <a16:creationId xmlns:a16="http://schemas.microsoft.com/office/drawing/2014/main" id="{29C62106-8441-4B6E-80A1-38145396E992}"/>
              </a:ext>
            </a:extLst>
          </p:cNvPr>
          <p:cNvSpPr/>
          <p:nvPr/>
        </p:nvSpPr>
        <p:spPr>
          <a:xfrm>
            <a:off x="2784475" y="2060575"/>
            <a:ext cx="720725" cy="28733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fr-FR" altLang="fr-FR" sz="2800" b="1">
              <a:solidFill>
                <a:schemeClr val="tx2"/>
              </a:solidFill>
            </a:endParaRPr>
          </a:p>
        </p:txBody>
      </p:sp>
      <p:sp>
        <p:nvSpPr>
          <p:cNvPr id="2" name="Flèche droite 9">
            <a:extLst>
              <a:ext uri="{FF2B5EF4-FFF2-40B4-BE49-F238E27FC236}">
                <a16:creationId xmlns:a16="http://schemas.microsoft.com/office/drawing/2014/main" id="{5F513279-EFA3-486D-ACCC-B6645FA0E6EB}"/>
              </a:ext>
            </a:extLst>
          </p:cNvPr>
          <p:cNvSpPr/>
          <p:nvPr/>
        </p:nvSpPr>
        <p:spPr>
          <a:xfrm>
            <a:off x="2771775" y="2924175"/>
            <a:ext cx="720725" cy="28733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fr-FR" altLang="fr-FR" sz="2800" b="1">
              <a:solidFill>
                <a:schemeClr val="tx2"/>
              </a:solidFill>
            </a:endParaRPr>
          </a:p>
        </p:txBody>
      </p:sp>
      <p:sp>
        <p:nvSpPr>
          <p:cNvPr id="3" name="Flèche droite 9">
            <a:extLst>
              <a:ext uri="{FF2B5EF4-FFF2-40B4-BE49-F238E27FC236}">
                <a16:creationId xmlns:a16="http://schemas.microsoft.com/office/drawing/2014/main" id="{31E3D52E-C121-4572-BBFD-91274AA66937}"/>
              </a:ext>
            </a:extLst>
          </p:cNvPr>
          <p:cNvSpPr/>
          <p:nvPr/>
        </p:nvSpPr>
        <p:spPr>
          <a:xfrm>
            <a:off x="2771775" y="3933825"/>
            <a:ext cx="720725" cy="28733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fr-FR" altLang="fr-FR" sz="2800" b="1">
              <a:solidFill>
                <a:schemeClr val="tx2"/>
              </a:solidFill>
            </a:endParaRPr>
          </a:p>
        </p:txBody>
      </p:sp>
      <p:sp>
        <p:nvSpPr>
          <p:cNvPr id="4" name="Flèche droite 9">
            <a:extLst>
              <a:ext uri="{FF2B5EF4-FFF2-40B4-BE49-F238E27FC236}">
                <a16:creationId xmlns:a16="http://schemas.microsoft.com/office/drawing/2014/main" id="{D5B2E013-D8C3-42DE-9661-59DC62CA496F}"/>
              </a:ext>
            </a:extLst>
          </p:cNvPr>
          <p:cNvSpPr/>
          <p:nvPr/>
        </p:nvSpPr>
        <p:spPr>
          <a:xfrm>
            <a:off x="2770188" y="4940300"/>
            <a:ext cx="720725" cy="28733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fr-FR" altLang="fr-FR" sz="2800" b="1">
              <a:solidFill>
                <a:schemeClr val="tx2"/>
              </a:solidFill>
            </a:endParaRPr>
          </a:p>
        </p:txBody>
      </p:sp>
      <p:sp>
        <p:nvSpPr>
          <p:cNvPr id="5" name="Flèche droite 9">
            <a:extLst>
              <a:ext uri="{FF2B5EF4-FFF2-40B4-BE49-F238E27FC236}">
                <a16:creationId xmlns:a16="http://schemas.microsoft.com/office/drawing/2014/main" id="{4A900A9B-C1B6-4E6E-B329-F1BFA65CC439}"/>
              </a:ext>
            </a:extLst>
          </p:cNvPr>
          <p:cNvSpPr/>
          <p:nvPr/>
        </p:nvSpPr>
        <p:spPr>
          <a:xfrm>
            <a:off x="2771775" y="5734050"/>
            <a:ext cx="720725" cy="287338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fr-FR" altLang="fr-FR" sz="2800" b="1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pied de page 1">
            <a:extLst>
              <a:ext uri="{FF2B5EF4-FFF2-40B4-BE49-F238E27FC236}">
                <a16:creationId xmlns:a16="http://schemas.microsoft.com/office/drawing/2014/main" id="{E7B7F57E-1F5F-424A-9627-0515AA7C7B7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2227" name="Espace réservé du numéro de diapositive 2">
            <a:extLst>
              <a:ext uri="{FF2B5EF4-FFF2-40B4-BE49-F238E27FC236}">
                <a16:creationId xmlns:a16="http://schemas.microsoft.com/office/drawing/2014/main" id="{E08CB0EF-A9C6-4E80-AB33-1B9F34D9DC0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33953F2-FC26-4F9F-A9CD-577A24DE5DD8}" type="slidenum">
              <a:rPr lang="fr-FR" altLang="fr-FR" sz="12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45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52228" name="Text Box 8">
            <a:extLst>
              <a:ext uri="{FF2B5EF4-FFF2-40B4-BE49-F238E27FC236}">
                <a16:creationId xmlns:a16="http://schemas.microsoft.com/office/drawing/2014/main" id="{09616A4F-4F85-4AD2-B0CD-CD435F63E9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0" y="3573463"/>
            <a:ext cx="2592388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Enfants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Adolescents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Adultes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Seniors</a:t>
            </a:r>
          </a:p>
        </p:txBody>
      </p:sp>
      <p:sp>
        <p:nvSpPr>
          <p:cNvPr id="52229" name="Text Box 1035">
            <a:extLst>
              <a:ext uri="{FF2B5EF4-FFF2-40B4-BE49-F238E27FC236}">
                <a16:creationId xmlns:a16="http://schemas.microsoft.com/office/drawing/2014/main" id="{2FDF758F-5E0C-4797-8239-CD0C4D8DBF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3" y="1700213"/>
            <a:ext cx="2951162" cy="519112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800" b="1">
                <a:solidFill>
                  <a:schemeClr val="bg1"/>
                </a:solidFill>
              </a:rPr>
              <a:t>Leurs différences :</a:t>
            </a:r>
          </a:p>
        </p:txBody>
      </p:sp>
      <p:sp>
        <p:nvSpPr>
          <p:cNvPr id="52230" name="Rectangle 1030">
            <a:extLst>
              <a:ext uri="{FF2B5EF4-FFF2-40B4-BE49-F238E27FC236}">
                <a16:creationId xmlns:a16="http://schemas.microsoft.com/office/drawing/2014/main" id="{8EB90973-6031-4C72-B34F-4DF539BF70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95513" y="2636838"/>
            <a:ext cx="96837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buClr>
                <a:schemeClr val="accent2"/>
              </a:buClr>
              <a:buSzPct val="80000"/>
              <a:buFont typeface="Wingdings" panose="05000000000000000000" pitchFamily="2" charset="2"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l’ âge</a:t>
            </a:r>
          </a:p>
        </p:txBody>
      </p:sp>
      <p:sp>
        <p:nvSpPr>
          <p:cNvPr id="52231" name="Text Box 9">
            <a:extLst>
              <a:ext uri="{FF2B5EF4-FFF2-40B4-BE49-F238E27FC236}">
                <a16:creationId xmlns:a16="http://schemas.microsoft.com/office/drawing/2014/main" id="{CB488EB8-B892-4E48-B757-AA724B9C9F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476250"/>
            <a:ext cx="46355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Les différents publics</a:t>
            </a:r>
          </a:p>
        </p:txBody>
      </p:sp>
      <p:sp>
        <p:nvSpPr>
          <p:cNvPr id="8" name="Flèche à angle droit 7">
            <a:extLst>
              <a:ext uri="{FF2B5EF4-FFF2-40B4-BE49-F238E27FC236}">
                <a16:creationId xmlns:a16="http://schemas.microsoft.com/office/drawing/2014/main" id="{C7947EDE-058D-437E-9F39-4AB94709F0FF}"/>
              </a:ext>
            </a:extLst>
          </p:cNvPr>
          <p:cNvSpPr/>
          <p:nvPr/>
        </p:nvSpPr>
        <p:spPr>
          <a:xfrm rot="5400000">
            <a:off x="3288507" y="3704431"/>
            <a:ext cx="850900" cy="731837"/>
          </a:xfrm>
          <a:prstGeom prst="bent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pied de page 1">
            <a:extLst>
              <a:ext uri="{FF2B5EF4-FFF2-40B4-BE49-F238E27FC236}">
                <a16:creationId xmlns:a16="http://schemas.microsoft.com/office/drawing/2014/main" id="{993F248D-F45E-428D-9161-5A3E7E3DE4A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4275" name="Espace réservé du numéro de diapositive 2">
            <a:extLst>
              <a:ext uri="{FF2B5EF4-FFF2-40B4-BE49-F238E27FC236}">
                <a16:creationId xmlns:a16="http://schemas.microsoft.com/office/drawing/2014/main" id="{01150D36-AB56-46DC-A526-7DD3593B745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1288568-EF46-499F-90A9-CD122C9BCBE8}" type="slidenum">
              <a:rPr lang="fr-FR" altLang="fr-FR" sz="12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46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54276" name="Rectangle 1028">
            <a:extLst>
              <a:ext uri="{FF2B5EF4-FFF2-40B4-BE49-F238E27FC236}">
                <a16:creationId xmlns:a16="http://schemas.microsoft.com/office/drawing/2014/main" id="{0FB85DA8-3213-4C57-B8FC-6081D073D4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76600" y="3789363"/>
            <a:ext cx="5183188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	Vie émotionnelle</a:t>
            </a:r>
          </a:p>
          <a:p>
            <a:pPr eaLnBrk="1" hangingPunct="1"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	Sentiments</a:t>
            </a:r>
          </a:p>
          <a:p>
            <a:pPr eaLnBrk="1" hangingPunct="1"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	Pôle motivateur (volonté, passion)</a:t>
            </a:r>
          </a:p>
          <a:p>
            <a:pPr eaLnBrk="1" hangingPunct="1"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	Pôle inhibiteur (peur, démotivation)</a:t>
            </a:r>
          </a:p>
        </p:txBody>
      </p:sp>
      <p:sp>
        <p:nvSpPr>
          <p:cNvPr id="54277" name="ZoneTexte 9">
            <a:extLst>
              <a:ext uri="{FF2B5EF4-FFF2-40B4-BE49-F238E27FC236}">
                <a16:creationId xmlns:a16="http://schemas.microsoft.com/office/drawing/2014/main" id="{8E2CFA52-36EA-4F87-B61A-18205CAB0D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750" y="2565400"/>
            <a:ext cx="406717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Capacités</a:t>
            </a:r>
            <a:r>
              <a:rPr lang="fr-FR" altLang="fr-FR" b="1">
                <a:solidFill>
                  <a:schemeClr val="tx1"/>
                </a:solidFill>
              </a:rPr>
              <a:t> </a:t>
            </a:r>
            <a:r>
              <a:rPr lang="fr-FR" altLang="fr-FR" sz="2800" b="1">
                <a:solidFill>
                  <a:schemeClr val="tx2"/>
                </a:solidFill>
              </a:rPr>
              <a:t>affectives</a:t>
            </a:r>
            <a:endParaRPr lang="fr-FR" altLang="fr-FR" sz="280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54278" name="Text Box 9">
            <a:extLst>
              <a:ext uri="{FF2B5EF4-FFF2-40B4-BE49-F238E27FC236}">
                <a16:creationId xmlns:a16="http://schemas.microsoft.com/office/drawing/2014/main" id="{95B6BE40-3F1E-4ACB-B09E-50303418AE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476250"/>
            <a:ext cx="46355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Les différents publics</a:t>
            </a:r>
          </a:p>
        </p:txBody>
      </p:sp>
      <p:sp>
        <p:nvSpPr>
          <p:cNvPr id="8" name="Flèche à angle droit 7">
            <a:extLst>
              <a:ext uri="{FF2B5EF4-FFF2-40B4-BE49-F238E27FC236}">
                <a16:creationId xmlns:a16="http://schemas.microsoft.com/office/drawing/2014/main" id="{9C77AF57-7D83-4D6E-84E1-000E94C0D4FA}"/>
              </a:ext>
            </a:extLst>
          </p:cNvPr>
          <p:cNvSpPr/>
          <p:nvPr/>
        </p:nvSpPr>
        <p:spPr>
          <a:xfrm rot="5400000">
            <a:off x="1991519" y="3632994"/>
            <a:ext cx="850900" cy="731838"/>
          </a:xfrm>
          <a:prstGeom prst="bent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54280" name="Text Box 1035">
            <a:extLst>
              <a:ext uri="{FF2B5EF4-FFF2-40B4-BE49-F238E27FC236}">
                <a16:creationId xmlns:a16="http://schemas.microsoft.com/office/drawing/2014/main" id="{8E3036CA-4B37-4506-9E50-7DD0EC7EC4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3" y="1700213"/>
            <a:ext cx="2951162" cy="519112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800" b="1">
                <a:solidFill>
                  <a:schemeClr val="bg1"/>
                </a:solidFill>
              </a:rPr>
              <a:t>Leurs différences :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pied de page 1">
            <a:extLst>
              <a:ext uri="{FF2B5EF4-FFF2-40B4-BE49-F238E27FC236}">
                <a16:creationId xmlns:a16="http://schemas.microsoft.com/office/drawing/2014/main" id="{DCCCF97D-1366-4848-B46D-CF58789CE92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6323" name="Espace réservé du numéro de diapositive 2">
            <a:extLst>
              <a:ext uri="{FF2B5EF4-FFF2-40B4-BE49-F238E27FC236}">
                <a16:creationId xmlns:a16="http://schemas.microsoft.com/office/drawing/2014/main" id="{52749F17-540C-4647-92B4-2D28D9BD218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FD25ADA-7970-4E90-8350-3C28557EF1CF}" type="slidenum">
              <a:rPr lang="fr-FR" altLang="fr-FR" sz="12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47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56324" name="Rectangle 1029">
            <a:extLst>
              <a:ext uri="{FF2B5EF4-FFF2-40B4-BE49-F238E27FC236}">
                <a16:creationId xmlns:a16="http://schemas.microsoft.com/office/drawing/2014/main" id="{88609C02-B38F-418E-8B80-F5F3A233B1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55875" y="3789363"/>
            <a:ext cx="6119813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Connaissances générales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Facteurs de perception (voir, entendre, faire)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Intelligence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Mémoire</a:t>
            </a:r>
          </a:p>
        </p:txBody>
      </p:sp>
      <p:sp>
        <p:nvSpPr>
          <p:cNvPr id="56325" name="ZoneTexte 10">
            <a:extLst>
              <a:ext uri="{FF2B5EF4-FFF2-40B4-BE49-F238E27FC236}">
                <a16:creationId xmlns:a16="http://schemas.microsoft.com/office/drawing/2014/main" id="{5E7CF24B-9678-42F0-87B6-ADCB180A55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3" y="2492375"/>
            <a:ext cx="5761037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Capacités intellectuelles</a:t>
            </a:r>
            <a:endParaRPr lang="fr-FR" altLang="fr-FR" sz="280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56326" name="Text Box 9">
            <a:extLst>
              <a:ext uri="{FF2B5EF4-FFF2-40B4-BE49-F238E27FC236}">
                <a16:creationId xmlns:a16="http://schemas.microsoft.com/office/drawing/2014/main" id="{8AE75F35-AE0E-408D-A7A1-B2ED316164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476250"/>
            <a:ext cx="46355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Les différents publics</a:t>
            </a:r>
          </a:p>
        </p:txBody>
      </p:sp>
      <p:sp>
        <p:nvSpPr>
          <p:cNvPr id="8" name="Flèche à angle droit 7">
            <a:extLst>
              <a:ext uri="{FF2B5EF4-FFF2-40B4-BE49-F238E27FC236}">
                <a16:creationId xmlns:a16="http://schemas.microsoft.com/office/drawing/2014/main" id="{32F8EC80-2649-46CB-BFB9-B4D365D4769A}"/>
              </a:ext>
            </a:extLst>
          </p:cNvPr>
          <p:cNvSpPr/>
          <p:nvPr/>
        </p:nvSpPr>
        <p:spPr>
          <a:xfrm rot="5400000">
            <a:off x="1272382" y="3775869"/>
            <a:ext cx="850900" cy="731837"/>
          </a:xfrm>
          <a:prstGeom prst="bent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56328" name="Text Box 1035">
            <a:extLst>
              <a:ext uri="{FF2B5EF4-FFF2-40B4-BE49-F238E27FC236}">
                <a16:creationId xmlns:a16="http://schemas.microsoft.com/office/drawing/2014/main" id="{237BFF1E-94B9-49E9-A473-73D71AED84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3" y="1700213"/>
            <a:ext cx="2951162" cy="519112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800" b="1">
                <a:solidFill>
                  <a:schemeClr val="bg1"/>
                </a:solidFill>
              </a:rPr>
              <a:t>Leurs différences :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pied de page 1">
            <a:extLst>
              <a:ext uri="{FF2B5EF4-FFF2-40B4-BE49-F238E27FC236}">
                <a16:creationId xmlns:a16="http://schemas.microsoft.com/office/drawing/2014/main" id="{D52EF97B-C534-4BD0-AADB-B3000665523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8371" name="Espace réservé du numéro de diapositive 2">
            <a:extLst>
              <a:ext uri="{FF2B5EF4-FFF2-40B4-BE49-F238E27FC236}">
                <a16:creationId xmlns:a16="http://schemas.microsoft.com/office/drawing/2014/main" id="{C423D93A-409F-4524-B12E-7D3C93DE20E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2DF3AA3-B05D-49C2-88FC-0674C7DF38C4}" type="slidenum">
              <a:rPr lang="fr-FR" altLang="fr-FR" sz="12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48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58372" name="Rectangle 4">
            <a:extLst>
              <a:ext uri="{FF2B5EF4-FFF2-40B4-BE49-F238E27FC236}">
                <a16:creationId xmlns:a16="http://schemas.microsoft.com/office/drawing/2014/main" id="{A0167F31-9928-4DCE-9CBF-B56B5A3425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71775" y="3789363"/>
            <a:ext cx="5184775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Aptitude à réaliser un mouvement</a:t>
            </a:r>
          </a:p>
          <a:p>
            <a:pPr eaLnBrk="1" hangingPunct="1"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Aspects biologiques et physiologiques</a:t>
            </a:r>
          </a:p>
          <a:p>
            <a:pPr eaLnBrk="1" hangingPunct="1"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Aptitude à réaliser une performance</a:t>
            </a:r>
          </a:p>
        </p:txBody>
      </p:sp>
      <p:sp>
        <p:nvSpPr>
          <p:cNvPr id="58373" name="ZoneTexte 9">
            <a:extLst>
              <a:ext uri="{FF2B5EF4-FFF2-40B4-BE49-F238E27FC236}">
                <a16:creationId xmlns:a16="http://schemas.microsoft.com/office/drawing/2014/main" id="{0DB1444D-A37D-44D1-842E-FF93018963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3" y="2565400"/>
            <a:ext cx="406717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Capacités physiques</a:t>
            </a:r>
            <a:endParaRPr lang="fr-FR" altLang="fr-FR" sz="280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58374" name="Text Box 9">
            <a:extLst>
              <a:ext uri="{FF2B5EF4-FFF2-40B4-BE49-F238E27FC236}">
                <a16:creationId xmlns:a16="http://schemas.microsoft.com/office/drawing/2014/main" id="{CF548FC5-99F0-4257-A3C6-40BBC62661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476250"/>
            <a:ext cx="46355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Les différents publics</a:t>
            </a:r>
          </a:p>
        </p:txBody>
      </p:sp>
      <p:sp>
        <p:nvSpPr>
          <p:cNvPr id="8" name="Flèche à angle droit 7">
            <a:extLst>
              <a:ext uri="{FF2B5EF4-FFF2-40B4-BE49-F238E27FC236}">
                <a16:creationId xmlns:a16="http://schemas.microsoft.com/office/drawing/2014/main" id="{A76AD092-E8E1-484F-B656-974EA62C6A40}"/>
              </a:ext>
            </a:extLst>
          </p:cNvPr>
          <p:cNvSpPr/>
          <p:nvPr/>
        </p:nvSpPr>
        <p:spPr>
          <a:xfrm rot="5400000">
            <a:off x="1632744" y="3775869"/>
            <a:ext cx="850900" cy="731838"/>
          </a:xfrm>
          <a:prstGeom prst="bent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58376" name="Text Box 1035">
            <a:extLst>
              <a:ext uri="{FF2B5EF4-FFF2-40B4-BE49-F238E27FC236}">
                <a16:creationId xmlns:a16="http://schemas.microsoft.com/office/drawing/2014/main" id="{2A4BABA3-0513-45D3-A662-61DC20C331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3" y="1700213"/>
            <a:ext cx="2951162" cy="519112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800" b="1">
                <a:solidFill>
                  <a:schemeClr val="bg1"/>
                </a:solidFill>
              </a:rPr>
              <a:t>Leurs différences :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pied de page 1">
            <a:extLst>
              <a:ext uri="{FF2B5EF4-FFF2-40B4-BE49-F238E27FC236}">
                <a16:creationId xmlns:a16="http://schemas.microsoft.com/office/drawing/2014/main" id="{55A410FD-D731-43CE-9170-72B9BA1B443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60419" name="Espace réservé du numéro de diapositive 2">
            <a:extLst>
              <a:ext uri="{FF2B5EF4-FFF2-40B4-BE49-F238E27FC236}">
                <a16:creationId xmlns:a16="http://schemas.microsoft.com/office/drawing/2014/main" id="{E76B0CEE-ECEA-400A-8704-2C717C557C4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E4FAC1F2-B73E-471D-9AAC-6C690599BF08}" type="slidenum">
              <a:rPr lang="fr-FR" altLang="fr-FR" sz="12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49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60420" name="Rectangle 5">
            <a:extLst>
              <a:ext uri="{FF2B5EF4-FFF2-40B4-BE49-F238E27FC236}">
                <a16:creationId xmlns:a16="http://schemas.microsoft.com/office/drawing/2014/main" id="{6D33FA6D-6C49-4828-8D93-1CD385C4ED3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56100" y="2781300"/>
            <a:ext cx="2808288" cy="187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buFontTx/>
              <a:buNone/>
            </a:pPr>
            <a:r>
              <a:rPr lang="fr-FR" altLang="fr-FR" sz="2400" b="1" u="sng">
                <a:solidFill>
                  <a:schemeClr val="tx2"/>
                </a:solidFill>
              </a:rPr>
              <a:t>Savoir si ils sont :</a:t>
            </a:r>
          </a:p>
          <a:p>
            <a:pPr eaLnBrk="1" hangingPunct="1"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Visuels = voir</a:t>
            </a:r>
          </a:p>
          <a:p>
            <a:pPr eaLnBrk="1" hangingPunct="1"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Auditifs = entendre</a:t>
            </a:r>
          </a:p>
          <a:p>
            <a:pPr eaLnBrk="1" hangingPunct="1"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Gestuels = faire</a:t>
            </a:r>
          </a:p>
        </p:txBody>
      </p:sp>
      <p:sp>
        <p:nvSpPr>
          <p:cNvPr id="60421" name="ZoneTexte 7">
            <a:extLst>
              <a:ext uri="{FF2B5EF4-FFF2-40B4-BE49-F238E27FC236}">
                <a16:creationId xmlns:a16="http://schemas.microsoft.com/office/drawing/2014/main" id="{84F567FE-8FCD-4EDA-9CE0-ADEEB4AB7F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2349500"/>
            <a:ext cx="4068762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Facteurs de perception</a:t>
            </a:r>
            <a:endParaRPr lang="fr-FR" altLang="fr-FR" sz="280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60422" name="ZoneTexte 8">
            <a:extLst>
              <a:ext uri="{FF2B5EF4-FFF2-40B4-BE49-F238E27FC236}">
                <a16:creationId xmlns:a16="http://schemas.microsoft.com/office/drawing/2014/main" id="{019CA4E6-0E4F-4227-8DB7-5B98F1E545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6013" y="4868863"/>
            <a:ext cx="7056437" cy="1373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permet au moniteur d’utiliser le bon code de communication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60423" name="Text Box 10">
            <a:extLst>
              <a:ext uri="{FF2B5EF4-FFF2-40B4-BE49-F238E27FC236}">
                <a16:creationId xmlns:a16="http://schemas.microsoft.com/office/drawing/2014/main" id="{D547823A-01F8-4E6E-8A26-DCFE83E23A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476250"/>
            <a:ext cx="46355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Les différents publics</a:t>
            </a:r>
          </a:p>
        </p:txBody>
      </p:sp>
      <p:sp>
        <p:nvSpPr>
          <p:cNvPr id="8" name="Flèche à angle droit 7">
            <a:extLst>
              <a:ext uri="{FF2B5EF4-FFF2-40B4-BE49-F238E27FC236}">
                <a16:creationId xmlns:a16="http://schemas.microsoft.com/office/drawing/2014/main" id="{5488F75C-22A1-4B6E-A575-2A802C883C36}"/>
              </a:ext>
            </a:extLst>
          </p:cNvPr>
          <p:cNvSpPr/>
          <p:nvPr/>
        </p:nvSpPr>
        <p:spPr>
          <a:xfrm rot="5400000">
            <a:off x="2280444" y="3417094"/>
            <a:ext cx="850900" cy="731838"/>
          </a:xfrm>
          <a:prstGeom prst="bent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60425" name="Text Box 1035">
            <a:extLst>
              <a:ext uri="{FF2B5EF4-FFF2-40B4-BE49-F238E27FC236}">
                <a16:creationId xmlns:a16="http://schemas.microsoft.com/office/drawing/2014/main" id="{665C5A39-6206-4CD0-BEF5-FB2D1F9A6C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3" y="1700213"/>
            <a:ext cx="2951162" cy="519112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800" b="1">
                <a:solidFill>
                  <a:schemeClr val="bg1"/>
                </a:solidFill>
              </a:rPr>
              <a:t>Leurs différences :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1">
            <a:extLst>
              <a:ext uri="{FF2B5EF4-FFF2-40B4-BE49-F238E27FC236}">
                <a16:creationId xmlns:a16="http://schemas.microsoft.com/office/drawing/2014/main" id="{E7AF731A-338C-4F00-9C3E-5372B8B56A2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0243" name="Espace réservé du numéro de diapositive 2">
            <a:extLst>
              <a:ext uri="{FF2B5EF4-FFF2-40B4-BE49-F238E27FC236}">
                <a16:creationId xmlns:a16="http://schemas.microsoft.com/office/drawing/2014/main" id="{5E706135-D3E8-41C7-9F8F-27B37D8D435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CE3769D-D188-4B52-ADB6-048B3E5460DB}" type="slidenum">
              <a:rPr lang="fr-FR" altLang="fr-FR" sz="12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5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0244" name="Text Box 4">
            <a:extLst>
              <a:ext uri="{FF2B5EF4-FFF2-40B4-BE49-F238E27FC236}">
                <a16:creationId xmlns:a16="http://schemas.microsoft.com/office/drawing/2014/main" id="{1F80D0E7-D799-4364-90CA-322EB66BDD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03575" y="2997200"/>
            <a:ext cx="308927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400" b="1">
                <a:solidFill>
                  <a:schemeClr val="bg1"/>
                </a:solidFill>
              </a:rPr>
              <a:t>Introduction</a:t>
            </a:r>
          </a:p>
        </p:txBody>
      </p:sp>
    </p:spTree>
  </p:cSld>
  <p:clrMapOvr>
    <a:masterClrMapping/>
  </p:clrMapOvr>
  <p:transition/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1">
            <a:extLst>
              <a:ext uri="{FF2B5EF4-FFF2-40B4-BE49-F238E27FC236}">
                <a16:creationId xmlns:a16="http://schemas.microsoft.com/office/drawing/2014/main" id="{EBD3165F-19A1-45C6-8C4B-0E23F130863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62467" name="Espace réservé du numéro de diapositive 2">
            <a:extLst>
              <a:ext uri="{FF2B5EF4-FFF2-40B4-BE49-F238E27FC236}">
                <a16:creationId xmlns:a16="http://schemas.microsoft.com/office/drawing/2014/main" id="{A5586476-7483-4330-A621-4E9CEB6F388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94B3AFF8-1363-43CF-AD5E-BB9AE5E51D18}" type="slidenum">
              <a:rPr lang="fr-FR" altLang="fr-FR" sz="12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50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62468" name="Text Box 4">
            <a:extLst>
              <a:ext uri="{FF2B5EF4-FFF2-40B4-BE49-F238E27FC236}">
                <a16:creationId xmlns:a16="http://schemas.microsoft.com/office/drawing/2014/main" id="{948A8816-9303-4C55-AC3C-3482D855EC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68538" y="2708275"/>
            <a:ext cx="4059237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400" b="1">
                <a:solidFill>
                  <a:schemeClr val="bg1"/>
                </a:solidFill>
              </a:rPr>
              <a:t>Les conseils clefs</a:t>
            </a:r>
          </a:p>
        </p:txBody>
      </p:sp>
    </p:spTree>
  </p:cSld>
  <p:clrMapOvr>
    <a:masterClrMapping/>
  </p:clrMapOvr>
  <p:transition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du pied de page 1">
            <a:extLst>
              <a:ext uri="{FF2B5EF4-FFF2-40B4-BE49-F238E27FC236}">
                <a16:creationId xmlns:a16="http://schemas.microsoft.com/office/drawing/2014/main" id="{28850C89-0B95-43E1-BD79-66A27886B78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63491" name="Espace réservé du numéro de diapositive 2">
            <a:extLst>
              <a:ext uri="{FF2B5EF4-FFF2-40B4-BE49-F238E27FC236}">
                <a16:creationId xmlns:a16="http://schemas.microsoft.com/office/drawing/2014/main" id="{80217AA3-F286-47C1-A6C4-92B97718CE1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35D0CF7E-798B-44D0-9457-718C7714FAA1}" type="slidenum">
              <a:rPr lang="fr-FR" altLang="fr-FR" sz="12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51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63492" name="Rectangle 3">
            <a:extLst>
              <a:ext uri="{FF2B5EF4-FFF2-40B4-BE49-F238E27FC236}">
                <a16:creationId xmlns:a16="http://schemas.microsoft.com/office/drawing/2014/main" id="{68ABB478-FF0F-4E53-944F-201204A5819B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179388" y="1916113"/>
            <a:ext cx="8507412" cy="44640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fr-FR" altLang="fr-FR" sz="2800" b="1"/>
              <a:t>Lorsque les élèves sont motivés pour une tâche, 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fr-FR" altLang="fr-FR" sz="2800" b="1"/>
              <a:t>ils ne retiennent environ que :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fr-FR" altLang="fr-FR" sz="2800" b="1"/>
              <a:t>   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fr-FR" altLang="fr-FR" sz="2800" b="1"/>
              <a:t>               10%</a:t>
            </a:r>
            <a:r>
              <a:rPr lang="fr-FR" altLang="fr-FR" sz="2800"/>
              <a:t> de ce qu’ils </a:t>
            </a:r>
            <a:r>
              <a:rPr lang="fr-FR" altLang="fr-FR" sz="2800" b="1"/>
              <a:t>lisent  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fr-FR" altLang="fr-FR" sz="2800" b="1"/>
              <a:t>                  20%</a:t>
            </a:r>
            <a:r>
              <a:rPr lang="fr-FR" altLang="fr-FR" sz="2800"/>
              <a:t> de ce qu’ils </a:t>
            </a:r>
            <a:r>
              <a:rPr lang="fr-FR" altLang="fr-FR" sz="2800" b="1"/>
              <a:t>entendent</a:t>
            </a:r>
            <a:endParaRPr lang="fr-FR" altLang="fr-FR" sz="2800"/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fr-FR" altLang="fr-FR" sz="2800" b="1"/>
              <a:t>                    30%</a:t>
            </a:r>
            <a:r>
              <a:rPr lang="fr-FR" altLang="fr-FR" sz="2800"/>
              <a:t> de ce qu’ils </a:t>
            </a:r>
            <a:r>
              <a:rPr lang="fr-FR" altLang="fr-FR" sz="2800" b="1"/>
              <a:t>voient 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fr-FR" altLang="fr-FR" sz="2800" b="1"/>
              <a:t>                      50%</a:t>
            </a:r>
            <a:r>
              <a:rPr lang="fr-FR" altLang="fr-FR" sz="2800"/>
              <a:t> de ce qu’ils </a:t>
            </a:r>
            <a:r>
              <a:rPr lang="fr-FR" altLang="fr-FR" sz="2800" b="1"/>
              <a:t>voient et entendent</a:t>
            </a:r>
            <a:r>
              <a:rPr lang="fr-FR" altLang="fr-FR" sz="2800"/>
              <a:t> 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fr-FR" altLang="fr-FR" sz="2800" b="1"/>
              <a:t>                         80%</a:t>
            </a:r>
            <a:r>
              <a:rPr lang="fr-FR" altLang="fr-FR" sz="2800"/>
              <a:t> de ce qu’ils  </a:t>
            </a:r>
            <a:r>
              <a:rPr lang="fr-FR" altLang="fr-FR" sz="2800" b="1"/>
              <a:t>disent  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fr-FR" altLang="fr-FR" sz="2800" b="1"/>
              <a:t>                           90%</a:t>
            </a:r>
            <a:r>
              <a:rPr lang="fr-FR" altLang="fr-FR" sz="2800"/>
              <a:t> de ce qu’ils </a:t>
            </a:r>
            <a:r>
              <a:rPr lang="fr-FR" altLang="fr-FR" sz="2800" b="1"/>
              <a:t>disent et font</a:t>
            </a:r>
            <a:endParaRPr lang="fr-FR" altLang="fr-FR" sz="2800"/>
          </a:p>
          <a:p>
            <a:pPr eaLnBrk="1" hangingPunct="1">
              <a:lnSpc>
                <a:spcPct val="90000"/>
              </a:lnSpc>
            </a:pPr>
            <a:endParaRPr lang="fr-FR" altLang="fr-FR" sz="2000"/>
          </a:p>
        </p:txBody>
      </p:sp>
      <p:sp>
        <p:nvSpPr>
          <p:cNvPr id="8" name="Flèche droite 7">
            <a:extLst>
              <a:ext uri="{FF2B5EF4-FFF2-40B4-BE49-F238E27FC236}">
                <a16:creationId xmlns:a16="http://schemas.microsoft.com/office/drawing/2014/main" id="{DE6F4B6D-6B23-44D3-A92D-9FC3CC6FE3EC}"/>
              </a:ext>
            </a:extLst>
          </p:cNvPr>
          <p:cNvSpPr/>
          <p:nvPr/>
        </p:nvSpPr>
        <p:spPr>
          <a:xfrm>
            <a:off x="395288" y="3367088"/>
            <a:ext cx="863600" cy="341312"/>
          </a:xfrm>
          <a:prstGeom prst="right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9" name="Flèche droite 8">
            <a:extLst>
              <a:ext uri="{FF2B5EF4-FFF2-40B4-BE49-F238E27FC236}">
                <a16:creationId xmlns:a16="http://schemas.microsoft.com/office/drawing/2014/main" id="{EEFB6E8B-FC15-461A-853F-3F7616DF1A90}"/>
              </a:ext>
            </a:extLst>
          </p:cNvPr>
          <p:cNvSpPr/>
          <p:nvPr/>
        </p:nvSpPr>
        <p:spPr>
          <a:xfrm>
            <a:off x="395288" y="3871913"/>
            <a:ext cx="1081087" cy="287337"/>
          </a:xfrm>
          <a:prstGeom prst="right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10" name="Flèche droite 9">
            <a:extLst>
              <a:ext uri="{FF2B5EF4-FFF2-40B4-BE49-F238E27FC236}">
                <a16:creationId xmlns:a16="http://schemas.microsoft.com/office/drawing/2014/main" id="{5586AA27-CBE8-494A-9F99-8122EF001D9E}"/>
              </a:ext>
            </a:extLst>
          </p:cNvPr>
          <p:cNvSpPr/>
          <p:nvPr/>
        </p:nvSpPr>
        <p:spPr>
          <a:xfrm>
            <a:off x="395288" y="4303713"/>
            <a:ext cx="1296987" cy="287337"/>
          </a:xfrm>
          <a:prstGeom prst="right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11" name="Flèche droite 10">
            <a:extLst>
              <a:ext uri="{FF2B5EF4-FFF2-40B4-BE49-F238E27FC236}">
                <a16:creationId xmlns:a16="http://schemas.microsoft.com/office/drawing/2014/main" id="{B3158530-0508-4CC0-B00F-3CC80E473AF8}"/>
              </a:ext>
            </a:extLst>
          </p:cNvPr>
          <p:cNvSpPr/>
          <p:nvPr/>
        </p:nvSpPr>
        <p:spPr>
          <a:xfrm>
            <a:off x="395288" y="5238750"/>
            <a:ext cx="1728787" cy="360363"/>
          </a:xfrm>
          <a:prstGeom prst="right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13" name="Flèche droite 12">
            <a:extLst>
              <a:ext uri="{FF2B5EF4-FFF2-40B4-BE49-F238E27FC236}">
                <a16:creationId xmlns:a16="http://schemas.microsoft.com/office/drawing/2014/main" id="{B78E2D14-2CCC-4E24-B0B4-7156CCDED558}"/>
              </a:ext>
            </a:extLst>
          </p:cNvPr>
          <p:cNvSpPr/>
          <p:nvPr/>
        </p:nvSpPr>
        <p:spPr>
          <a:xfrm>
            <a:off x="395288" y="5743575"/>
            <a:ext cx="1873250" cy="360363"/>
          </a:xfrm>
          <a:prstGeom prst="right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14" name="Flèche droite 13">
            <a:extLst>
              <a:ext uri="{FF2B5EF4-FFF2-40B4-BE49-F238E27FC236}">
                <a16:creationId xmlns:a16="http://schemas.microsoft.com/office/drawing/2014/main" id="{CE3B5EF6-94BF-4FB5-BE1F-18E283814CDD}"/>
              </a:ext>
            </a:extLst>
          </p:cNvPr>
          <p:cNvSpPr/>
          <p:nvPr/>
        </p:nvSpPr>
        <p:spPr>
          <a:xfrm>
            <a:off x="395288" y="4735513"/>
            <a:ext cx="1584325" cy="360362"/>
          </a:xfrm>
          <a:prstGeom prst="right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63499" name="Text Box 12">
            <a:extLst>
              <a:ext uri="{FF2B5EF4-FFF2-40B4-BE49-F238E27FC236}">
                <a16:creationId xmlns:a16="http://schemas.microsoft.com/office/drawing/2014/main" id="{7AB9B75F-CDB7-4B0D-AF7E-5A044DD64C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476250"/>
            <a:ext cx="37147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Les conseils clefs</a:t>
            </a: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du pied de page 1">
            <a:extLst>
              <a:ext uri="{FF2B5EF4-FFF2-40B4-BE49-F238E27FC236}">
                <a16:creationId xmlns:a16="http://schemas.microsoft.com/office/drawing/2014/main" id="{E77E6510-2EF9-4DD9-8250-C8609506826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64515" name="Espace réservé du numéro de diapositive 2">
            <a:extLst>
              <a:ext uri="{FF2B5EF4-FFF2-40B4-BE49-F238E27FC236}">
                <a16:creationId xmlns:a16="http://schemas.microsoft.com/office/drawing/2014/main" id="{57D70A82-6AA9-4509-9B4E-D45746ED5D9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A85B176-3AD4-42F3-B4B6-514A4E38BC63}" type="slidenum">
              <a:rPr lang="fr-FR" altLang="fr-FR" sz="12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52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64516" name="Rectangle 4">
            <a:extLst>
              <a:ext uri="{FF2B5EF4-FFF2-40B4-BE49-F238E27FC236}">
                <a16:creationId xmlns:a16="http://schemas.microsoft.com/office/drawing/2014/main" id="{F991E554-D6AB-40A0-AC1D-D20C9AE91F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188" y="2205038"/>
            <a:ext cx="8713787" cy="333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          Capter l’attention des élèves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900" b="1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             Utiliser le bon code (verbal, gestuel, visuel)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900" b="1">
                <a:solidFill>
                  <a:schemeClr val="tx2"/>
                </a:solidFill>
              </a:rPr>
              <a:t>            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               Reformuler les points importants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900" b="1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                  Laisser les élèves s’exprimer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900" b="1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                      Organiser un retour de message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900" b="1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                         Individualiser l’enseignement</a:t>
            </a:r>
            <a:endParaRPr lang="fr-FR" altLang="fr-FR" sz="2800">
              <a:solidFill>
                <a:schemeClr val="tx2"/>
              </a:solidFill>
            </a:endParaRPr>
          </a:p>
        </p:txBody>
      </p:sp>
      <p:sp>
        <p:nvSpPr>
          <p:cNvPr id="7" name="Flèche droite 6">
            <a:extLst>
              <a:ext uri="{FF2B5EF4-FFF2-40B4-BE49-F238E27FC236}">
                <a16:creationId xmlns:a16="http://schemas.microsoft.com/office/drawing/2014/main" id="{BD9B717B-6721-4D66-9F4E-FB5EE3D74519}"/>
              </a:ext>
            </a:extLst>
          </p:cNvPr>
          <p:cNvSpPr/>
          <p:nvPr/>
        </p:nvSpPr>
        <p:spPr>
          <a:xfrm>
            <a:off x="250825" y="2276475"/>
            <a:ext cx="865188" cy="341313"/>
          </a:xfrm>
          <a:prstGeom prst="right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fr-FR" altLang="fr-FR" sz="2800">
              <a:solidFill>
                <a:schemeClr val="tx2"/>
              </a:solidFill>
            </a:endParaRPr>
          </a:p>
        </p:txBody>
      </p:sp>
      <p:sp>
        <p:nvSpPr>
          <p:cNvPr id="8" name="Flèche droite 7">
            <a:extLst>
              <a:ext uri="{FF2B5EF4-FFF2-40B4-BE49-F238E27FC236}">
                <a16:creationId xmlns:a16="http://schemas.microsoft.com/office/drawing/2014/main" id="{EFC2FA0C-6139-4D73-86D0-8D1757F835E1}"/>
              </a:ext>
            </a:extLst>
          </p:cNvPr>
          <p:cNvSpPr/>
          <p:nvPr/>
        </p:nvSpPr>
        <p:spPr>
          <a:xfrm>
            <a:off x="250825" y="2867025"/>
            <a:ext cx="1081088" cy="360363"/>
          </a:xfrm>
          <a:prstGeom prst="right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fr-FR" altLang="fr-FR" sz="2800">
              <a:solidFill>
                <a:schemeClr val="tx2"/>
              </a:solidFill>
            </a:endParaRPr>
          </a:p>
        </p:txBody>
      </p:sp>
      <p:sp>
        <p:nvSpPr>
          <p:cNvPr id="9" name="Flèche droite 8">
            <a:extLst>
              <a:ext uri="{FF2B5EF4-FFF2-40B4-BE49-F238E27FC236}">
                <a16:creationId xmlns:a16="http://schemas.microsoft.com/office/drawing/2014/main" id="{96A485F4-5CA3-4E5D-A846-9446EA257543}"/>
              </a:ext>
            </a:extLst>
          </p:cNvPr>
          <p:cNvSpPr/>
          <p:nvPr/>
        </p:nvSpPr>
        <p:spPr>
          <a:xfrm>
            <a:off x="250825" y="3398838"/>
            <a:ext cx="1296988" cy="360362"/>
          </a:xfrm>
          <a:prstGeom prst="right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fr-FR" altLang="fr-FR" sz="2800">
              <a:solidFill>
                <a:schemeClr val="tx2"/>
              </a:solidFill>
            </a:endParaRPr>
          </a:p>
        </p:txBody>
      </p:sp>
      <p:sp>
        <p:nvSpPr>
          <p:cNvPr id="10" name="Flèche droite 9">
            <a:extLst>
              <a:ext uri="{FF2B5EF4-FFF2-40B4-BE49-F238E27FC236}">
                <a16:creationId xmlns:a16="http://schemas.microsoft.com/office/drawing/2014/main" id="{2A1D2A69-1903-42BE-A617-88EE0195D7C7}"/>
              </a:ext>
            </a:extLst>
          </p:cNvPr>
          <p:cNvSpPr/>
          <p:nvPr/>
        </p:nvSpPr>
        <p:spPr>
          <a:xfrm>
            <a:off x="250825" y="3987800"/>
            <a:ext cx="1584325" cy="360363"/>
          </a:xfrm>
          <a:prstGeom prst="right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fr-FR" altLang="fr-FR" sz="2800">
              <a:solidFill>
                <a:schemeClr val="tx2"/>
              </a:solidFill>
            </a:endParaRPr>
          </a:p>
        </p:txBody>
      </p:sp>
      <p:sp>
        <p:nvSpPr>
          <p:cNvPr id="11" name="Flèche droite 10">
            <a:extLst>
              <a:ext uri="{FF2B5EF4-FFF2-40B4-BE49-F238E27FC236}">
                <a16:creationId xmlns:a16="http://schemas.microsoft.com/office/drawing/2014/main" id="{6C29E961-17E2-41CE-B748-FC5D1E2B4989}"/>
              </a:ext>
            </a:extLst>
          </p:cNvPr>
          <p:cNvSpPr/>
          <p:nvPr/>
        </p:nvSpPr>
        <p:spPr>
          <a:xfrm>
            <a:off x="250825" y="4506913"/>
            <a:ext cx="1728788" cy="360362"/>
          </a:xfrm>
          <a:prstGeom prst="right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fr-FR" altLang="fr-FR" sz="2800">
              <a:solidFill>
                <a:schemeClr val="tx2"/>
              </a:solidFill>
            </a:endParaRPr>
          </a:p>
        </p:txBody>
      </p:sp>
      <p:sp>
        <p:nvSpPr>
          <p:cNvPr id="12" name="Flèche droite 11">
            <a:extLst>
              <a:ext uri="{FF2B5EF4-FFF2-40B4-BE49-F238E27FC236}">
                <a16:creationId xmlns:a16="http://schemas.microsoft.com/office/drawing/2014/main" id="{8E4FEF93-80AE-48E4-80F0-095371910022}"/>
              </a:ext>
            </a:extLst>
          </p:cNvPr>
          <p:cNvSpPr/>
          <p:nvPr/>
        </p:nvSpPr>
        <p:spPr>
          <a:xfrm>
            <a:off x="250825" y="5068888"/>
            <a:ext cx="2089150" cy="360362"/>
          </a:xfrm>
          <a:prstGeom prst="right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fr-FR" altLang="fr-FR" sz="2800">
              <a:solidFill>
                <a:schemeClr val="tx2"/>
              </a:solidFill>
            </a:endParaRPr>
          </a:p>
        </p:txBody>
      </p:sp>
      <p:sp>
        <p:nvSpPr>
          <p:cNvPr id="64523" name="Text Box 12">
            <a:extLst>
              <a:ext uri="{FF2B5EF4-FFF2-40B4-BE49-F238E27FC236}">
                <a16:creationId xmlns:a16="http://schemas.microsoft.com/office/drawing/2014/main" id="{7682D452-24C3-40DD-AFC8-3E1FBCA033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476250"/>
            <a:ext cx="37147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Les conseils clefs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1">
            <a:extLst>
              <a:ext uri="{FF2B5EF4-FFF2-40B4-BE49-F238E27FC236}">
                <a16:creationId xmlns:a16="http://schemas.microsoft.com/office/drawing/2014/main" id="{C800336A-A53B-46A5-9793-40796479707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65539" name="Espace réservé du numéro de diapositive 2">
            <a:extLst>
              <a:ext uri="{FF2B5EF4-FFF2-40B4-BE49-F238E27FC236}">
                <a16:creationId xmlns:a16="http://schemas.microsoft.com/office/drawing/2014/main" id="{A87525DA-B9B8-4793-8227-C22B81A8303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4A6EDD4-7272-4AD5-BE04-357EFB3BE9D2}" type="slidenum">
              <a:rPr lang="fr-FR" altLang="fr-FR" sz="12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53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65540" name="Rectangle 4">
            <a:extLst>
              <a:ext uri="{FF2B5EF4-FFF2-40B4-BE49-F238E27FC236}">
                <a16:creationId xmlns:a16="http://schemas.microsoft.com/office/drawing/2014/main" id="{B598DA31-7A42-49B9-AAEA-0C11E69C8A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1989138"/>
            <a:ext cx="7921625" cy="3303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Donnez des consignes 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 b="1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b="1">
                <a:solidFill>
                  <a:schemeClr val="tx2"/>
                </a:solidFill>
              </a:rPr>
              <a:t>         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	Claires, précises, courtes, simples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900" b="1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                  Répondant au besoin du moment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900" b="1">
                <a:solidFill>
                  <a:schemeClr val="tx2"/>
                </a:solidFill>
              </a:rPr>
              <a:t>	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                      Compréhensibles par tous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900" b="1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                           Peu nombreuses</a:t>
            </a:r>
          </a:p>
        </p:txBody>
      </p:sp>
      <p:sp>
        <p:nvSpPr>
          <p:cNvPr id="9" name="Flèche droite 8">
            <a:extLst>
              <a:ext uri="{FF2B5EF4-FFF2-40B4-BE49-F238E27FC236}">
                <a16:creationId xmlns:a16="http://schemas.microsoft.com/office/drawing/2014/main" id="{47FA3F6E-D54E-45B7-A6E4-1F0C8BC2942D}"/>
              </a:ext>
            </a:extLst>
          </p:cNvPr>
          <p:cNvSpPr/>
          <p:nvPr/>
        </p:nvSpPr>
        <p:spPr>
          <a:xfrm>
            <a:off x="250825" y="3416300"/>
            <a:ext cx="865188" cy="339725"/>
          </a:xfrm>
          <a:prstGeom prst="right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fr-FR" altLang="fr-FR">
              <a:solidFill>
                <a:schemeClr val="tx2"/>
              </a:solidFill>
            </a:endParaRPr>
          </a:p>
        </p:txBody>
      </p:sp>
      <p:sp>
        <p:nvSpPr>
          <p:cNvPr id="10" name="Flèche droite 9">
            <a:extLst>
              <a:ext uri="{FF2B5EF4-FFF2-40B4-BE49-F238E27FC236}">
                <a16:creationId xmlns:a16="http://schemas.microsoft.com/office/drawing/2014/main" id="{54F5050E-161D-4130-90B7-5CB8D4DFCD3C}"/>
              </a:ext>
            </a:extLst>
          </p:cNvPr>
          <p:cNvSpPr/>
          <p:nvPr/>
        </p:nvSpPr>
        <p:spPr>
          <a:xfrm>
            <a:off x="250825" y="3890963"/>
            <a:ext cx="1152525" cy="360362"/>
          </a:xfrm>
          <a:prstGeom prst="right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fr-FR" altLang="fr-FR">
              <a:solidFill>
                <a:schemeClr val="tx2"/>
              </a:solidFill>
            </a:endParaRPr>
          </a:p>
        </p:txBody>
      </p:sp>
      <p:sp>
        <p:nvSpPr>
          <p:cNvPr id="11" name="Flèche droite 10">
            <a:extLst>
              <a:ext uri="{FF2B5EF4-FFF2-40B4-BE49-F238E27FC236}">
                <a16:creationId xmlns:a16="http://schemas.microsoft.com/office/drawing/2014/main" id="{84AE525F-C106-4BBE-BEEC-F229BBF55432}"/>
              </a:ext>
            </a:extLst>
          </p:cNvPr>
          <p:cNvSpPr/>
          <p:nvPr/>
        </p:nvSpPr>
        <p:spPr>
          <a:xfrm>
            <a:off x="250825" y="4408488"/>
            <a:ext cx="1512888" cy="360362"/>
          </a:xfrm>
          <a:prstGeom prst="right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fr-FR" altLang="fr-FR">
              <a:solidFill>
                <a:schemeClr val="tx2"/>
              </a:solidFill>
            </a:endParaRPr>
          </a:p>
        </p:txBody>
      </p:sp>
      <p:sp>
        <p:nvSpPr>
          <p:cNvPr id="12" name="Flèche droite 11">
            <a:extLst>
              <a:ext uri="{FF2B5EF4-FFF2-40B4-BE49-F238E27FC236}">
                <a16:creationId xmlns:a16="http://schemas.microsoft.com/office/drawing/2014/main" id="{95550261-E1D7-48A6-860A-B997DB189A44}"/>
              </a:ext>
            </a:extLst>
          </p:cNvPr>
          <p:cNvSpPr/>
          <p:nvPr/>
        </p:nvSpPr>
        <p:spPr>
          <a:xfrm>
            <a:off x="250825" y="4884738"/>
            <a:ext cx="1728788" cy="360362"/>
          </a:xfrm>
          <a:prstGeom prst="right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fr-FR" altLang="fr-FR">
              <a:solidFill>
                <a:schemeClr val="tx2"/>
              </a:solidFill>
            </a:endParaRPr>
          </a:p>
        </p:txBody>
      </p:sp>
      <p:sp>
        <p:nvSpPr>
          <p:cNvPr id="65545" name="Text Box 10">
            <a:extLst>
              <a:ext uri="{FF2B5EF4-FFF2-40B4-BE49-F238E27FC236}">
                <a16:creationId xmlns:a16="http://schemas.microsoft.com/office/drawing/2014/main" id="{B59E4130-6A92-4843-AD73-8EA03DCC6C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476250"/>
            <a:ext cx="37147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Les conseils clefs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pied de page 1">
            <a:extLst>
              <a:ext uri="{FF2B5EF4-FFF2-40B4-BE49-F238E27FC236}">
                <a16:creationId xmlns:a16="http://schemas.microsoft.com/office/drawing/2014/main" id="{3BD4BAE7-E7AC-4730-B131-0C1B6D01DA4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66563" name="Espace réservé du numéro de diapositive 2">
            <a:extLst>
              <a:ext uri="{FF2B5EF4-FFF2-40B4-BE49-F238E27FC236}">
                <a16:creationId xmlns:a16="http://schemas.microsoft.com/office/drawing/2014/main" id="{7E53E86C-B929-4FE1-ACF0-A2CA7C1DAC0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6702C93-B851-4F89-8848-E4943F802626}" type="slidenum">
              <a:rPr lang="fr-FR" altLang="fr-FR" sz="12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54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66564" name="Rectangle 9">
            <a:extLst>
              <a:ext uri="{FF2B5EF4-FFF2-40B4-BE49-F238E27FC236}">
                <a16:creationId xmlns:a16="http://schemas.microsoft.com/office/drawing/2014/main" id="{D1D91821-14EB-4F28-92B9-80D26C656068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611188" y="2349500"/>
            <a:ext cx="8064500" cy="3816350"/>
          </a:xfrm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fr-FR" altLang="fr-FR" sz="2800" b="1"/>
              <a:t>Faites travailler vos élèves en groupe car :</a:t>
            </a:r>
          </a:p>
          <a:p>
            <a:pPr eaLnBrk="1" hangingPunct="1">
              <a:buFont typeface="Arial" panose="020B0604020202020204" pitchFamily="34" charset="0"/>
              <a:buNone/>
            </a:pPr>
            <a:endParaRPr lang="fr-FR" altLang="fr-FR" sz="2800" b="1"/>
          </a:p>
          <a:p>
            <a:pPr eaLnBrk="1" hangingPunct="1">
              <a:buFont typeface="Arial" panose="020B0604020202020204" pitchFamily="34" charset="0"/>
              <a:buNone/>
            </a:pPr>
            <a:endParaRPr lang="fr-FR" altLang="fr-FR" sz="900" b="1"/>
          </a:p>
          <a:p>
            <a:pPr eaLnBrk="1" hangingPunct="1">
              <a:buFont typeface="Arial" panose="020B0604020202020204" pitchFamily="34" charset="0"/>
              <a:buNone/>
            </a:pPr>
            <a:r>
              <a:rPr lang="fr-FR" altLang="fr-FR" sz="2800" b="1"/>
              <a:t>            </a:t>
            </a:r>
            <a:r>
              <a:rPr lang="fr-FR" altLang="fr-FR" sz="2400" b="1"/>
              <a:t>Confrontation des idées</a:t>
            </a:r>
          </a:p>
          <a:p>
            <a:pPr eaLnBrk="1" hangingPunct="1">
              <a:buFont typeface="Arial" panose="020B0604020202020204" pitchFamily="34" charset="0"/>
              <a:buNone/>
            </a:pPr>
            <a:endParaRPr lang="fr-FR" altLang="fr-FR" sz="900" b="1"/>
          </a:p>
          <a:p>
            <a:pPr eaLnBrk="1" hangingPunct="1">
              <a:buFont typeface="Arial" panose="020B0604020202020204" pitchFamily="34" charset="0"/>
              <a:buNone/>
            </a:pPr>
            <a:r>
              <a:rPr lang="fr-FR" altLang="fr-FR" sz="2400" b="1"/>
              <a:t>                    Comparaison des opinions</a:t>
            </a:r>
          </a:p>
          <a:p>
            <a:pPr eaLnBrk="1" hangingPunct="1">
              <a:buFont typeface="Arial" panose="020B0604020202020204" pitchFamily="34" charset="0"/>
              <a:buNone/>
            </a:pPr>
            <a:endParaRPr lang="fr-FR" altLang="fr-FR" sz="900" b="1"/>
          </a:p>
          <a:p>
            <a:pPr eaLnBrk="1" hangingPunct="1">
              <a:buFont typeface="Arial" panose="020B0604020202020204" pitchFamily="34" charset="0"/>
              <a:buNone/>
            </a:pPr>
            <a:r>
              <a:rPr lang="fr-FR" altLang="fr-FR" sz="2400" b="1"/>
              <a:t>                         Synthèse pour garder le meilleur</a:t>
            </a:r>
          </a:p>
        </p:txBody>
      </p:sp>
      <p:sp>
        <p:nvSpPr>
          <p:cNvPr id="6" name="Flèche droite 5">
            <a:extLst>
              <a:ext uri="{FF2B5EF4-FFF2-40B4-BE49-F238E27FC236}">
                <a16:creationId xmlns:a16="http://schemas.microsoft.com/office/drawing/2014/main" id="{57A49D27-4737-4DCC-8D8F-7235CDD7E00D}"/>
              </a:ext>
            </a:extLst>
          </p:cNvPr>
          <p:cNvSpPr/>
          <p:nvPr/>
        </p:nvSpPr>
        <p:spPr>
          <a:xfrm>
            <a:off x="684213" y="3644900"/>
            <a:ext cx="863600" cy="341313"/>
          </a:xfrm>
          <a:prstGeom prst="right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7" name="Flèche droite 6">
            <a:extLst>
              <a:ext uri="{FF2B5EF4-FFF2-40B4-BE49-F238E27FC236}">
                <a16:creationId xmlns:a16="http://schemas.microsoft.com/office/drawing/2014/main" id="{2758E70A-48C1-4EC1-A781-01CE3B0CDD83}"/>
              </a:ext>
            </a:extLst>
          </p:cNvPr>
          <p:cNvSpPr/>
          <p:nvPr/>
        </p:nvSpPr>
        <p:spPr>
          <a:xfrm>
            <a:off x="684213" y="4249738"/>
            <a:ext cx="1223962" cy="360362"/>
          </a:xfrm>
          <a:prstGeom prst="right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8" name="Flèche droite 7">
            <a:extLst>
              <a:ext uri="{FF2B5EF4-FFF2-40B4-BE49-F238E27FC236}">
                <a16:creationId xmlns:a16="http://schemas.microsoft.com/office/drawing/2014/main" id="{9572C239-81D3-420E-9AFE-3EBBFC04B492}"/>
              </a:ext>
            </a:extLst>
          </p:cNvPr>
          <p:cNvSpPr/>
          <p:nvPr/>
        </p:nvSpPr>
        <p:spPr>
          <a:xfrm>
            <a:off x="684213" y="4840288"/>
            <a:ext cx="1511300" cy="360362"/>
          </a:xfrm>
          <a:prstGeom prst="rightArrow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66568" name="Text Box 9">
            <a:extLst>
              <a:ext uri="{FF2B5EF4-FFF2-40B4-BE49-F238E27FC236}">
                <a16:creationId xmlns:a16="http://schemas.microsoft.com/office/drawing/2014/main" id="{5D181D0C-8652-4951-962D-B8525E1D7A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476250"/>
            <a:ext cx="37147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Les conseils clefs</a:t>
            </a: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1">
            <a:extLst>
              <a:ext uri="{FF2B5EF4-FFF2-40B4-BE49-F238E27FC236}">
                <a16:creationId xmlns:a16="http://schemas.microsoft.com/office/drawing/2014/main" id="{51883AB7-FB56-4DFF-A720-9FCBEFE20DD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67587" name="Espace réservé du numéro de diapositive 2">
            <a:extLst>
              <a:ext uri="{FF2B5EF4-FFF2-40B4-BE49-F238E27FC236}">
                <a16:creationId xmlns:a16="http://schemas.microsoft.com/office/drawing/2014/main" id="{44E24DAA-1925-4554-B359-558A8410630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AE93B6E-FFA6-4BEB-BA95-7EF91AD54FFA}" type="slidenum">
              <a:rPr lang="fr-FR" altLang="fr-FR" sz="12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55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67588" name="Text Box 5">
            <a:extLst>
              <a:ext uri="{FF2B5EF4-FFF2-40B4-BE49-F238E27FC236}">
                <a16:creationId xmlns:a16="http://schemas.microsoft.com/office/drawing/2014/main" id="{F19D7206-D233-4EC9-AD57-E52490A7C3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79613" y="2852738"/>
            <a:ext cx="5897562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400" b="1">
                <a:solidFill>
                  <a:schemeClr val="bg1"/>
                </a:solidFill>
              </a:rPr>
              <a:t>Merci de votre attention</a:t>
            </a: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1">
            <a:extLst>
              <a:ext uri="{FF2B5EF4-FFF2-40B4-BE49-F238E27FC236}">
                <a16:creationId xmlns:a16="http://schemas.microsoft.com/office/drawing/2014/main" id="{565EE4EE-9CB8-400C-9604-114273D9650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1267" name="Espace réservé du numéro de diapositive 2">
            <a:extLst>
              <a:ext uri="{FF2B5EF4-FFF2-40B4-BE49-F238E27FC236}">
                <a16:creationId xmlns:a16="http://schemas.microsoft.com/office/drawing/2014/main" id="{F2618E16-EFE3-44F9-9560-830A67C2139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8850686-026F-4FC3-A203-2CF44A7AFB3A}" type="slidenum">
              <a:rPr lang="fr-FR" altLang="fr-FR" sz="12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6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1268" name="Rectangle 3">
            <a:extLst>
              <a:ext uri="{FF2B5EF4-FFF2-40B4-BE49-F238E27FC236}">
                <a16:creationId xmlns:a16="http://schemas.microsoft.com/office/drawing/2014/main" id="{6A293D5D-5C23-49FD-BE7B-0C6A852FF1C0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539750" y="2751138"/>
            <a:ext cx="8229600" cy="309721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fr-FR" altLang="fr-FR" b="1">
                <a:solidFill>
                  <a:srgbClr val="FF0000"/>
                </a:solidFill>
              </a:rPr>
              <a:t>Loisir</a:t>
            </a:r>
            <a:r>
              <a:rPr lang="fr-FR" altLang="fr-FR">
                <a:solidFill>
                  <a:srgbClr val="FF0000"/>
                </a:solidFill>
              </a:rPr>
              <a:t> </a:t>
            </a:r>
            <a:r>
              <a:rPr lang="fr-FR" altLang="fr-FR" b="1">
                <a:solidFill>
                  <a:srgbClr val="FF0000"/>
                </a:solidFill>
              </a:rPr>
              <a:t>technique</a:t>
            </a:r>
            <a:r>
              <a:rPr lang="fr-FR" altLang="fr-FR" b="1">
                <a:solidFill>
                  <a:srgbClr val="FF3300"/>
                </a:solidFill>
              </a:rPr>
              <a:t>,</a:t>
            </a:r>
            <a:r>
              <a:rPr lang="fr-FR" altLang="fr-FR">
                <a:solidFill>
                  <a:schemeClr val="tx2"/>
                </a:solidFill>
              </a:rPr>
              <a:t> </a:t>
            </a:r>
            <a:r>
              <a:rPr lang="fr-FR" altLang="fr-FR" sz="2800">
                <a:solidFill>
                  <a:schemeClr val="tx2"/>
                </a:solidFill>
              </a:rPr>
              <a:t>pratiqué dans un</a:t>
            </a:r>
            <a:r>
              <a:rPr lang="fr-FR" altLang="fr-FR"/>
              <a:t> </a:t>
            </a:r>
          </a:p>
          <a:p>
            <a:pPr algn="ctr"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endParaRPr lang="fr-FR" altLang="fr-FR" sz="2000"/>
          </a:p>
          <a:p>
            <a:pPr eaLnBrk="1" hangingPunct="1">
              <a:lnSpc>
                <a:spcPct val="90000"/>
              </a:lnSpc>
            </a:pPr>
            <a:r>
              <a:rPr lang="fr-FR" altLang="fr-FR" b="1">
                <a:solidFill>
                  <a:srgbClr val="FF0000"/>
                </a:solidFill>
              </a:rPr>
              <a:t>Milieu particulier</a:t>
            </a:r>
            <a:r>
              <a:rPr lang="fr-FR" altLang="fr-FR" b="1">
                <a:solidFill>
                  <a:srgbClr val="FF3300"/>
                </a:solidFill>
              </a:rPr>
              <a:t>,</a:t>
            </a:r>
            <a:r>
              <a:rPr lang="fr-FR" altLang="fr-FR">
                <a:solidFill>
                  <a:schemeClr val="tx2"/>
                </a:solidFill>
              </a:rPr>
              <a:t> </a:t>
            </a:r>
            <a:r>
              <a:rPr lang="fr-FR" altLang="fr-FR" sz="2800">
                <a:solidFill>
                  <a:schemeClr val="tx2"/>
                </a:solidFill>
              </a:rPr>
              <a:t>et qui nécessite un</a:t>
            </a:r>
          </a:p>
          <a:p>
            <a:pPr algn="ctr"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endParaRPr lang="fr-FR" altLang="fr-FR" sz="2000"/>
          </a:p>
          <a:p>
            <a:pPr eaLnBrk="1" hangingPunct="1">
              <a:lnSpc>
                <a:spcPct val="90000"/>
              </a:lnSpc>
            </a:pPr>
            <a:r>
              <a:rPr lang="fr-FR" altLang="fr-FR" b="1">
                <a:solidFill>
                  <a:srgbClr val="FF0000"/>
                </a:solidFill>
              </a:rPr>
              <a:t>Apprentissage, </a:t>
            </a:r>
            <a:r>
              <a:rPr lang="fr-FR" altLang="fr-FR" sz="2800">
                <a:solidFill>
                  <a:schemeClr val="tx2"/>
                </a:solidFill>
              </a:rPr>
              <a:t>du matériel spécifique, du milieu et de ses risques, des techniques et de l’organisation de l’activité.</a:t>
            </a:r>
          </a:p>
        </p:txBody>
      </p:sp>
      <p:sp>
        <p:nvSpPr>
          <p:cNvPr id="11269" name="Rectangle 7">
            <a:extLst>
              <a:ext uri="{FF2B5EF4-FFF2-40B4-BE49-F238E27FC236}">
                <a16:creationId xmlns:a16="http://schemas.microsoft.com/office/drawing/2014/main" id="{79174CF9-493B-46AA-A4C9-8606FD3DD9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13" y="1700213"/>
            <a:ext cx="8302625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buFontTx/>
              <a:buNone/>
            </a:pPr>
            <a:r>
              <a:rPr lang="fr-FR" altLang="fr-FR" sz="4000" b="1">
                <a:solidFill>
                  <a:schemeClr val="tx2"/>
                </a:solidFill>
              </a:rPr>
              <a:t>Qu’est ce que la plongée?</a:t>
            </a:r>
          </a:p>
        </p:txBody>
      </p:sp>
      <p:sp>
        <p:nvSpPr>
          <p:cNvPr id="11270" name="Text Box 10">
            <a:extLst>
              <a:ext uri="{FF2B5EF4-FFF2-40B4-BE49-F238E27FC236}">
                <a16:creationId xmlns:a16="http://schemas.microsoft.com/office/drawing/2014/main" id="{6E82A1CD-F187-43BD-A101-9338E5F53E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476250"/>
            <a:ext cx="28289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Introduction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1">
            <a:extLst>
              <a:ext uri="{FF2B5EF4-FFF2-40B4-BE49-F238E27FC236}">
                <a16:creationId xmlns:a16="http://schemas.microsoft.com/office/drawing/2014/main" id="{C6D9DB02-67AC-46AB-9300-6AE8AAB841E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2291" name="Espace réservé du numéro de diapositive 2">
            <a:extLst>
              <a:ext uri="{FF2B5EF4-FFF2-40B4-BE49-F238E27FC236}">
                <a16:creationId xmlns:a16="http://schemas.microsoft.com/office/drawing/2014/main" id="{5A7C193D-89AE-4782-B6A1-7DF3A74DC64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36F20648-DF8D-4C7D-B50D-16FA2867D7CF}" type="slidenum">
              <a:rPr lang="fr-FR" altLang="fr-FR" sz="12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7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2292" name="Rectangle 3">
            <a:extLst>
              <a:ext uri="{FF2B5EF4-FFF2-40B4-BE49-F238E27FC236}">
                <a16:creationId xmlns:a16="http://schemas.microsoft.com/office/drawing/2014/main" id="{226799B2-CAD7-4234-8D95-A93AEE4B29D7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971675"/>
            <a:ext cx="8229600" cy="3629025"/>
          </a:xfrm>
        </p:spPr>
        <p:txBody>
          <a:bodyPr/>
          <a:lstStyle/>
          <a:p>
            <a:pPr algn="ctr" eaLnBrk="1" hangingPunct="1">
              <a:buFont typeface="Arial" panose="020B0604020202020204" pitchFamily="34" charset="0"/>
              <a:buNone/>
            </a:pPr>
            <a:r>
              <a:rPr lang="fr-FR" altLang="fr-FR" b="1">
                <a:solidFill>
                  <a:srgbClr val="FF0000"/>
                </a:solidFill>
              </a:rPr>
              <a:t>L ’encadrant </a:t>
            </a:r>
            <a:r>
              <a:rPr lang="fr-FR" altLang="fr-FR" b="1"/>
              <a:t>permet au plongeur</a:t>
            </a:r>
            <a:br>
              <a:rPr lang="fr-FR" altLang="fr-FR" b="1"/>
            </a:br>
            <a:r>
              <a:rPr lang="fr-FR" altLang="fr-FR" b="1"/>
              <a:t>de pratiquer, à son niveau, et en toute</a:t>
            </a:r>
          </a:p>
          <a:p>
            <a:pPr algn="ctr" eaLnBrk="1" hangingPunct="1">
              <a:buFont typeface="Arial" panose="020B0604020202020204" pitchFamily="34" charset="0"/>
              <a:buNone/>
            </a:pPr>
            <a:r>
              <a:rPr lang="fr-FR" altLang="fr-FR" b="1">
                <a:solidFill>
                  <a:srgbClr val="FF0000"/>
                </a:solidFill>
              </a:rPr>
              <a:t>SÉCURITÉ</a:t>
            </a:r>
          </a:p>
          <a:p>
            <a:pPr algn="ctr" eaLnBrk="1" hangingPunct="1">
              <a:buFont typeface="Arial" panose="020B0604020202020204" pitchFamily="34" charset="0"/>
              <a:buNone/>
            </a:pPr>
            <a:r>
              <a:rPr lang="fr-FR" altLang="fr-FR" b="1"/>
              <a:t>une activité de</a:t>
            </a:r>
          </a:p>
          <a:p>
            <a:pPr algn="ctr" eaLnBrk="1" hangingPunct="1">
              <a:buFont typeface="Arial" panose="020B0604020202020204" pitchFamily="34" charset="0"/>
              <a:buNone/>
            </a:pPr>
            <a:r>
              <a:rPr lang="fr-FR" altLang="fr-FR" b="1">
                <a:solidFill>
                  <a:srgbClr val="FF0000"/>
                </a:solidFill>
              </a:rPr>
              <a:t>LOISIR</a:t>
            </a:r>
          </a:p>
          <a:p>
            <a:pPr algn="ctr" eaLnBrk="1" hangingPunct="1">
              <a:buFont typeface="Arial" panose="020B0604020202020204" pitchFamily="34" charset="0"/>
              <a:buNone/>
            </a:pPr>
            <a:r>
              <a:rPr lang="fr-FR" altLang="fr-FR" b="1"/>
              <a:t>à laquelle il prend </a:t>
            </a:r>
            <a:r>
              <a:rPr lang="fr-FR" altLang="fr-FR" b="1">
                <a:solidFill>
                  <a:srgbClr val="FF0000"/>
                </a:solidFill>
              </a:rPr>
              <a:t>PLAISIR</a:t>
            </a:r>
            <a:endParaRPr lang="fr-FR" altLang="fr-FR"/>
          </a:p>
          <a:p>
            <a:pPr eaLnBrk="1" hangingPunct="1"/>
            <a:endParaRPr lang="fr-FR" altLang="fr-FR"/>
          </a:p>
        </p:txBody>
      </p:sp>
      <p:sp>
        <p:nvSpPr>
          <p:cNvPr id="12293" name="Text Box 6">
            <a:extLst>
              <a:ext uri="{FF2B5EF4-FFF2-40B4-BE49-F238E27FC236}">
                <a16:creationId xmlns:a16="http://schemas.microsoft.com/office/drawing/2014/main" id="{DD327989-6A61-4535-B12C-9964226E6D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476250"/>
            <a:ext cx="2828925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Introduction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1">
            <a:extLst>
              <a:ext uri="{FF2B5EF4-FFF2-40B4-BE49-F238E27FC236}">
                <a16:creationId xmlns:a16="http://schemas.microsoft.com/office/drawing/2014/main" id="{C056217C-A5F2-48FC-92F6-F4C795E647F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3315" name="Espace réservé du numéro de diapositive 2">
            <a:extLst>
              <a:ext uri="{FF2B5EF4-FFF2-40B4-BE49-F238E27FC236}">
                <a16:creationId xmlns:a16="http://schemas.microsoft.com/office/drawing/2014/main" id="{C16F20DD-5F0D-4B03-93E0-00B40C5CD0C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74EAE6F-D9E5-4D4F-ACEB-C0B287B7FD6B}" type="slidenum">
              <a:rPr lang="fr-FR" altLang="fr-FR" sz="12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8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3316" name="Text Box 4">
            <a:extLst>
              <a:ext uri="{FF2B5EF4-FFF2-40B4-BE49-F238E27FC236}">
                <a16:creationId xmlns:a16="http://schemas.microsoft.com/office/drawing/2014/main" id="{2567D913-4C5E-4354-B2B2-5A844E4F8C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59113" y="2951163"/>
            <a:ext cx="2719387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400" b="1">
                <a:solidFill>
                  <a:schemeClr val="bg1"/>
                </a:solidFill>
              </a:rPr>
              <a:t>Définitions</a:t>
            </a: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1">
            <a:extLst>
              <a:ext uri="{FF2B5EF4-FFF2-40B4-BE49-F238E27FC236}">
                <a16:creationId xmlns:a16="http://schemas.microsoft.com/office/drawing/2014/main" id="{7C63795C-5D86-41BE-ABDE-73533FCBCC8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4339" name="Espace réservé du numéro de diapositive 2">
            <a:extLst>
              <a:ext uri="{FF2B5EF4-FFF2-40B4-BE49-F238E27FC236}">
                <a16:creationId xmlns:a16="http://schemas.microsoft.com/office/drawing/2014/main" id="{D2E061F9-C2B0-4DC4-A4ED-48E0A726701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C43075B-67D2-4631-8989-E493564AA024}" type="slidenum">
              <a:rPr lang="fr-FR" altLang="fr-FR" sz="12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9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4340" name="Rectangle 3">
            <a:extLst>
              <a:ext uri="{FF2B5EF4-FFF2-40B4-BE49-F238E27FC236}">
                <a16:creationId xmlns:a16="http://schemas.microsoft.com/office/drawing/2014/main" id="{925E6FAA-4AB6-4627-A6BD-E2F22BBD5D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2425" y="1773238"/>
            <a:ext cx="7993063" cy="124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Prérogatives: </a:t>
            </a:r>
            <a:r>
              <a:rPr lang="fr-FR" altLang="fr-FR" sz="2800">
                <a:solidFill>
                  <a:schemeClr val="tx2"/>
                </a:solidFill>
              </a:rPr>
              <a:t>  le plongeur est autorisé à ….</a:t>
            </a:r>
            <a:r>
              <a:rPr lang="fr-FR" altLang="fr-FR" sz="2400">
                <a:solidFill>
                  <a:schemeClr val="tx2"/>
                </a:solidFill>
              </a:rPr>
              <a:t>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Prérogatives définies par le code du Sport (gestes techniques, connaissances, savoir être)</a:t>
            </a:r>
          </a:p>
        </p:txBody>
      </p:sp>
      <p:sp>
        <p:nvSpPr>
          <p:cNvPr id="14341" name="Text Box 4">
            <a:extLst>
              <a:ext uri="{FF2B5EF4-FFF2-40B4-BE49-F238E27FC236}">
                <a16:creationId xmlns:a16="http://schemas.microsoft.com/office/drawing/2014/main" id="{95EF59AB-63B1-41F9-8F3C-2352E70B53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3063" y="3789363"/>
            <a:ext cx="8642350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800" b="1" dirty="0">
                <a:solidFill>
                  <a:schemeClr val="tx2"/>
                </a:solidFill>
              </a:rPr>
              <a:t>Pré requis: </a:t>
            </a:r>
            <a:r>
              <a:rPr lang="fr-FR" altLang="fr-FR" sz="2800" dirty="0">
                <a:solidFill>
                  <a:schemeClr val="tx2"/>
                </a:solidFill>
              </a:rPr>
              <a:t>L’élève devrait</a:t>
            </a:r>
            <a:r>
              <a:rPr lang="fr-FR" altLang="fr-FR" sz="2800" b="1" dirty="0">
                <a:solidFill>
                  <a:schemeClr val="tx2"/>
                </a:solidFill>
              </a:rPr>
              <a:t> </a:t>
            </a:r>
            <a:r>
              <a:rPr lang="fr-FR" altLang="fr-FR" sz="2800" dirty="0">
                <a:solidFill>
                  <a:schemeClr val="tx2"/>
                </a:solidFill>
              </a:rPr>
              <a:t>être capable de….</a:t>
            </a:r>
            <a:r>
              <a:rPr lang="fr-FR" altLang="fr-FR" sz="2400" dirty="0">
                <a:solidFill>
                  <a:schemeClr val="tx2"/>
                </a:solidFill>
              </a:rPr>
              <a:t> 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400" dirty="0">
                <a:solidFill>
                  <a:schemeClr val="tx2"/>
                </a:solidFill>
              </a:rPr>
              <a:t>Connaissances et compétences </a:t>
            </a:r>
            <a:r>
              <a:rPr lang="fr-FR" altLang="fr-FR" sz="2400" u="sng" dirty="0">
                <a:solidFill>
                  <a:schemeClr val="tx2"/>
                </a:solidFill>
              </a:rPr>
              <a:t>minimales</a:t>
            </a:r>
            <a:r>
              <a:rPr lang="fr-FR" altLang="fr-FR" sz="2400" dirty="0">
                <a:solidFill>
                  <a:schemeClr val="tx2"/>
                </a:solidFill>
              </a:rPr>
              <a:t> (parmi les acquis) que l’élève doit posséder afin qu’il puisse suivre la séance en toute sécurité et qui seront </a:t>
            </a:r>
            <a:r>
              <a:rPr lang="fr-FR" altLang="fr-FR" sz="2400">
                <a:solidFill>
                  <a:schemeClr val="tx2"/>
                </a:solidFill>
              </a:rPr>
              <a:t>vérifiés systématiquement avant la séance</a:t>
            </a:r>
            <a:endParaRPr lang="fr-FR" altLang="fr-FR" sz="2400" dirty="0">
              <a:solidFill>
                <a:schemeClr val="tx2"/>
              </a:solidFill>
            </a:endParaRPr>
          </a:p>
        </p:txBody>
      </p:sp>
      <p:sp>
        <p:nvSpPr>
          <p:cNvPr id="14342" name="Text Box 7">
            <a:extLst>
              <a:ext uri="{FF2B5EF4-FFF2-40B4-BE49-F238E27FC236}">
                <a16:creationId xmlns:a16="http://schemas.microsoft.com/office/drawing/2014/main" id="{E4A853A2-A1AF-45BE-9F91-048695B844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476250"/>
            <a:ext cx="24955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Définitions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asque Codep 92">
  <a:themeElements>
    <a:clrScheme name="Masque Codep 92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Masque Codep 92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Masque Codep 92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Masque Codep 92">
  <a:themeElements>
    <a:clrScheme name="1_Masque Codep 92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_Masque Codep 92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1_Masque Codep 92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2680</TotalTime>
  <Words>1884</Words>
  <Application>Microsoft Office PowerPoint</Application>
  <PresentationFormat>Affichage à l'écran (4:3)</PresentationFormat>
  <Paragraphs>463</Paragraphs>
  <Slides>55</Slides>
  <Notes>7</Notes>
  <HiddenSlides>0</HiddenSlides>
  <MMClips>0</MMClips>
  <ScaleCrop>false</ScaleCrop>
  <HeadingPairs>
    <vt:vector size="8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2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55</vt:i4>
      </vt:variant>
    </vt:vector>
  </HeadingPairs>
  <TitlesOfParts>
    <vt:vector size="61" baseType="lpstr">
      <vt:lpstr>Arial</vt:lpstr>
      <vt:lpstr>Calibri</vt:lpstr>
      <vt:lpstr>Wingdings</vt:lpstr>
      <vt:lpstr>Masque Codep 92</vt:lpstr>
      <vt:lpstr>1_Masque Codep 92</vt:lpstr>
      <vt:lpstr>Clip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OKBLEU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CD INITIATEUR</dc:title>
  <dc:creator>Patrick</dc:creator>
  <cp:lastModifiedBy>CORBEL Brigitte</cp:lastModifiedBy>
  <cp:revision>167</cp:revision>
  <dcterms:created xsi:type="dcterms:W3CDTF">2006-03-10T08:03:19Z</dcterms:created>
  <dcterms:modified xsi:type="dcterms:W3CDTF">2018-10-15T14:10:43Z</dcterms:modified>
</cp:coreProperties>
</file>