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4" r:id="rId1"/>
    <p:sldMasterId id="2147483866" r:id="rId2"/>
  </p:sldMasterIdLst>
  <p:notesMasterIdLst>
    <p:notesMasterId r:id="rId8"/>
  </p:notesMasterIdLst>
  <p:handoutMasterIdLst>
    <p:handoutMasterId r:id="rId9"/>
  </p:handoutMasterIdLst>
  <p:sldIdLst>
    <p:sldId id="264" r:id="rId3"/>
    <p:sldId id="284" r:id="rId4"/>
    <p:sldId id="276" r:id="rId5"/>
    <p:sldId id="277" r:id="rId6"/>
    <p:sldId id="291" r:id="rId7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4B0"/>
    <a:srgbClr val="3333CC"/>
    <a:srgbClr val="002322"/>
    <a:srgbClr val="00CC99"/>
    <a:srgbClr val="00CC00"/>
    <a:srgbClr val="33CC33"/>
    <a:srgbClr val="FF6600"/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1628C7E7-8AD5-4815-B561-0F2CFF6A888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688F86F3-AF90-40B1-88FE-C2F2D33E453D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7EC63B02-CA39-4824-A44B-FC4B64AFC611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972179B7-FAD6-4B8C-9D61-A1839491E3CF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2F8EDDEE-6131-45C8-828E-CFA0D7E417E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3D72920C-18C9-481D-BC88-BA80124E304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4C64C672-DE5E-45C0-814F-A6FC9C6A4AC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B031A70B-605E-4C60-BDF6-F71E910B54D9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CA5774D1-0123-449D-BB25-A463206B4D74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54C177DA-A820-40DC-B233-E1037CB334C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3" name="Rectangle 7">
            <a:extLst>
              <a:ext uri="{FF2B5EF4-FFF2-40B4-BE49-F238E27FC236}">
                <a16:creationId xmlns:a16="http://schemas.microsoft.com/office/drawing/2014/main" id="{0D5691BE-EFC2-4FD5-A805-564E21B89B8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82453C95-F3DE-4602-B638-4DBFA520A84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BA45D22E-CABA-47FD-9173-AA285A4A5CF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Espace réservé des commentaires 2">
            <a:extLst>
              <a:ext uri="{FF2B5EF4-FFF2-40B4-BE49-F238E27FC236}">
                <a16:creationId xmlns:a16="http://schemas.microsoft.com/office/drawing/2014/main" id="{A7006F82-C4B1-44C2-A0F4-66521D3436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98E422E0-AAC0-49A3-9799-3BACAFA8C53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EF3ACF6F-FA8B-4757-8E06-B8EFE8D2A508}" type="slidenum">
              <a:rPr lang="fr-FR" altLang="fr-FR"/>
              <a:pPr>
                <a:spcBef>
                  <a:spcPct val="0"/>
                </a:spcBef>
              </a:pPr>
              <a:t>1</a:t>
            </a:fld>
            <a:endParaRPr lang="fr-FR" alt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FEB22CD9-B992-468A-AC66-7F83C7F3A15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- 2017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843DE792-5A59-4809-84B6-1B91D70E1E3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EB5C62-1106-48FC-B98C-69046787C18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92401687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999FD3F9-D61C-4A84-86E9-1E93FA06328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- 2017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EC8CCC8-15D6-4ABE-8FEF-E23C720A1C4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68A7AF-6716-43F4-A408-765F1073BAF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46083685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969BD566-BBCC-4024-AE85-E7DC19CA41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- 2017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F37F74A-2FED-4CB8-946D-5DCFC36AB1A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57BB6-B6DE-4574-9617-668960C9B90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7507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9">
            <a:extLst>
              <a:ext uri="{FF2B5EF4-FFF2-40B4-BE49-F238E27FC236}">
                <a16:creationId xmlns:a16="http://schemas.microsoft.com/office/drawing/2014/main" id="{D483CFD2-F8AC-4BAC-AEE0-A36E0FC9C23D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1412875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3346" name="Rectangle 1058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13347" name="Rectangle 105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1060">
            <a:extLst>
              <a:ext uri="{FF2B5EF4-FFF2-40B4-BE49-F238E27FC236}">
                <a16:creationId xmlns:a16="http://schemas.microsoft.com/office/drawing/2014/main" id="{C23CA238-1B0B-4615-AC83-3625D6FDE1E8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1061">
            <a:extLst>
              <a:ext uri="{FF2B5EF4-FFF2-40B4-BE49-F238E27FC236}">
                <a16:creationId xmlns:a16="http://schemas.microsoft.com/office/drawing/2014/main" id="{31FE42CB-3587-493A-8D32-774CF086883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fr-FR"/>
              <a:t>Codep 92 - Stage Initial Initiateur - 2017</a:t>
            </a:r>
            <a:endParaRPr lang="fr-FR" altLang="fr-FR"/>
          </a:p>
        </p:txBody>
      </p:sp>
      <p:sp>
        <p:nvSpPr>
          <p:cNvPr id="7" name="Rectangle 1062">
            <a:extLst>
              <a:ext uri="{FF2B5EF4-FFF2-40B4-BE49-F238E27FC236}">
                <a16:creationId xmlns:a16="http://schemas.microsoft.com/office/drawing/2014/main" id="{FA0FCB0F-6706-4C95-8C8D-0E756C8CB6E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D969C00-2D5A-4116-8E40-535768CE946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7467884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1C09C63D-9BD7-4DF8-8C4B-27E69E4ECC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- 2017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8A05704-07F8-45B9-8997-41366B4EB49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789362-A3AE-460C-8157-E23D81B3382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7666550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1E38B959-85F8-4C4F-B4BF-8F1B319C32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- 2017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24C298C-32B1-4CC3-947D-4D9B54ABFF7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07C58-EA37-4F7F-8C18-4314ABBC222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43895307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DEB546E-7160-45FE-B907-95D3C549E57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- 2017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FE6A764F-048F-4E7B-AB21-5EAE98094547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8BFEC-D1E3-4C42-A19C-746B831B6B8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76535082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A70F04B2-AD5B-4C80-B380-635363F74D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- 2017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27C6EAE-FF3F-4DB7-8AF5-49BC663B66D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1E539-B31C-4A9B-A292-6F8CE31B9E7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74065498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C1C3C5AB-90B8-4A03-BBC4-7DF860C3089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- 2017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BD73796C-3184-4051-8FD4-9B1B7038535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2D74FD-03F8-477A-9DA7-BE71843C9D1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2595563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9E2787E7-28D1-4369-B368-412384BF28D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- 2017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32142E06-A3D0-4BEA-A982-C8A8C77E6DB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5C8F5-82F0-4CB6-9295-B5DC20B9D88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39781938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B37D246-A6E9-4E19-8408-DC1EDC69D70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- 2017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08E9105F-6BE7-4A4E-8048-177A390085B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722A9-3ED7-4EDF-9D51-18FFEA43F82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22976763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D548689-99BD-44B2-9E2F-71F6930F7A8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- 2017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A542D6AB-711F-4014-8EFA-03E681EB110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8F6211-4BA5-43B7-845E-844BCAB6737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1575410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>
            <a:extLst>
              <a:ext uri="{FF2B5EF4-FFF2-40B4-BE49-F238E27FC236}">
                <a16:creationId xmlns:a16="http://schemas.microsoft.com/office/drawing/2014/main" id="{83C58FF6-A690-4723-AA75-5846310E63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>
              <a:defRPr/>
            </a:pPr>
            <a:endParaRPr lang="fr-FR" altLang="fr-FR" sz="1800" b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8">
            <a:extLst>
              <a:ext uri="{FF2B5EF4-FFF2-40B4-BE49-F238E27FC236}">
                <a16:creationId xmlns:a16="http://schemas.microsoft.com/office/drawing/2014/main" id="{9386697C-BA68-4C8B-AAA3-DADFC2BB5E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0" name="Espace réservé du titre 1">
            <a:extLst>
              <a:ext uri="{FF2B5EF4-FFF2-40B4-BE49-F238E27FC236}">
                <a16:creationId xmlns:a16="http://schemas.microsoft.com/office/drawing/2014/main" id="{4DB4A1E0-990A-4044-A822-AA0ECF0EFDB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24581" name="Espace réservé du texte 2">
            <a:extLst>
              <a:ext uri="{FF2B5EF4-FFF2-40B4-BE49-F238E27FC236}">
                <a16:creationId xmlns:a16="http://schemas.microsoft.com/office/drawing/2014/main" id="{A8A1E351-3748-452E-A482-308822A4FCAB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94EC4EA5-7F78-4F89-8B7D-F60142399F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- 2017</a:t>
            </a:r>
            <a:endParaRPr lang="fr-FR" altLang="fr-FR"/>
          </a:p>
        </p:txBody>
      </p:sp>
      <p:sp>
        <p:nvSpPr>
          <p:cNvPr id="24583" name="Rectangle 7">
            <a:extLst>
              <a:ext uri="{FF2B5EF4-FFF2-40B4-BE49-F238E27FC236}">
                <a16:creationId xmlns:a16="http://schemas.microsoft.com/office/drawing/2014/main" id="{9AC9CDA9-BE9D-4E49-A913-37034A2551AE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A6E5CC5-F07A-4B1A-8344-BE956BBF437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5" r:id="rId8"/>
    <p:sldLayoutId id="2147483916" r:id="rId9"/>
    <p:sldLayoutId id="2147483917" r:id="rId10"/>
    <p:sldLayoutId id="2147483918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458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458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utoUpdateAnimBg="0"/>
      <p:bldP spid="24581" grpId="0" build="p" autoUpdateAnimBg="0">
        <p:tmplLst>
          <p:tmpl lvl="1">
            <p:tnLst>
              <p:par>
                <p:cTn presetID="5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2458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2458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2458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2458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5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2458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4">
            <a:extLst>
              <a:ext uri="{FF2B5EF4-FFF2-40B4-BE49-F238E27FC236}">
                <a16:creationId xmlns:a16="http://schemas.microsoft.com/office/drawing/2014/main" id="{9C8012BA-C934-4966-A9E7-EC177D5AEB6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2476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2051" name="Rectangle 38">
            <a:extLst>
              <a:ext uri="{FF2B5EF4-FFF2-40B4-BE49-F238E27FC236}">
                <a16:creationId xmlns:a16="http://schemas.microsoft.com/office/drawing/2014/main" id="{B27397B8-F1F6-4DEA-99EE-507E9CFA25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1730375"/>
            <a:ext cx="7772400" cy="46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8" name="Rectangle 1060">
            <a:extLst>
              <a:ext uri="{FF2B5EF4-FFF2-40B4-BE49-F238E27FC236}">
                <a16:creationId xmlns:a16="http://schemas.microsoft.com/office/drawing/2014/main" id="{1B3EE84A-9E99-4147-95AF-C499C9273B07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9" name="Rectangle 1061">
            <a:extLst>
              <a:ext uri="{FF2B5EF4-FFF2-40B4-BE49-F238E27FC236}">
                <a16:creationId xmlns:a16="http://schemas.microsoft.com/office/drawing/2014/main" id="{3AF8CD7B-F823-42D3-B8E1-EAA0E20DF0C2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smtClean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- 2017</a:t>
            </a:r>
            <a:endParaRPr lang="fr-FR" altLang="fr-FR"/>
          </a:p>
        </p:txBody>
      </p:sp>
      <p:sp>
        <p:nvSpPr>
          <p:cNvPr id="10" name="Rectangle 1062">
            <a:extLst>
              <a:ext uri="{FF2B5EF4-FFF2-40B4-BE49-F238E27FC236}">
                <a16:creationId xmlns:a16="http://schemas.microsoft.com/office/drawing/2014/main" id="{5BBBEA24-D297-417F-99B2-8D76FEBAAE93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 b="0" smtClean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83D7210-E5F3-4759-BCE8-7568EBBBE3AD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9" r:id="rId1"/>
  </p:sldLayoutIdLst>
  <p:transition spd="med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800" b="1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u"/>
        <a:defRPr sz="2800" b="1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t"/>
        <a:defRPr sz="2800" b="1">
          <a:solidFill>
            <a:schemeClr val="bg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800" b="1">
          <a:solidFill>
            <a:schemeClr val="bg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927CC483-45DC-44C4-BED5-6B30E287FE2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- 2017</a:t>
            </a:r>
            <a:endParaRPr lang="fr-FR" altLang="fr-FR"/>
          </a:p>
        </p:txBody>
      </p:sp>
      <p:sp>
        <p:nvSpPr>
          <p:cNvPr id="6147" name="Espace réservé du numéro de diapositive 2">
            <a:extLst>
              <a:ext uri="{FF2B5EF4-FFF2-40B4-BE49-F238E27FC236}">
                <a16:creationId xmlns:a16="http://schemas.microsoft.com/office/drawing/2014/main" id="{D1B2D786-9CDC-4356-9149-848EB4B8F8C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64A2DE1-59A4-4C24-B2F6-3FBD97089462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8" name="Text Box 6">
            <a:extLst>
              <a:ext uri="{FF2B5EF4-FFF2-40B4-BE49-F238E27FC236}">
                <a16:creationId xmlns:a16="http://schemas.microsoft.com/office/drawing/2014/main" id="{EEEE0399-DDD7-4CED-B183-B1A5868D16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4075" y="3141663"/>
            <a:ext cx="52038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>
                <a:solidFill>
                  <a:schemeClr val="bg1"/>
                </a:solidFill>
              </a:rPr>
              <a:t>Accueil des plongeurs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39EFC0BA-4C11-419D-880D-6A3C9376DD6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- 2017</a:t>
            </a:r>
            <a:endParaRPr lang="fr-FR" altLang="fr-FR"/>
          </a:p>
        </p:txBody>
      </p:sp>
      <p:sp>
        <p:nvSpPr>
          <p:cNvPr id="8195" name="Espace réservé du numéro de diapositive 2">
            <a:extLst>
              <a:ext uri="{FF2B5EF4-FFF2-40B4-BE49-F238E27FC236}">
                <a16:creationId xmlns:a16="http://schemas.microsoft.com/office/drawing/2014/main" id="{0B5D677C-F678-4170-89A8-8DC082F21A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9B8D0C8-F0F8-4C32-AEF2-7A5BE267BCF0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ZoneTexte 2">
            <a:extLst>
              <a:ext uri="{FF2B5EF4-FFF2-40B4-BE49-F238E27FC236}">
                <a16:creationId xmlns:a16="http://schemas.microsoft.com/office/drawing/2014/main" id="{2A11006E-C7FD-4A7D-B144-CEF1DFA8F0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333375"/>
            <a:ext cx="61198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Accueil des plongeurs</a:t>
            </a:r>
          </a:p>
        </p:txBody>
      </p:sp>
      <p:sp>
        <p:nvSpPr>
          <p:cNvPr id="8197" name="ZoneTexte 3">
            <a:extLst>
              <a:ext uri="{FF2B5EF4-FFF2-40B4-BE49-F238E27FC236}">
                <a16:creationId xmlns:a16="http://schemas.microsoft.com/office/drawing/2014/main" id="{F2D2BF25-19E3-4E69-85A4-B70B55FACD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2276475"/>
            <a:ext cx="7777163" cy="336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Accueil du public :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fr-FR" altLang="fr-FR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fr-FR" altLang="fr-FR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>
                <a:solidFill>
                  <a:schemeClr val="tx2"/>
                </a:solidFill>
              </a:rPr>
              <a:t>La 1ère « impression » laissée au public par le responsable de l’accueil est déterminante</a:t>
            </a:r>
            <a:r>
              <a:rPr lang="fr-FR" altLang="fr-FR" sz="2400">
                <a:solidFill>
                  <a:schemeClr val="tx2"/>
                </a:solidFill>
              </a:rPr>
              <a:t> !</a:t>
            </a: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endParaRPr lang="fr-FR" altLang="fr-FR" sz="2400">
              <a:solidFill>
                <a:schemeClr val="tx2"/>
              </a:solidFill>
            </a:endParaRPr>
          </a:p>
          <a:p>
            <a:pPr lvl="1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                                                                 Il permet…</a:t>
            </a:r>
            <a:endParaRPr lang="fr-FR" altLang="fr-FR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8086AAA1-6B90-4132-A447-A5F5E7B6A92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- 2017</a:t>
            </a:r>
            <a:endParaRPr lang="fr-FR" altLang="fr-FR"/>
          </a:p>
        </p:txBody>
      </p:sp>
      <p:sp>
        <p:nvSpPr>
          <p:cNvPr id="9219" name="Espace réservé du numéro de diapositive 2">
            <a:extLst>
              <a:ext uri="{FF2B5EF4-FFF2-40B4-BE49-F238E27FC236}">
                <a16:creationId xmlns:a16="http://schemas.microsoft.com/office/drawing/2014/main" id="{D510AD04-A4BB-4880-8CF3-6E085EC3B8E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AD2C814-20FA-46B7-A6F4-D4CCC46F7BB6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20" name="ZoneTexte 2">
            <a:extLst>
              <a:ext uri="{FF2B5EF4-FFF2-40B4-BE49-F238E27FC236}">
                <a16:creationId xmlns:a16="http://schemas.microsoft.com/office/drawing/2014/main" id="{6F762A80-F1D5-4884-A11B-7DE4780B77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8888" y="2060575"/>
            <a:ext cx="7058025" cy="377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rgbClr val="2D4E77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2D4E77"/>
                </a:solidFill>
                <a:latin typeface="Calibri" pitchFamily="34" charset="0"/>
              </a:defRPr>
            </a:lvl2pPr>
            <a:lvl3pPr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2D4E77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2D4E77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2D4E77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2D4E77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2D4E77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2D4E77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2D4E77"/>
                </a:solidFill>
                <a:latin typeface="Calibri" pitchFamily="34" charset="0"/>
              </a:defRPr>
            </a:lvl9pPr>
          </a:lstStyle>
          <a:p>
            <a:pPr lvl="2"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fr-FR" altLang="fr-FR" dirty="0">
                <a:solidFill>
                  <a:schemeClr val="tx2"/>
                </a:solidFill>
              </a:rPr>
              <a:t>De diminuer le stress des arrivants</a:t>
            </a:r>
          </a:p>
          <a:p>
            <a:pPr lvl="2"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fr-FR" altLang="fr-FR" dirty="0">
              <a:solidFill>
                <a:schemeClr val="tx2"/>
              </a:solidFill>
            </a:endParaRPr>
          </a:p>
          <a:p>
            <a:pPr lvl="2"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fr-FR" altLang="fr-FR" dirty="0">
                <a:solidFill>
                  <a:schemeClr val="tx2"/>
                </a:solidFill>
              </a:rPr>
              <a:t>D’établir le lien entre les adhérents : </a:t>
            </a:r>
          </a:p>
          <a:p>
            <a:pPr marL="1257300" lvl="2" indent="-342900" eaLnBrk="1" hangingPunct="1">
              <a:lnSpc>
                <a:spcPct val="80000"/>
              </a:lnSpc>
              <a:spcBef>
                <a:spcPct val="0"/>
              </a:spcBef>
              <a:defRPr/>
            </a:pPr>
            <a:r>
              <a:rPr lang="fr-FR" altLang="fr-FR" dirty="0">
                <a:solidFill>
                  <a:schemeClr val="tx2"/>
                </a:solidFill>
              </a:rPr>
              <a:t>    adhérents et encadrement, </a:t>
            </a:r>
          </a:p>
          <a:p>
            <a:pPr marL="1257300" lvl="2" indent="-342900" eaLnBrk="1" hangingPunct="1">
              <a:lnSpc>
                <a:spcPct val="80000"/>
              </a:lnSpc>
              <a:spcBef>
                <a:spcPct val="0"/>
              </a:spcBef>
              <a:defRPr/>
            </a:pPr>
            <a:r>
              <a:rPr lang="fr-FR" altLang="fr-FR" dirty="0">
                <a:solidFill>
                  <a:schemeClr val="tx2"/>
                </a:solidFill>
              </a:rPr>
              <a:t>    nouveaux et anciens adhérents </a:t>
            </a:r>
          </a:p>
          <a:p>
            <a:pPr lvl="2"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fr-FR" altLang="fr-FR" dirty="0">
              <a:solidFill>
                <a:schemeClr val="tx2"/>
              </a:solidFill>
            </a:endParaRPr>
          </a:p>
          <a:p>
            <a:pPr lvl="2"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fr-FR" altLang="fr-FR" dirty="0">
                <a:solidFill>
                  <a:schemeClr val="tx2"/>
                </a:solidFill>
              </a:rPr>
              <a:t>De présenter des différents acteurs du club, les locaux, le matériel, etc.</a:t>
            </a:r>
          </a:p>
          <a:p>
            <a:pPr lvl="2"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endParaRPr lang="fr-FR" altLang="fr-FR" dirty="0">
              <a:solidFill>
                <a:schemeClr val="tx2"/>
              </a:solidFill>
            </a:endParaRPr>
          </a:p>
          <a:p>
            <a:pPr lvl="2" eaLnBrk="1" hangingPunct="1">
              <a:lnSpc>
                <a:spcPct val="80000"/>
              </a:lnSpc>
              <a:spcBef>
                <a:spcPct val="0"/>
              </a:spcBef>
              <a:buFontTx/>
              <a:buNone/>
              <a:defRPr/>
            </a:pPr>
            <a:r>
              <a:rPr lang="fr-FR" altLang="fr-FR" dirty="0">
                <a:solidFill>
                  <a:schemeClr val="tx2"/>
                </a:solidFill>
              </a:rPr>
              <a:t>De faire les vérifications habituelles (réglementaires, santé, documents, etc.)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fr-FR" altLang="fr-FR" sz="2800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9221" name="Flèche droite 3">
            <a:extLst>
              <a:ext uri="{FF2B5EF4-FFF2-40B4-BE49-F238E27FC236}">
                <a16:creationId xmlns:a16="http://schemas.microsoft.com/office/drawing/2014/main" id="{27F98A75-A2F9-4906-A421-77B4DF0982D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2074863"/>
            <a:ext cx="835025" cy="339725"/>
          </a:xfrm>
          <a:prstGeom prst="rightArrow">
            <a:avLst>
              <a:gd name="adj1" fmla="val 50000"/>
              <a:gd name="adj2" fmla="val 50172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9222" name="Flèche droite 4">
            <a:extLst>
              <a:ext uri="{FF2B5EF4-FFF2-40B4-BE49-F238E27FC236}">
                <a16:creationId xmlns:a16="http://schemas.microsoft.com/office/drawing/2014/main" id="{F9C9600C-B138-4237-98BB-5B0617CBDF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4954588"/>
            <a:ext cx="835025" cy="341312"/>
          </a:xfrm>
          <a:prstGeom prst="rightArrow">
            <a:avLst>
              <a:gd name="adj1" fmla="val 50000"/>
              <a:gd name="adj2" fmla="val 49938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9223" name="Flèche droite 5">
            <a:extLst>
              <a:ext uri="{FF2B5EF4-FFF2-40B4-BE49-F238E27FC236}">
                <a16:creationId xmlns:a16="http://schemas.microsoft.com/office/drawing/2014/main" id="{EA4901B5-9C99-4048-911E-E5C8D5D868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3875088"/>
            <a:ext cx="835025" cy="339725"/>
          </a:xfrm>
          <a:prstGeom prst="rightArrow">
            <a:avLst>
              <a:gd name="adj1" fmla="val 50000"/>
              <a:gd name="adj2" fmla="val 50172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9224" name="Flèche droite 7">
            <a:extLst>
              <a:ext uri="{FF2B5EF4-FFF2-40B4-BE49-F238E27FC236}">
                <a16:creationId xmlns:a16="http://schemas.microsoft.com/office/drawing/2014/main" id="{54FB8F2B-F147-4A57-876B-7ADA63817B9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2722563"/>
            <a:ext cx="835025" cy="341312"/>
          </a:xfrm>
          <a:prstGeom prst="rightArrow">
            <a:avLst>
              <a:gd name="adj1" fmla="val 50000"/>
              <a:gd name="adj2" fmla="val 49938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9225" name="ZoneTexte 2">
            <a:extLst>
              <a:ext uri="{FF2B5EF4-FFF2-40B4-BE49-F238E27FC236}">
                <a16:creationId xmlns:a16="http://schemas.microsoft.com/office/drawing/2014/main" id="{69946D71-AA72-4A1A-94DD-F8BC9EF7CE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333375"/>
            <a:ext cx="61198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Accueil des plongeurs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DF903EA1-248F-4826-BCFF-5B7BA97E492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- 2017</a:t>
            </a:r>
            <a:endParaRPr lang="fr-FR" altLang="fr-FR"/>
          </a:p>
        </p:txBody>
      </p:sp>
      <p:sp>
        <p:nvSpPr>
          <p:cNvPr id="10243" name="Espace réservé du numéro de diapositive 2">
            <a:extLst>
              <a:ext uri="{FF2B5EF4-FFF2-40B4-BE49-F238E27FC236}">
                <a16:creationId xmlns:a16="http://schemas.microsoft.com/office/drawing/2014/main" id="{0ABB3B4A-4661-48E0-B7C5-DA3189B39E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BE9B8F9-8E0E-42DF-8E6F-9B243C88D2B4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4" name="ZoneTexte 2">
            <a:extLst>
              <a:ext uri="{FF2B5EF4-FFF2-40B4-BE49-F238E27FC236}">
                <a16:creationId xmlns:a16="http://schemas.microsoft.com/office/drawing/2014/main" id="{39A2A1D4-97E1-4246-BC88-4A22B874C9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2060575"/>
            <a:ext cx="8101012" cy="410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De promouvoir des activités du club (formations, 	sorties, diverses activités, etc.)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De présenter la FFESSM (structures, différentes 	activités proposées, licence, assurances, etc.)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D’informer sur les cursus de formation (brevets, 	qualifications, Spécialités, etc.)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2"/>
                </a:solidFill>
              </a:rPr>
              <a:t>             D’informer et de conseiller le plongeur ou futur 	plongeur sur l’activité en général  </a:t>
            </a:r>
          </a:p>
        </p:txBody>
      </p:sp>
      <p:sp>
        <p:nvSpPr>
          <p:cNvPr id="10245" name="Flèche droite 3">
            <a:extLst>
              <a:ext uri="{FF2B5EF4-FFF2-40B4-BE49-F238E27FC236}">
                <a16:creationId xmlns:a16="http://schemas.microsoft.com/office/drawing/2014/main" id="{BE7C8A94-52DC-4A07-ABA6-449198291D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205038"/>
            <a:ext cx="835025" cy="339725"/>
          </a:xfrm>
          <a:prstGeom prst="rightArrow">
            <a:avLst>
              <a:gd name="adj1" fmla="val 50000"/>
              <a:gd name="adj2" fmla="val 50172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0246" name="Flèche droite 4">
            <a:extLst>
              <a:ext uri="{FF2B5EF4-FFF2-40B4-BE49-F238E27FC236}">
                <a16:creationId xmlns:a16="http://schemas.microsoft.com/office/drawing/2014/main" id="{E402E93C-A9F8-42B6-8D49-6ED6B794B3A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292600"/>
            <a:ext cx="833437" cy="339725"/>
          </a:xfrm>
          <a:prstGeom prst="rightArrow">
            <a:avLst>
              <a:gd name="adj1" fmla="val 50000"/>
              <a:gd name="adj2" fmla="val 50076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0247" name="Flèche droite 5">
            <a:extLst>
              <a:ext uri="{FF2B5EF4-FFF2-40B4-BE49-F238E27FC236}">
                <a16:creationId xmlns:a16="http://schemas.microsoft.com/office/drawing/2014/main" id="{FAE988F8-37BE-4DB7-8338-6C60839699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5445125"/>
            <a:ext cx="835025" cy="339725"/>
          </a:xfrm>
          <a:prstGeom prst="rightArrow">
            <a:avLst>
              <a:gd name="adj1" fmla="val 50000"/>
              <a:gd name="adj2" fmla="val 50172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0248" name="Flèche droite 6">
            <a:extLst>
              <a:ext uri="{FF2B5EF4-FFF2-40B4-BE49-F238E27FC236}">
                <a16:creationId xmlns:a16="http://schemas.microsoft.com/office/drawing/2014/main" id="{AFD21E88-7F66-4B28-8A1A-4C49A0DEB7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3213100"/>
            <a:ext cx="835025" cy="339725"/>
          </a:xfrm>
          <a:prstGeom prst="rightArrow">
            <a:avLst>
              <a:gd name="adj1" fmla="val 50000"/>
              <a:gd name="adj2" fmla="val 50172"/>
            </a:avLst>
          </a:prstGeom>
          <a:solidFill>
            <a:schemeClr val="accent2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10249" name="ZoneTexte 2">
            <a:extLst>
              <a:ext uri="{FF2B5EF4-FFF2-40B4-BE49-F238E27FC236}">
                <a16:creationId xmlns:a16="http://schemas.microsoft.com/office/drawing/2014/main" id="{9B8D8C40-AABE-4D3B-B724-4D0C167E47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333375"/>
            <a:ext cx="61198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Accueil des plongeurs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653C25C9-4C9D-4CD9-A508-8558DF2F7D4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- 2017</a:t>
            </a:r>
            <a:endParaRPr lang="fr-FR" altLang="fr-FR"/>
          </a:p>
        </p:txBody>
      </p:sp>
      <p:sp>
        <p:nvSpPr>
          <p:cNvPr id="11267" name="Espace réservé du numéro de diapositive 2">
            <a:extLst>
              <a:ext uri="{FF2B5EF4-FFF2-40B4-BE49-F238E27FC236}">
                <a16:creationId xmlns:a16="http://schemas.microsoft.com/office/drawing/2014/main" id="{4156E098-9AF6-44DD-883F-8C9FFDF6B07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B7A5C30-B2BF-425C-878A-A01BAB7A185A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268" name="Espace réservé du numéro de diapositive 3">
            <a:extLst>
              <a:ext uri="{FF2B5EF4-FFF2-40B4-BE49-F238E27FC236}">
                <a16:creationId xmlns:a16="http://schemas.microsoft.com/office/drawing/2014/main" id="{C0A3D3DB-E0D0-42D6-B7B7-087F4A8FC188}"/>
              </a:ext>
            </a:extLst>
          </p:cNvPr>
          <p:cNvSpPr txBox="1">
            <a:spLocks noGrp="1"/>
          </p:cNvSpPr>
          <p:nvPr/>
        </p:nvSpPr>
        <p:spPr bwMode="auto">
          <a:xfrm>
            <a:off x="6573838" y="654526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25D56A0B-B1DD-46B4-A754-20901EFA7B60}" type="slidenum">
              <a:rPr lang="fr-FR" altLang="fr-FR" sz="1400" b="0">
                <a:solidFill>
                  <a:schemeClr val="bg2"/>
                </a:solidFill>
                <a:latin typeface="Comic Sans MS" panose="030F0702030302020204" pitchFamily="66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fr-FR" altLang="fr-FR" sz="1400" b="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1269" name="Espace réservé du pied de page 4">
            <a:extLst>
              <a:ext uri="{FF2B5EF4-FFF2-40B4-BE49-F238E27FC236}">
                <a16:creationId xmlns:a16="http://schemas.microsoft.com/office/drawing/2014/main" id="{1BEE3CC2-8201-488D-B918-5FF37F3730CD}"/>
              </a:ext>
            </a:extLst>
          </p:cNvPr>
          <p:cNvSpPr txBox="1">
            <a:spLocks noGrp="1"/>
          </p:cNvSpPr>
          <p:nvPr/>
        </p:nvSpPr>
        <p:spPr bwMode="auto">
          <a:xfrm>
            <a:off x="684213" y="6400800"/>
            <a:ext cx="39608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400" b="0">
                <a:solidFill>
                  <a:schemeClr val="bg2"/>
                </a:solidFill>
                <a:latin typeface="Comic Sans MS" panose="030F0702030302020204" pitchFamily="66" charset="0"/>
              </a:rPr>
              <a:t>Stage Initial Initiateur - CoDep 92 </a:t>
            </a:r>
          </a:p>
        </p:txBody>
      </p:sp>
      <p:sp>
        <p:nvSpPr>
          <p:cNvPr id="11270" name="Text Box 7">
            <a:extLst>
              <a:ext uri="{FF2B5EF4-FFF2-40B4-BE49-F238E27FC236}">
                <a16:creationId xmlns:a16="http://schemas.microsoft.com/office/drawing/2014/main" id="{479B3E8B-A7AC-47F6-89F7-91C11F1D83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3068638"/>
            <a:ext cx="58975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>
                <a:solidFill>
                  <a:schemeClr val="bg1"/>
                </a:solidFill>
              </a:rPr>
              <a:t>Merci de votre attention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Bleu électrique">
  <a:themeElements>
    <a:clrScheme name="Bleu électriqu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Bleu électrique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eu électriqu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u électriqu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u électriqu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Designs\Bleu électrique.pot</Template>
  <TotalTime>866</TotalTime>
  <Words>139</Words>
  <Application>Microsoft Office PowerPoint</Application>
  <PresentationFormat>Affichage à l'écran (4:3)</PresentationFormat>
  <Paragraphs>42</Paragraphs>
  <Slides>5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Comic Sans MS</vt:lpstr>
      <vt:lpstr>Arial</vt:lpstr>
      <vt:lpstr>Calibri</vt:lpstr>
      <vt:lpstr>Times New Roman</vt:lpstr>
      <vt:lpstr>Wingdings</vt:lpstr>
      <vt:lpstr>Masque Codep 92</vt:lpstr>
      <vt:lpstr>2_Bleu électrique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stage initial</dc:title>
  <dc:creator>Patrick</dc:creator>
  <cp:lastModifiedBy>CORBEL Brigitte</cp:lastModifiedBy>
  <cp:revision>77</cp:revision>
  <dcterms:created xsi:type="dcterms:W3CDTF">2001-05-06T13:33:23Z</dcterms:created>
  <dcterms:modified xsi:type="dcterms:W3CDTF">2018-08-05T16:29:30Z</dcterms:modified>
</cp:coreProperties>
</file>