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2" r:id="rId1"/>
    <p:sldMasterId id="2147483794" r:id="rId2"/>
  </p:sldMasterIdLst>
  <p:notesMasterIdLst>
    <p:notesMasterId r:id="rId10"/>
  </p:notesMasterIdLst>
  <p:handoutMasterIdLst>
    <p:handoutMasterId r:id="rId11"/>
  </p:handoutMasterIdLst>
  <p:sldIdLst>
    <p:sldId id="264" r:id="rId3"/>
    <p:sldId id="266" r:id="rId4"/>
    <p:sldId id="267" r:id="rId5"/>
    <p:sldId id="269" r:id="rId6"/>
    <p:sldId id="270" r:id="rId7"/>
    <p:sldId id="268" r:id="rId8"/>
    <p:sldId id="271" r:id="rId9"/>
  </p:sldIdLst>
  <p:sldSz cx="9144000" cy="6858000" type="screen4x3"/>
  <p:notesSz cx="6858000" cy="9144000"/>
  <p:defaultTextStyle>
    <a:defPPr>
      <a:defRPr lang="fr-FR"/>
    </a:defPPr>
    <a:lvl1pPr algn="l" rtl="0" eaLnBrk="0" fontAlgn="base" hangingPunct="0">
      <a:spcBef>
        <a:spcPct val="0"/>
      </a:spcBef>
      <a:spcAft>
        <a:spcPct val="0"/>
      </a:spcAft>
      <a:defRPr sz="2800" b="1" kern="1200">
        <a:solidFill>
          <a:schemeClr val="bg2"/>
        </a:solidFill>
        <a:latin typeface="Comic Sans MS" panose="030F0702030302020204" pitchFamily="66" charset="0"/>
        <a:ea typeface="+mn-ea"/>
        <a:cs typeface="+mn-cs"/>
      </a:defRPr>
    </a:lvl1pPr>
    <a:lvl2pPr marL="457200" algn="l" rtl="0" eaLnBrk="0" fontAlgn="base" hangingPunct="0">
      <a:spcBef>
        <a:spcPct val="0"/>
      </a:spcBef>
      <a:spcAft>
        <a:spcPct val="0"/>
      </a:spcAft>
      <a:defRPr sz="2800" b="1" kern="1200">
        <a:solidFill>
          <a:schemeClr val="bg2"/>
        </a:solidFill>
        <a:latin typeface="Comic Sans MS" panose="030F0702030302020204" pitchFamily="66" charset="0"/>
        <a:ea typeface="+mn-ea"/>
        <a:cs typeface="+mn-cs"/>
      </a:defRPr>
    </a:lvl2pPr>
    <a:lvl3pPr marL="914400" algn="l" rtl="0" eaLnBrk="0" fontAlgn="base" hangingPunct="0">
      <a:spcBef>
        <a:spcPct val="0"/>
      </a:spcBef>
      <a:spcAft>
        <a:spcPct val="0"/>
      </a:spcAft>
      <a:defRPr sz="2800" b="1" kern="1200">
        <a:solidFill>
          <a:schemeClr val="bg2"/>
        </a:solidFill>
        <a:latin typeface="Comic Sans MS" panose="030F0702030302020204" pitchFamily="66" charset="0"/>
        <a:ea typeface="+mn-ea"/>
        <a:cs typeface="+mn-cs"/>
      </a:defRPr>
    </a:lvl3pPr>
    <a:lvl4pPr marL="1371600" algn="l" rtl="0" eaLnBrk="0" fontAlgn="base" hangingPunct="0">
      <a:spcBef>
        <a:spcPct val="0"/>
      </a:spcBef>
      <a:spcAft>
        <a:spcPct val="0"/>
      </a:spcAft>
      <a:defRPr sz="2800" b="1" kern="1200">
        <a:solidFill>
          <a:schemeClr val="bg2"/>
        </a:solidFill>
        <a:latin typeface="Comic Sans MS" panose="030F0702030302020204" pitchFamily="66" charset="0"/>
        <a:ea typeface="+mn-ea"/>
        <a:cs typeface="+mn-cs"/>
      </a:defRPr>
    </a:lvl4pPr>
    <a:lvl5pPr marL="1828800" algn="l" rtl="0" eaLnBrk="0" fontAlgn="base" hangingPunct="0">
      <a:spcBef>
        <a:spcPct val="0"/>
      </a:spcBef>
      <a:spcAft>
        <a:spcPct val="0"/>
      </a:spcAft>
      <a:defRPr sz="2800" b="1" kern="1200">
        <a:solidFill>
          <a:schemeClr val="bg2"/>
        </a:solidFill>
        <a:latin typeface="Comic Sans MS" panose="030F0702030302020204" pitchFamily="66" charset="0"/>
        <a:ea typeface="+mn-ea"/>
        <a:cs typeface="+mn-cs"/>
      </a:defRPr>
    </a:lvl5pPr>
    <a:lvl6pPr marL="2286000" algn="l" defTabSz="914400" rtl="0" eaLnBrk="1" latinLnBrk="0" hangingPunct="1">
      <a:defRPr sz="2800" b="1" kern="1200">
        <a:solidFill>
          <a:schemeClr val="bg2"/>
        </a:solidFill>
        <a:latin typeface="Comic Sans MS" panose="030F0702030302020204" pitchFamily="66" charset="0"/>
        <a:ea typeface="+mn-ea"/>
        <a:cs typeface="+mn-cs"/>
      </a:defRPr>
    </a:lvl6pPr>
    <a:lvl7pPr marL="2743200" algn="l" defTabSz="914400" rtl="0" eaLnBrk="1" latinLnBrk="0" hangingPunct="1">
      <a:defRPr sz="2800" b="1" kern="1200">
        <a:solidFill>
          <a:schemeClr val="bg2"/>
        </a:solidFill>
        <a:latin typeface="Comic Sans MS" panose="030F0702030302020204" pitchFamily="66" charset="0"/>
        <a:ea typeface="+mn-ea"/>
        <a:cs typeface="+mn-cs"/>
      </a:defRPr>
    </a:lvl7pPr>
    <a:lvl8pPr marL="3200400" algn="l" defTabSz="914400" rtl="0" eaLnBrk="1" latinLnBrk="0" hangingPunct="1">
      <a:defRPr sz="2800" b="1" kern="1200">
        <a:solidFill>
          <a:schemeClr val="bg2"/>
        </a:solidFill>
        <a:latin typeface="Comic Sans MS" panose="030F0702030302020204" pitchFamily="66" charset="0"/>
        <a:ea typeface="+mn-ea"/>
        <a:cs typeface="+mn-cs"/>
      </a:defRPr>
    </a:lvl8pPr>
    <a:lvl9pPr marL="3657600" algn="l" defTabSz="914400" rtl="0" eaLnBrk="1" latinLnBrk="0" hangingPunct="1">
      <a:defRPr sz="2800" b="1" kern="1200">
        <a:solidFill>
          <a:schemeClr val="bg2"/>
        </a:solidFill>
        <a:latin typeface="Comic Sans MS" panose="030F0702030302020204" pitchFamily="66"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00B4B0"/>
    <a:srgbClr val="3333CC"/>
    <a:srgbClr val="002322"/>
    <a:srgbClr val="00CC99"/>
    <a:srgbClr val="33CC33"/>
    <a:srgbClr val="FF66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49" autoAdjust="0"/>
  </p:normalViewPr>
  <p:slideViewPr>
    <p:cSldViewPr>
      <p:cViewPr varScale="1">
        <p:scale>
          <a:sx n="79" d="100"/>
          <a:sy n="79" d="100"/>
        </p:scale>
        <p:origin x="43"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1" d="100"/>
          <a:sy n="61" d="100"/>
        </p:scale>
        <p:origin x="-1698" y="-5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1026">
            <a:extLst>
              <a:ext uri="{FF2B5EF4-FFF2-40B4-BE49-F238E27FC236}">
                <a16:creationId xmlns:a16="http://schemas.microsoft.com/office/drawing/2014/main" id="{B649C7CC-7193-4B27-88C0-0C3DE2048CE4}"/>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solidFill>
                  <a:schemeClr val="tx1"/>
                </a:solidFill>
                <a:latin typeface="Times New Roman" pitchFamily="18" charset="0"/>
              </a:defRPr>
            </a:lvl1pPr>
          </a:lstStyle>
          <a:p>
            <a:pPr>
              <a:defRPr/>
            </a:pPr>
            <a:endParaRPr lang="fr-FR"/>
          </a:p>
        </p:txBody>
      </p:sp>
      <p:sp>
        <p:nvSpPr>
          <p:cNvPr id="16387" name="Rectangle 1027">
            <a:extLst>
              <a:ext uri="{FF2B5EF4-FFF2-40B4-BE49-F238E27FC236}">
                <a16:creationId xmlns:a16="http://schemas.microsoft.com/office/drawing/2014/main" id="{AE034229-FC49-49D5-9643-E9314A838A62}"/>
              </a:ext>
            </a:extLst>
          </p:cNvPr>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Times New Roman" pitchFamily="18" charset="0"/>
              </a:defRPr>
            </a:lvl1pPr>
          </a:lstStyle>
          <a:p>
            <a:pPr>
              <a:defRPr/>
            </a:pPr>
            <a:endParaRPr lang="fr-FR"/>
          </a:p>
        </p:txBody>
      </p:sp>
      <p:sp>
        <p:nvSpPr>
          <p:cNvPr id="16388" name="Rectangle 1028">
            <a:extLst>
              <a:ext uri="{FF2B5EF4-FFF2-40B4-BE49-F238E27FC236}">
                <a16:creationId xmlns:a16="http://schemas.microsoft.com/office/drawing/2014/main" id="{FD76F9A6-2EAC-4C4C-8B29-46AD527A495E}"/>
              </a:ext>
            </a:extLst>
          </p:cNvPr>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solidFill>
                  <a:schemeClr val="tx1"/>
                </a:solidFill>
                <a:latin typeface="Times New Roman" pitchFamily="18" charset="0"/>
              </a:defRPr>
            </a:lvl1pPr>
          </a:lstStyle>
          <a:p>
            <a:pPr>
              <a:defRPr/>
            </a:pPr>
            <a:endParaRPr lang="fr-FR"/>
          </a:p>
        </p:txBody>
      </p:sp>
      <p:sp>
        <p:nvSpPr>
          <p:cNvPr id="16389" name="Rectangle 1029">
            <a:extLst>
              <a:ext uri="{FF2B5EF4-FFF2-40B4-BE49-F238E27FC236}">
                <a16:creationId xmlns:a16="http://schemas.microsoft.com/office/drawing/2014/main" id="{2CF1EA9B-9DF8-4B43-87E5-16498BE0EE38}"/>
              </a:ext>
            </a:extLst>
          </p:cNvPr>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latin typeface="Times New Roman" panose="02020603050405020304" pitchFamily="18" charset="0"/>
              </a:defRPr>
            </a:lvl1pPr>
          </a:lstStyle>
          <a:p>
            <a:pPr>
              <a:defRPr/>
            </a:pPr>
            <a:fld id="{69263040-7496-4B1D-AE4D-85595F7AB405}"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a:extLst>
              <a:ext uri="{FF2B5EF4-FFF2-40B4-BE49-F238E27FC236}">
                <a16:creationId xmlns:a16="http://schemas.microsoft.com/office/drawing/2014/main" id="{DAD6A0ED-825A-49A7-835D-80509D343AF1}"/>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b="0">
                <a:solidFill>
                  <a:schemeClr val="tx1"/>
                </a:solidFill>
                <a:latin typeface="Times New Roman" pitchFamily="18" charset="0"/>
              </a:defRPr>
            </a:lvl1pPr>
          </a:lstStyle>
          <a:p>
            <a:pPr>
              <a:defRPr/>
            </a:pPr>
            <a:endParaRPr lang="fr-FR"/>
          </a:p>
        </p:txBody>
      </p:sp>
      <p:sp>
        <p:nvSpPr>
          <p:cNvPr id="14339" name="Rectangle 3">
            <a:extLst>
              <a:ext uri="{FF2B5EF4-FFF2-40B4-BE49-F238E27FC236}">
                <a16:creationId xmlns:a16="http://schemas.microsoft.com/office/drawing/2014/main" id="{37B4C7E8-D598-4BAC-8EE5-5A2323198B85}"/>
              </a:ext>
            </a:extLst>
          </p:cNvPr>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b="0">
                <a:solidFill>
                  <a:schemeClr val="tx1"/>
                </a:solidFill>
                <a:latin typeface="Times New Roman" pitchFamily="18" charset="0"/>
              </a:defRPr>
            </a:lvl1pPr>
          </a:lstStyle>
          <a:p>
            <a:pPr>
              <a:defRPr/>
            </a:pPr>
            <a:endParaRPr lang="fr-FR"/>
          </a:p>
        </p:txBody>
      </p:sp>
      <p:sp>
        <p:nvSpPr>
          <p:cNvPr id="4100" name="Rectangle 4">
            <a:extLst>
              <a:ext uri="{FF2B5EF4-FFF2-40B4-BE49-F238E27FC236}">
                <a16:creationId xmlns:a16="http://schemas.microsoft.com/office/drawing/2014/main" id="{C9B4835E-AF8A-45F5-82F2-39B7624E2F6E}"/>
              </a:ext>
            </a:extLst>
          </p:cNvPr>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1" name="Rectangle 5">
            <a:extLst>
              <a:ext uri="{FF2B5EF4-FFF2-40B4-BE49-F238E27FC236}">
                <a16:creationId xmlns:a16="http://schemas.microsoft.com/office/drawing/2014/main" id="{3552388D-1EA1-4FC3-9CF7-E5B881745B98}"/>
              </a:ext>
            </a:extLst>
          </p:cNvPr>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p>
        </p:txBody>
      </p:sp>
      <p:sp>
        <p:nvSpPr>
          <p:cNvPr id="14342" name="Rectangle 6">
            <a:extLst>
              <a:ext uri="{FF2B5EF4-FFF2-40B4-BE49-F238E27FC236}">
                <a16:creationId xmlns:a16="http://schemas.microsoft.com/office/drawing/2014/main" id="{35F8570D-6DF4-4825-80E6-09465DDDA8AB}"/>
              </a:ext>
            </a:extLst>
          </p:cNvPr>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b="0">
                <a:solidFill>
                  <a:schemeClr val="tx1"/>
                </a:solidFill>
                <a:latin typeface="Times New Roman" pitchFamily="18" charset="0"/>
              </a:defRPr>
            </a:lvl1pPr>
          </a:lstStyle>
          <a:p>
            <a:pPr>
              <a:defRPr/>
            </a:pPr>
            <a:endParaRPr lang="fr-FR"/>
          </a:p>
        </p:txBody>
      </p:sp>
      <p:sp>
        <p:nvSpPr>
          <p:cNvPr id="14343" name="Rectangle 7">
            <a:extLst>
              <a:ext uri="{FF2B5EF4-FFF2-40B4-BE49-F238E27FC236}">
                <a16:creationId xmlns:a16="http://schemas.microsoft.com/office/drawing/2014/main" id="{C2DEBB6E-279C-426E-9ECE-75B6064155D7}"/>
              </a:ext>
            </a:extLst>
          </p:cNvPr>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b="0">
                <a:solidFill>
                  <a:schemeClr val="tx1"/>
                </a:solidFill>
                <a:latin typeface="Times New Roman" panose="02020603050405020304" pitchFamily="18" charset="0"/>
              </a:defRPr>
            </a:lvl1pPr>
          </a:lstStyle>
          <a:p>
            <a:pPr>
              <a:defRPr/>
            </a:pPr>
            <a:fld id="{2BCA63D7-D1AD-4A67-9E28-656E571DDD52}"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a:extLst>
              <a:ext uri="{FF2B5EF4-FFF2-40B4-BE49-F238E27FC236}">
                <a16:creationId xmlns:a16="http://schemas.microsoft.com/office/drawing/2014/main" id="{57386BCE-671E-4949-B4B9-0E0A82A67A17}"/>
              </a:ext>
            </a:extLst>
          </p:cNvPr>
          <p:cNvSpPr>
            <a:spLocks noGrp="1" noRot="1" noChangeAspect="1" noChangeArrowheads="1" noTextEdit="1"/>
          </p:cNvSpPr>
          <p:nvPr>
            <p:ph type="sldImg"/>
          </p:nvPr>
        </p:nvSpPr>
        <p:spPr>
          <a:ln/>
        </p:spPr>
      </p:sp>
      <p:sp>
        <p:nvSpPr>
          <p:cNvPr id="7171" name="Rectangle 3">
            <a:extLst>
              <a:ext uri="{FF2B5EF4-FFF2-40B4-BE49-F238E27FC236}">
                <a16:creationId xmlns:a16="http://schemas.microsoft.com/office/drawing/2014/main" id="{8A8B9A39-15FB-48D6-904B-38F4418C9559}"/>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fr-F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Espace réservé de l'image des diapositives 1">
            <a:extLst>
              <a:ext uri="{FF2B5EF4-FFF2-40B4-BE49-F238E27FC236}">
                <a16:creationId xmlns:a16="http://schemas.microsoft.com/office/drawing/2014/main" id="{FCE54541-09FA-42E4-B94F-2BC5F315AA2C}"/>
              </a:ext>
            </a:extLst>
          </p:cNvPr>
          <p:cNvSpPr>
            <a:spLocks noGrp="1" noRot="1" noChangeAspect="1" noChangeArrowheads="1" noTextEdit="1"/>
          </p:cNvSpPr>
          <p:nvPr>
            <p:ph type="sldImg"/>
          </p:nvPr>
        </p:nvSpPr>
        <p:spPr>
          <a:ln/>
        </p:spPr>
      </p:sp>
      <p:sp>
        <p:nvSpPr>
          <p:cNvPr id="10243" name="Espace réservé des notes 2">
            <a:extLst>
              <a:ext uri="{FF2B5EF4-FFF2-40B4-BE49-F238E27FC236}">
                <a16:creationId xmlns:a16="http://schemas.microsoft.com/office/drawing/2014/main" id="{A0D4CE6E-1A25-4C36-A1AA-F87E8C19435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fr-FR" altLang="fr-FR"/>
              <a:t>Etat définit les grands objectifs sportifs, le cadre juridique, veille au respect de l’intérêt général.</a:t>
            </a:r>
          </a:p>
          <a:p>
            <a:endParaRPr lang="fr-FR" altLang="fr-FR"/>
          </a:p>
          <a:p>
            <a:r>
              <a:rPr lang="fr-FR" altLang="fr-FR"/>
              <a:t>Moyens financiers : 11 milliards issus des collectivités territoriales, 4 milliards de l’Etat (dont 3,5 au sport scolaire et universitaire)</a:t>
            </a:r>
          </a:p>
          <a:p>
            <a:endParaRPr lang="fr-FR" altLang="fr-FR"/>
          </a:p>
          <a:p>
            <a:r>
              <a:rPr lang="fr-FR" altLang="fr-FR"/>
              <a:t>Missions : développement du sport pour le plus grand nombre et le soutien du sport de haut niveau</a:t>
            </a:r>
          </a:p>
        </p:txBody>
      </p:sp>
      <p:sp>
        <p:nvSpPr>
          <p:cNvPr id="10244" name="Espace réservé du numéro de diapositive 3">
            <a:extLst>
              <a:ext uri="{FF2B5EF4-FFF2-40B4-BE49-F238E27FC236}">
                <a16:creationId xmlns:a16="http://schemas.microsoft.com/office/drawing/2014/main" id="{35DB2C45-C540-4376-839D-EB05BD24C2D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b="1">
                <a:solidFill>
                  <a:schemeClr val="bg2"/>
                </a:solidFill>
                <a:latin typeface="Comic Sans MS" panose="030F0702030302020204" pitchFamily="66" charset="0"/>
              </a:defRPr>
            </a:lvl1pPr>
            <a:lvl2pPr marL="742950" indent="-285750">
              <a:defRPr sz="2800" b="1">
                <a:solidFill>
                  <a:schemeClr val="bg2"/>
                </a:solidFill>
                <a:latin typeface="Comic Sans MS" panose="030F0702030302020204" pitchFamily="66" charset="0"/>
              </a:defRPr>
            </a:lvl2pPr>
            <a:lvl3pPr marL="1143000" indent="-228600">
              <a:defRPr sz="2800" b="1">
                <a:solidFill>
                  <a:schemeClr val="bg2"/>
                </a:solidFill>
                <a:latin typeface="Comic Sans MS" panose="030F0702030302020204" pitchFamily="66" charset="0"/>
              </a:defRPr>
            </a:lvl3pPr>
            <a:lvl4pPr marL="1600200" indent="-228600">
              <a:defRPr sz="2800" b="1">
                <a:solidFill>
                  <a:schemeClr val="bg2"/>
                </a:solidFill>
                <a:latin typeface="Comic Sans MS" panose="030F0702030302020204" pitchFamily="66" charset="0"/>
              </a:defRPr>
            </a:lvl4pPr>
            <a:lvl5pPr marL="2057400" indent="-228600">
              <a:defRPr sz="2800" b="1">
                <a:solidFill>
                  <a:schemeClr val="bg2"/>
                </a:solidFill>
                <a:latin typeface="Comic Sans MS" panose="030F0702030302020204" pitchFamily="66" charset="0"/>
              </a:defRPr>
            </a:lvl5pPr>
            <a:lvl6pPr marL="2514600" indent="-228600" eaLnBrk="0" fontAlgn="base" hangingPunct="0">
              <a:spcBef>
                <a:spcPct val="0"/>
              </a:spcBef>
              <a:spcAft>
                <a:spcPct val="0"/>
              </a:spcAft>
              <a:defRPr sz="2800" b="1">
                <a:solidFill>
                  <a:schemeClr val="bg2"/>
                </a:solidFill>
                <a:latin typeface="Comic Sans MS" panose="030F0702030302020204" pitchFamily="66" charset="0"/>
              </a:defRPr>
            </a:lvl6pPr>
            <a:lvl7pPr marL="2971800" indent="-228600" eaLnBrk="0" fontAlgn="base" hangingPunct="0">
              <a:spcBef>
                <a:spcPct val="0"/>
              </a:spcBef>
              <a:spcAft>
                <a:spcPct val="0"/>
              </a:spcAft>
              <a:defRPr sz="2800" b="1">
                <a:solidFill>
                  <a:schemeClr val="bg2"/>
                </a:solidFill>
                <a:latin typeface="Comic Sans MS" panose="030F0702030302020204" pitchFamily="66" charset="0"/>
              </a:defRPr>
            </a:lvl7pPr>
            <a:lvl8pPr marL="3429000" indent="-228600" eaLnBrk="0" fontAlgn="base" hangingPunct="0">
              <a:spcBef>
                <a:spcPct val="0"/>
              </a:spcBef>
              <a:spcAft>
                <a:spcPct val="0"/>
              </a:spcAft>
              <a:defRPr sz="2800" b="1">
                <a:solidFill>
                  <a:schemeClr val="bg2"/>
                </a:solidFill>
                <a:latin typeface="Comic Sans MS" panose="030F0702030302020204" pitchFamily="66" charset="0"/>
              </a:defRPr>
            </a:lvl8pPr>
            <a:lvl9pPr marL="3886200" indent="-228600" eaLnBrk="0" fontAlgn="base" hangingPunct="0">
              <a:spcBef>
                <a:spcPct val="0"/>
              </a:spcBef>
              <a:spcAft>
                <a:spcPct val="0"/>
              </a:spcAft>
              <a:defRPr sz="2800" b="1">
                <a:solidFill>
                  <a:schemeClr val="bg2"/>
                </a:solidFill>
                <a:latin typeface="Comic Sans MS" panose="030F0702030302020204" pitchFamily="66" charset="0"/>
              </a:defRPr>
            </a:lvl9pPr>
          </a:lstStyle>
          <a:p>
            <a:fld id="{1841AB90-F4A1-4578-AFAF-5A93B038DE01}" type="slidenum">
              <a:rPr lang="fr-FR" altLang="fr-FR" sz="1200" b="0" smtClean="0">
                <a:solidFill>
                  <a:schemeClr val="tx1"/>
                </a:solidFill>
                <a:latin typeface="Times New Roman" panose="02020603050405020304" pitchFamily="18" charset="0"/>
              </a:rPr>
              <a:pPr/>
              <a:t>3</a:t>
            </a:fld>
            <a:endParaRPr lang="fr-FR" altLang="fr-FR" sz="1200" b="0">
              <a:solidFill>
                <a:schemeClr val="tx1"/>
              </a:solidFill>
              <a:latin typeface="Times New Roman" panose="02020603050405020304" pitchFamily="18"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e l'image des diapositives 1">
            <a:extLst>
              <a:ext uri="{FF2B5EF4-FFF2-40B4-BE49-F238E27FC236}">
                <a16:creationId xmlns:a16="http://schemas.microsoft.com/office/drawing/2014/main" id="{6369476B-F204-4F68-8D1C-0A7C025C0F06}"/>
              </a:ext>
            </a:extLst>
          </p:cNvPr>
          <p:cNvSpPr>
            <a:spLocks noGrp="1" noRot="1" noChangeAspect="1" noChangeArrowheads="1" noTextEdit="1"/>
          </p:cNvSpPr>
          <p:nvPr>
            <p:ph type="sldImg"/>
          </p:nvPr>
        </p:nvSpPr>
        <p:spPr>
          <a:ln/>
        </p:spPr>
      </p:sp>
      <p:sp>
        <p:nvSpPr>
          <p:cNvPr id="3" name="Espace réservé des notes 2">
            <a:extLst>
              <a:ext uri="{FF2B5EF4-FFF2-40B4-BE49-F238E27FC236}">
                <a16:creationId xmlns:a16="http://schemas.microsoft.com/office/drawing/2014/main" id="{A0680328-4768-4D0D-939A-F4B18EC2E05B}"/>
              </a:ext>
            </a:extLst>
          </p:cNvPr>
          <p:cNvSpPr>
            <a:spLocks noGrp="1"/>
          </p:cNvSpPr>
          <p:nvPr>
            <p:ph type="body" idx="1"/>
          </p:nvPr>
        </p:nvSpPr>
        <p:spPr/>
        <p:txBody>
          <a:bodyPr/>
          <a:lstStyle/>
          <a:p>
            <a:pPr>
              <a:defRPr/>
            </a:pPr>
            <a:r>
              <a:rPr lang="fr-FR" dirty="0"/>
              <a:t>Les fédérations sportives sont constituées sous la forme associative, elles ont pour objet l’organisation d’une ou plusieurs disciplines sportives, dont elles gèrent la pratique, de l’activité de loisir au sport de haut niveau.</a:t>
            </a:r>
          </a:p>
          <a:p>
            <a:pPr>
              <a:defRPr/>
            </a:pPr>
            <a:endParaRPr lang="fr-FR" dirty="0"/>
          </a:p>
          <a:p>
            <a:pPr>
              <a:defRPr/>
            </a:pPr>
            <a:r>
              <a:rPr lang="fr-FR" dirty="0"/>
              <a:t>Types : </a:t>
            </a:r>
          </a:p>
          <a:p>
            <a:pPr marL="171450" indent="-171450">
              <a:buFont typeface="Arial" panose="020B0604020202020204" pitchFamily="34" charset="0"/>
              <a:buChar char="•"/>
              <a:defRPr/>
            </a:pPr>
            <a:r>
              <a:rPr lang="fr-FR" dirty="0"/>
              <a:t>les fédérations </a:t>
            </a:r>
            <a:r>
              <a:rPr lang="fr-FR" dirty="0" err="1"/>
              <a:t>unisport</a:t>
            </a:r>
            <a:r>
              <a:rPr lang="fr-FR" dirty="0"/>
              <a:t>, au nombre de 92, qui se subdivisent en fédérations olympiques (31) et fédérations non olympiques (61) </a:t>
            </a:r>
          </a:p>
          <a:p>
            <a:pPr marL="171450" indent="-171450">
              <a:buFont typeface="Arial" panose="020B0604020202020204" pitchFamily="34" charset="0"/>
              <a:buChar char="•"/>
              <a:defRPr/>
            </a:pPr>
            <a:r>
              <a:rPr lang="fr-FR" dirty="0"/>
              <a:t>les fédérations multisports, au nombre de 25, au sein desquelles on peut distinguer plusieurs sous-ensembles : les fédérations affinitaires (18), les fédérations agréées sport et handicap (2) et les fédérations sportives scolaires et universitaires (5)</a:t>
            </a:r>
          </a:p>
          <a:p>
            <a:pPr>
              <a:defRPr/>
            </a:pPr>
            <a:endParaRPr lang="fr-FR" dirty="0"/>
          </a:p>
        </p:txBody>
      </p:sp>
      <p:sp>
        <p:nvSpPr>
          <p:cNvPr id="13316" name="Espace réservé du numéro de diapositive 3">
            <a:extLst>
              <a:ext uri="{FF2B5EF4-FFF2-40B4-BE49-F238E27FC236}">
                <a16:creationId xmlns:a16="http://schemas.microsoft.com/office/drawing/2014/main" id="{681CD7D0-121A-48F9-B260-845A966CC45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b="1">
                <a:solidFill>
                  <a:schemeClr val="bg2"/>
                </a:solidFill>
                <a:latin typeface="Comic Sans MS" panose="030F0702030302020204" pitchFamily="66" charset="0"/>
              </a:defRPr>
            </a:lvl1pPr>
            <a:lvl2pPr marL="742950" indent="-285750">
              <a:defRPr sz="2800" b="1">
                <a:solidFill>
                  <a:schemeClr val="bg2"/>
                </a:solidFill>
                <a:latin typeface="Comic Sans MS" panose="030F0702030302020204" pitchFamily="66" charset="0"/>
              </a:defRPr>
            </a:lvl2pPr>
            <a:lvl3pPr marL="1143000" indent="-228600">
              <a:defRPr sz="2800" b="1">
                <a:solidFill>
                  <a:schemeClr val="bg2"/>
                </a:solidFill>
                <a:latin typeface="Comic Sans MS" panose="030F0702030302020204" pitchFamily="66" charset="0"/>
              </a:defRPr>
            </a:lvl3pPr>
            <a:lvl4pPr marL="1600200" indent="-228600">
              <a:defRPr sz="2800" b="1">
                <a:solidFill>
                  <a:schemeClr val="bg2"/>
                </a:solidFill>
                <a:latin typeface="Comic Sans MS" panose="030F0702030302020204" pitchFamily="66" charset="0"/>
              </a:defRPr>
            </a:lvl4pPr>
            <a:lvl5pPr marL="2057400" indent="-228600">
              <a:defRPr sz="2800" b="1">
                <a:solidFill>
                  <a:schemeClr val="bg2"/>
                </a:solidFill>
                <a:latin typeface="Comic Sans MS" panose="030F0702030302020204" pitchFamily="66" charset="0"/>
              </a:defRPr>
            </a:lvl5pPr>
            <a:lvl6pPr marL="2514600" indent="-228600" eaLnBrk="0" fontAlgn="base" hangingPunct="0">
              <a:spcBef>
                <a:spcPct val="0"/>
              </a:spcBef>
              <a:spcAft>
                <a:spcPct val="0"/>
              </a:spcAft>
              <a:defRPr sz="2800" b="1">
                <a:solidFill>
                  <a:schemeClr val="bg2"/>
                </a:solidFill>
                <a:latin typeface="Comic Sans MS" panose="030F0702030302020204" pitchFamily="66" charset="0"/>
              </a:defRPr>
            </a:lvl6pPr>
            <a:lvl7pPr marL="2971800" indent="-228600" eaLnBrk="0" fontAlgn="base" hangingPunct="0">
              <a:spcBef>
                <a:spcPct val="0"/>
              </a:spcBef>
              <a:spcAft>
                <a:spcPct val="0"/>
              </a:spcAft>
              <a:defRPr sz="2800" b="1">
                <a:solidFill>
                  <a:schemeClr val="bg2"/>
                </a:solidFill>
                <a:latin typeface="Comic Sans MS" panose="030F0702030302020204" pitchFamily="66" charset="0"/>
              </a:defRPr>
            </a:lvl7pPr>
            <a:lvl8pPr marL="3429000" indent="-228600" eaLnBrk="0" fontAlgn="base" hangingPunct="0">
              <a:spcBef>
                <a:spcPct val="0"/>
              </a:spcBef>
              <a:spcAft>
                <a:spcPct val="0"/>
              </a:spcAft>
              <a:defRPr sz="2800" b="1">
                <a:solidFill>
                  <a:schemeClr val="bg2"/>
                </a:solidFill>
                <a:latin typeface="Comic Sans MS" panose="030F0702030302020204" pitchFamily="66" charset="0"/>
              </a:defRPr>
            </a:lvl8pPr>
            <a:lvl9pPr marL="3886200" indent="-228600" eaLnBrk="0" fontAlgn="base" hangingPunct="0">
              <a:spcBef>
                <a:spcPct val="0"/>
              </a:spcBef>
              <a:spcAft>
                <a:spcPct val="0"/>
              </a:spcAft>
              <a:defRPr sz="2800" b="1">
                <a:solidFill>
                  <a:schemeClr val="bg2"/>
                </a:solidFill>
                <a:latin typeface="Comic Sans MS" panose="030F0702030302020204" pitchFamily="66" charset="0"/>
              </a:defRPr>
            </a:lvl9pPr>
          </a:lstStyle>
          <a:p>
            <a:fld id="{5D589409-8AA7-43A6-B59A-44B9595A1277}" type="slidenum">
              <a:rPr lang="fr-FR" altLang="fr-FR" sz="1200" b="0" smtClean="0">
                <a:solidFill>
                  <a:schemeClr val="tx1"/>
                </a:solidFill>
                <a:latin typeface="Times New Roman" panose="02020603050405020304" pitchFamily="18" charset="0"/>
              </a:rPr>
              <a:pPr/>
              <a:t>5</a:t>
            </a:fld>
            <a:endParaRPr lang="fr-FR" altLang="fr-FR" sz="1200" b="0">
              <a:solidFill>
                <a:schemeClr val="tx1"/>
              </a:solidFill>
              <a:latin typeface="Times New Roman" panose="02020603050405020304"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fr-FR"/>
              <a:t>Modifiez le style des sous-titres du masque</a:t>
            </a:r>
          </a:p>
        </p:txBody>
      </p:sp>
      <p:sp>
        <p:nvSpPr>
          <p:cNvPr id="4" name="Espace réservé du pied de page 4">
            <a:extLst>
              <a:ext uri="{FF2B5EF4-FFF2-40B4-BE49-F238E27FC236}">
                <a16:creationId xmlns:a16="http://schemas.microsoft.com/office/drawing/2014/main" id="{A120D01F-FEFD-41D2-AA2B-BB22B0F3A560}"/>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5" name="Rectangle 7">
            <a:extLst>
              <a:ext uri="{FF2B5EF4-FFF2-40B4-BE49-F238E27FC236}">
                <a16:creationId xmlns:a16="http://schemas.microsoft.com/office/drawing/2014/main" id="{3401C154-4F40-4A95-849E-D34E74F790B8}"/>
              </a:ext>
            </a:extLst>
          </p:cNvPr>
          <p:cNvSpPr>
            <a:spLocks noGrp="1" noChangeArrowheads="1"/>
          </p:cNvSpPr>
          <p:nvPr>
            <p:ph type="sldNum" sz="quarter" idx="11"/>
          </p:nvPr>
        </p:nvSpPr>
        <p:spPr>
          <a:ln/>
        </p:spPr>
        <p:txBody>
          <a:bodyPr/>
          <a:lstStyle>
            <a:lvl1pPr>
              <a:defRPr/>
            </a:lvl1pPr>
          </a:lstStyle>
          <a:p>
            <a:pPr>
              <a:defRPr/>
            </a:pPr>
            <a:fld id="{522B9298-F523-47D8-8FAD-73BBB7F5D53A}" type="slidenum">
              <a:rPr lang="fr-FR" altLang="fr-FR"/>
              <a:pPr>
                <a:defRPr/>
              </a:pPr>
              <a:t>‹N°›</a:t>
            </a:fld>
            <a:endParaRPr lang="fr-FR" altLang="fr-FR"/>
          </a:p>
        </p:txBody>
      </p:sp>
    </p:spTree>
    <p:extLst>
      <p:ext uri="{BB962C8B-B14F-4D97-AF65-F5344CB8AC3E}">
        <p14:creationId xmlns:p14="http://schemas.microsoft.com/office/powerpoint/2010/main" val="466904496"/>
      </p:ext>
    </p:extLst>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pied de page 4">
            <a:extLst>
              <a:ext uri="{FF2B5EF4-FFF2-40B4-BE49-F238E27FC236}">
                <a16:creationId xmlns:a16="http://schemas.microsoft.com/office/drawing/2014/main" id="{1188E142-35FE-4152-BF39-7D742562AE25}"/>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5" name="Rectangle 7">
            <a:extLst>
              <a:ext uri="{FF2B5EF4-FFF2-40B4-BE49-F238E27FC236}">
                <a16:creationId xmlns:a16="http://schemas.microsoft.com/office/drawing/2014/main" id="{C46A23ED-067B-444A-B462-AD3E84D4CC98}"/>
              </a:ext>
            </a:extLst>
          </p:cNvPr>
          <p:cNvSpPr>
            <a:spLocks noGrp="1" noChangeArrowheads="1"/>
          </p:cNvSpPr>
          <p:nvPr>
            <p:ph type="sldNum" sz="quarter" idx="11"/>
          </p:nvPr>
        </p:nvSpPr>
        <p:spPr>
          <a:ln/>
        </p:spPr>
        <p:txBody>
          <a:bodyPr/>
          <a:lstStyle>
            <a:lvl1pPr>
              <a:defRPr/>
            </a:lvl1pPr>
          </a:lstStyle>
          <a:p>
            <a:pPr>
              <a:defRPr/>
            </a:pPr>
            <a:fld id="{66B9A1D9-565C-4DE2-AABC-8BAC8C03B294}" type="slidenum">
              <a:rPr lang="fr-FR" altLang="fr-FR"/>
              <a:pPr>
                <a:defRPr/>
              </a:pPr>
              <a:t>‹N°›</a:t>
            </a:fld>
            <a:endParaRPr lang="fr-FR" altLang="fr-FR"/>
          </a:p>
        </p:txBody>
      </p:sp>
    </p:spTree>
    <p:extLst>
      <p:ext uri="{BB962C8B-B14F-4D97-AF65-F5344CB8AC3E}">
        <p14:creationId xmlns:p14="http://schemas.microsoft.com/office/powerpoint/2010/main" val="1513274666"/>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pied de page 4">
            <a:extLst>
              <a:ext uri="{FF2B5EF4-FFF2-40B4-BE49-F238E27FC236}">
                <a16:creationId xmlns:a16="http://schemas.microsoft.com/office/drawing/2014/main" id="{99024363-A06F-4C30-AE12-7611825B7A6C}"/>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5" name="Rectangle 7">
            <a:extLst>
              <a:ext uri="{FF2B5EF4-FFF2-40B4-BE49-F238E27FC236}">
                <a16:creationId xmlns:a16="http://schemas.microsoft.com/office/drawing/2014/main" id="{8B8F8AA7-0A49-4CCC-970B-FFE86957BB35}"/>
              </a:ext>
            </a:extLst>
          </p:cNvPr>
          <p:cNvSpPr>
            <a:spLocks noGrp="1" noChangeArrowheads="1"/>
          </p:cNvSpPr>
          <p:nvPr>
            <p:ph type="sldNum" sz="quarter" idx="11"/>
          </p:nvPr>
        </p:nvSpPr>
        <p:spPr>
          <a:ln/>
        </p:spPr>
        <p:txBody>
          <a:bodyPr/>
          <a:lstStyle>
            <a:lvl1pPr>
              <a:defRPr/>
            </a:lvl1pPr>
          </a:lstStyle>
          <a:p>
            <a:pPr>
              <a:defRPr/>
            </a:pPr>
            <a:fld id="{F87AFDFD-E4D6-4A02-8BBB-9B4BB195DEBB}" type="slidenum">
              <a:rPr lang="fr-FR" altLang="fr-FR"/>
              <a:pPr>
                <a:defRPr/>
              </a:pPr>
              <a:t>‹N°›</a:t>
            </a:fld>
            <a:endParaRPr lang="fr-FR" altLang="fr-FR"/>
          </a:p>
        </p:txBody>
      </p:sp>
    </p:spTree>
    <p:extLst>
      <p:ext uri="{BB962C8B-B14F-4D97-AF65-F5344CB8AC3E}">
        <p14:creationId xmlns:p14="http://schemas.microsoft.com/office/powerpoint/2010/main" val="2999563276"/>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title" preserve="1">
  <p:cSld name="Diapositive de titre">
    <p:spTree>
      <p:nvGrpSpPr>
        <p:cNvPr id="1" name=""/>
        <p:cNvGrpSpPr/>
        <p:nvPr/>
      </p:nvGrpSpPr>
      <p:grpSpPr>
        <a:xfrm>
          <a:off x="0" y="0"/>
          <a:ext cx="0" cy="0"/>
          <a:chOff x="0" y="0"/>
          <a:chExt cx="0" cy="0"/>
        </a:xfrm>
      </p:grpSpPr>
      <p:sp>
        <p:nvSpPr>
          <p:cNvPr id="4" name="Line 39">
            <a:extLst>
              <a:ext uri="{FF2B5EF4-FFF2-40B4-BE49-F238E27FC236}">
                <a16:creationId xmlns:a16="http://schemas.microsoft.com/office/drawing/2014/main" id="{5912F5E8-5136-4581-91C8-3CE68CD95B2F}"/>
              </a:ext>
            </a:extLst>
          </p:cNvPr>
          <p:cNvSpPr>
            <a:spLocks noChangeShapeType="1"/>
          </p:cNvSpPr>
          <p:nvPr userDrawn="1"/>
        </p:nvSpPr>
        <p:spPr bwMode="auto">
          <a:xfrm>
            <a:off x="0" y="1412875"/>
            <a:ext cx="9144000" cy="0"/>
          </a:xfrm>
          <a:prstGeom prst="line">
            <a:avLst/>
          </a:prstGeom>
          <a:noFill/>
          <a:ln w="76200">
            <a:solidFill>
              <a:schemeClr val="tx1"/>
            </a:solidFill>
            <a:round/>
            <a:headEnd/>
            <a:tailEnd/>
          </a:ln>
          <a:extLst>
            <a:ext uri="{909E8E84-426E-40DD-AFC4-6F175D3DCCD1}">
              <a14:hiddenFill xmlns:a14="http://schemas.microsoft.com/office/drawing/2010/main">
                <a:noFill/>
              </a14:hiddenFill>
            </a:ext>
          </a:extLst>
        </p:spPr>
        <p:txBody>
          <a:bodyPr wrap="none"/>
          <a:lstStyle/>
          <a:p>
            <a:endParaRPr lang="fr-FR"/>
          </a:p>
        </p:txBody>
      </p:sp>
      <p:sp>
        <p:nvSpPr>
          <p:cNvPr id="13346" name="Rectangle 34"/>
          <p:cNvSpPr>
            <a:spLocks noGrp="1" noChangeArrowheads="1"/>
          </p:cNvSpPr>
          <p:nvPr>
            <p:ph type="ctrTitle" sz="quarter"/>
          </p:nvPr>
        </p:nvSpPr>
        <p:spPr>
          <a:xfrm>
            <a:off x="1143000" y="2286000"/>
            <a:ext cx="7772400" cy="1143000"/>
          </a:xfrm>
        </p:spPr>
        <p:txBody>
          <a:bodyPr/>
          <a:lstStyle>
            <a:lvl1pPr algn="ctr">
              <a:defRPr>
                <a:solidFill>
                  <a:srgbClr val="00FFFF"/>
                </a:solidFill>
              </a:defRPr>
            </a:lvl1pPr>
          </a:lstStyle>
          <a:p>
            <a:r>
              <a:rPr lang="fr-FR"/>
              <a:t>Cliquez pour modifier le style du titre du masque</a:t>
            </a:r>
          </a:p>
        </p:txBody>
      </p:sp>
      <p:sp>
        <p:nvSpPr>
          <p:cNvPr id="1334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lvl1pPr>
          </a:lstStyle>
          <a:p>
            <a:r>
              <a:rPr lang="fr-FR"/>
              <a:t>Cliquez pour modifier le style des sous-titres du masque</a:t>
            </a:r>
          </a:p>
        </p:txBody>
      </p:sp>
      <p:sp>
        <p:nvSpPr>
          <p:cNvPr id="5" name="Rectangle 36">
            <a:extLst>
              <a:ext uri="{FF2B5EF4-FFF2-40B4-BE49-F238E27FC236}">
                <a16:creationId xmlns:a16="http://schemas.microsoft.com/office/drawing/2014/main" id="{DB7F2E9D-CC3E-4B48-AAF6-3E21D6E11A77}"/>
              </a:ext>
            </a:extLst>
          </p:cNvPr>
          <p:cNvSpPr>
            <a:spLocks noGrp="1" noChangeArrowheads="1"/>
          </p:cNvSpPr>
          <p:nvPr>
            <p:ph type="dt" sz="quarter" idx="10"/>
          </p:nvPr>
        </p:nvSpPr>
        <p:spPr/>
        <p:txBody>
          <a:bodyPr/>
          <a:lstStyle>
            <a:lvl1pPr>
              <a:defRPr/>
            </a:lvl1pPr>
          </a:lstStyle>
          <a:p>
            <a:pPr>
              <a:defRPr/>
            </a:pPr>
            <a:endParaRPr lang="fr-FR" altLang="fr-FR"/>
          </a:p>
        </p:txBody>
      </p:sp>
      <p:sp>
        <p:nvSpPr>
          <p:cNvPr id="6" name="Rectangle 37">
            <a:extLst>
              <a:ext uri="{FF2B5EF4-FFF2-40B4-BE49-F238E27FC236}">
                <a16:creationId xmlns:a16="http://schemas.microsoft.com/office/drawing/2014/main" id="{F500A250-3BE1-43AD-8468-4C22A21C7406}"/>
              </a:ext>
            </a:extLst>
          </p:cNvPr>
          <p:cNvSpPr>
            <a:spLocks noGrp="1" noChangeArrowheads="1"/>
          </p:cNvSpPr>
          <p:nvPr>
            <p:ph type="ftr" sz="quarter" idx="11"/>
          </p:nvPr>
        </p:nvSpPr>
        <p:spPr/>
        <p:txBody>
          <a:bodyPr/>
          <a:lstStyle>
            <a:lvl1pPr>
              <a:defRPr/>
            </a:lvl1pPr>
          </a:lstStyle>
          <a:p>
            <a:pPr>
              <a:defRPr/>
            </a:pPr>
            <a:r>
              <a:rPr lang="en-US" altLang="fr-FR"/>
              <a:t>Codep 92 - Stage Initial Initiateur - 2018</a:t>
            </a:r>
            <a:endParaRPr lang="fr-FR" altLang="fr-FR"/>
          </a:p>
        </p:txBody>
      </p:sp>
      <p:sp>
        <p:nvSpPr>
          <p:cNvPr id="7" name="Rectangle 38">
            <a:extLst>
              <a:ext uri="{FF2B5EF4-FFF2-40B4-BE49-F238E27FC236}">
                <a16:creationId xmlns:a16="http://schemas.microsoft.com/office/drawing/2014/main" id="{FA8FD781-2661-4815-BFC5-23B54597E3FA}"/>
              </a:ext>
            </a:extLst>
          </p:cNvPr>
          <p:cNvSpPr>
            <a:spLocks noGrp="1" noChangeArrowheads="1"/>
          </p:cNvSpPr>
          <p:nvPr>
            <p:ph type="sldNum" sz="quarter" idx="12"/>
          </p:nvPr>
        </p:nvSpPr>
        <p:spPr/>
        <p:txBody>
          <a:bodyPr/>
          <a:lstStyle>
            <a:lvl1pPr>
              <a:defRPr/>
            </a:lvl1pPr>
          </a:lstStyle>
          <a:p>
            <a:pPr>
              <a:defRPr/>
            </a:pPr>
            <a:fld id="{B7375B79-B58C-43AD-B979-548FCC6CDDEE}" type="slidenum">
              <a:rPr lang="fr-FR" altLang="fr-FR"/>
              <a:pPr>
                <a:defRPr/>
              </a:pPr>
              <a:t>‹N°›</a:t>
            </a:fld>
            <a:endParaRPr lang="fr-FR" altLang="fr-FR"/>
          </a:p>
        </p:txBody>
      </p:sp>
    </p:spTree>
    <p:extLst>
      <p:ext uri="{BB962C8B-B14F-4D97-AF65-F5344CB8AC3E}">
        <p14:creationId xmlns:p14="http://schemas.microsoft.com/office/powerpoint/2010/main" val="740977679"/>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pied de page 4">
            <a:extLst>
              <a:ext uri="{FF2B5EF4-FFF2-40B4-BE49-F238E27FC236}">
                <a16:creationId xmlns:a16="http://schemas.microsoft.com/office/drawing/2014/main" id="{718FB895-800B-4762-87EA-97280E8439DC}"/>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5" name="Rectangle 7">
            <a:extLst>
              <a:ext uri="{FF2B5EF4-FFF2-40B4-BE49-F238E27FC236}">
                <a16:creationId xmlns:a16="http://schemas.microsoft.com/office/drawing/2014/main" id="{007B8488-9132-4160-AE8B-CC002B4FC5DD}"/>
              </a:ext>
            </a:extLst>
          </p:cNvPr>
          <p:cNvSpPr>
            <a:spLocks noGrp="1" noChangeArrowheads="1"/>
          </p:cNvSpPr>
          <p:nvPr>
            <p:ph type="sldNum" sz="quarter" idx="11"/>
          </p:nvPr>
        </p:nvSpPr>
        <p:spPr>
          <a:ln/>
        </p:spPr>
        <p:txBody>
          <a:bodyPr/>
          <a:lstStyle>
            <a:lvl1pPr>
              <a:defRPr/>
            </a:lvl1pPr>
          </a:lstStyle>
          <a:p>
            <a:pPr>
              <a:defRPr/>
            </a:pPr>
            <a:fld id="{7E76A85F-14D4-4DA4-95CC-D3DB68889D52}" type="slidenum">
              <a:rPr lang="fr-FR" altLang="fr-FR"/>
              <a:pPr>
                <a:defRPr/>
              </a:pPr>
              <a:t>‹N°›</a:t>
            </a:fld>
            <a:endParaRPr lang="fr-FR" altLang="fr-FR"/>
          </a:p>
        </p:txBody>
      </p:sp>
    </p:spTree>
    <p:extLst>
      <p:ext uri="{BB962C8B-B14F-4D97-AF65-F5344CB8AC3E}">
        <p14:creationId xmlns:p14="http://schemas.microsoft.com/office/powerpoint/2010/main" val="1215062805"/>
      </p:ext>
    </p:extLst>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Modifiez le style du titre</a:t>
            </a: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Modifiez les styles du texte du masque</a:t>
            </a:r>
          </a:p>
        </p:txBody>
      </p:sp>
      <p:sp>
        <p:nvSpPr>
          <p:cNvPr id="4" name="Espace réservé du pied de page 4">
            <a:extLst>
              <a:ext uri="{FF2B5EF4-FFF2-40B4-BE49-F238E27FC236}">
                <a16:creationId xmlns:a16="http://schemas.microsoft.com/office/drawing/2014/main" id="{28256283-8DC1-4C57-A005-3C95142979AE}"/>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5" name="Rectangle 7">
            <a:extLst>
              <a:ext uri="{FF2B5EF4-FFF2-40B4-BE49-F238E27FC236}">
                <a16:creationId xmlns:a16="http://schemas.microsoft.com/office/drawing/2014/main" id="{BF488EDC-1C7B-43BD-8082-ACCFBBC1526F}"/>
              </a:ext>
            </a:extLst>
          </p:cNvPr>
          <p:cNvSpPr>
            <a:spLocks noGrp="1" noChangeArrowheads="1"/>
          </p:cNvSpPr>
          <p:nvPr>
            <p:ph type="sldNum" sz="quarter" idx="11"/>
          </p:nvPr>
        </p:nvSpPr>
        <p:spPr>
          <a:ln/>
        </p:spPr>
        <p:txBody>
          <a:bodyPr/>
          <a:lstStyle>
            <a:lvl1pPr>
              <a:defRPr/>
            </a:lvl1pPr>
          </a:lstStyle>
          <a:p>
            <a:pPr>
              <a:defRPr/>
            </a:pPr>
            <a:fld id="{FD7F1969-9E44-4325-A48D-DF044ABFEAFE}" type="slidenum">
              <a:rPr lang="fr-FR" altLang="fr-FR"/>
              <a:pPr>
                <a:defRPr/>
              </a:pPr>
              <a:t>‹N°›</a:t>
            </a:fld>
            <a:endParaRPr lang="fr-FR" altLang="fr-FR"/>
          </a:p>
        </p:txBody>
      </p:sp>
    </p:spTree>
    <p:extLst>
      <p:ext uri="{BB962C8B-B14F-4D97-AF65-F5344CB8AC3E}">
        <p14:creationId xmlns:p14="http://schemas.microsoft.com/office/powerpoint/2010/main" val="427563031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pied de page 4">
            <a:extLst>
              <a:ext uri="{FF2B5EF4-FFF2-40B4-BE49-F238E27FC236}">
                <a16:creationId xmlns:a16="http://schemas.microsoft.com/office/drawing/2014/main" id="{DCD4A291-BC8F-4805-8327-FCCF1F81B1EF}"/>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6" name="Rectangle 7">
            <a:extLst>
              <a:ext uri="{FF2B5EF4-FFF2-40B4-BE49-F238E27FC236}">
                <a16:creationId xmlns:a16="http://schemas.microsoft.com/office/drawing/2014/main" id="{A2F89358-36B0-4323-B64F-C0B0B04D1D9D}"/>
              </a:ext>
            </a:extLst>
          </p:cNvPr>
          <p:cNvSpPr>
            <a:spLocks noGrp="1" noChangeArrowheads="1"/>
          </p:cNvSpPr>
          <p:nvPr>
            <p:ph type="sldNum" sz="quarter" idx="11"/>
          </p:nvPr>
        </p:nvSpPr>
        <p:spPr>
          <a:ln/>
        </p:spPr>
        <p:txBody>
          <a:bodyPr/>
          <a:lstStyle>
            <a:lvl1pPr>
              <a:defRPr/>
            </a:lvl1pPr>
          </a:lstStyle>
          <a:p>
            <a:pPr>
              <a:defRPr/>
            </a:pPr>
            <a:fld id="{4D91494A-7A44-473A-872E-5DC946AEFF2E}" type="slidenum">
              <a:rPr lang="fr-FR" altLang="fr-FR"/>
              <a:pPr>
                <a:defRPr/>
              </a:pPr>
              <a:t>‹N°›</a:t>
            </a:fld>
            <a:endParaRPr lang="fr-FR" altLang="fr-FR"/>
          </a:p>
        </p:txBody>
      </p:sp>
    </p:spTree>
    <p:extLst>
      <p:ext uri="{BB962C8B-B14F-4D97-AF65-F5344CB8AC3E}">
        <p14:creationId xmlns:p14="http://schemas.microsoft.com/office/powerpoint/2010/main" val="1467466277"/>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Modifiez le style du titre</a:t>
            </a: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u pied de page 4">
            <a:extLst>
              <a:ext uri="{FF2B5EF4-FFF2-40B4-BE49-F238E27FC236}">
                <a16:creationId xmlns:a16="http://schemas.microsoft.com/office/drawing/2014/main" id="{108BEDDF-8EDF-4D64-9C32-32EAF7DAA5DF}"/>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8" name="Rectangle 7">
            <a:extLst>
              <a:ext uri="{FF2B5EF4-FFF2-40B4-BE49-F238E27FC236}">
                <a16:creationId xmlns:a16="http://schemas.microsoft.com/office/drawing/2014/main" id="{3535B4D3-FA51-4099-9312-E024E66B7C8A}"/>
              </a:ext>
            </a:extLst>
          </p:cNvPr>
          <p:cNvSpPr>
            <a:spLocks noGrp="1" noChangeArrowheads="1"/>
          </p:cNvSpPr>
          <p:nvPr>
            <p:ph type="sldNum" sz="quarter" idx="11"/>
          </p:nvPr>
        </p:nvSpPr>
        <p:spPr>
          <a:ln/>
        </p:spPr>
        <p:txBody>
          <a:bodyPr/>
          <a:lstStyle>
            <a:lvl1pPr>
              <a:defRPr/>
            </a:lvl1pPr>
          </a:lstStyle>
          <a:p>
            <a:pPr>
              <a:defRPr/>
            </a:pPr>
            <a:fld id="{E7924A97-AB36-4BA8-B42F-2D04DE94AC90}" type="slidenum">
              <a:rPr lang="fr-FR" altLang="fr-FR"/>
              <a:pPr>
                <a:defRPr/>
              </a:pPr>
              <a:t>‹N°›</a:t>
            </a:fld>
            <a:endParaRPr lang="fr-FR" altLang="fr-FR"/>
          </a:p>
        </p:txBody>
      </p:sp>
    </p:spTree>
    <p:extLst>
      <p:ext uri="{BB962C8B-B14F-4D97-AF65-F5344CB8AC3E}">
        <p14:creationId xmlns:p14="http://schemas.microsoft.com/office/powerpoint/2010/main" val="1293603275"/>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pied de page 4">
            <a:extLst>
              <a:ext uri="{FF2B5EF4-FFF2-40B4-BE49-F238E27FC236}">
                <a16:creationId xmlns:a16="http://schemas.microsoft.com/office/drawing/2014/main" id="{E8C774D9-82D5-487F-8D14-D38A3756B5CC}"/>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4" name="Rectangle 7">
            <a:extLst>
              <a:ext uri="{FF2B5EF4-FFF2-40B4-BE49-F238E27FC236}">
                <a16:creationId xmlns:a16="http://schemas.microsoft.com/office/drawing/2014/main" id="{B2FC1A71-81BF-409F-9326-161CB0233C57}"/>
              </a:ext>
            </a:extLst>
          </p:cNvPr>
          <p:cNvSpPr>
            <a:spLocks noGrp="1" noChangeArrowheads="1"/>
          </p:cNvSpPr>
          <p:nvPr>
            <p:ph type="sldNum" sz="quarter" idx="11"/>
          </p:nvPr>
        </p:nvSpPr>
        <p:spPr>
          <a:ln/>
        </p:spPr>
        <p:txBody>
          <a:bodyPr/>
          <a:lstStyle>
            <a:lvl1pPr>
              <a:defRPr/>
            </a:lvl1pPr>
          </a:lstStyle>
          <a:p>
            <a:pPr>
              <a:defRPr/>
            </a:pPr>
            <a:fld id="{AC3E985B-1719-47D0-9602-F3FC0814A6EA}" type="slidenum">
              <a:rPr lang="fr-FR" altLang="fr-FR"/>
              <a:pPr>
                <a:defRPr/>
              </a:pPr>
              <a:t>‹N°›</a:t>
            </a:fld>
            <a:endParaRPr lang="fr-FR" altLang="fr-FR"/>
          </a:p>
        </p:txBody>
      </p:sp>
    </p:spTree>
    <p:extLst>
      <p:ext uri="{BB962C8B-B14F-4D97-AF65-F5344CB8AC3E}">
        <p14:creationId xmlns:p14="http://schemas.microsoft.com/office/powerpoint/2010/main" val="101351750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u pied de page 4">
            <a:extLst>
              <a:ext uri="{FF2B5EF4-FFF2-40B4-BE49-F238E27FC236}">
                <a16:creationId xmlns:a16="http://schemas.microsoft.com/office/drawing/2014/main" id="{6026E6E0-F8FE-40D1-A3FC-ECA2426CEE05}"/>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3" name="Rectangle 7">
            <a:extLst>
              <a:ext uri="{FF2B5EF4-FFF2-40B4-BE49-F238E27FC236}">
                <a16:creationId xmlns:a16="http://schemas.microsoft.com/office/drawing/2014/main" id="{FF4A1954-8F4B-4287-B86B-948DB46E8941}"/>
              </a:ext>
            </a:extLst>
          </p:cNvPr>
          <p:cNvSpPr>
            <a:spLocks noGrp="1" noChangeArrowheads="1"/>
          </p:cNvSpPr>
          <p:nvPr>
            <p:ph type="sldNum" sz="quarter" idx="11"/>
          </p:nvPr>
        </p:nvSpPr>
        <p:spPr>
          <a:ln/>
        </p:spPr>
        <p:txBody>
          <a:bodyPr/>
          <a:lstStyle>
            <a:lvl1pPr>
              <a:defRPr/>
            </a:lvl1pPr>
          </a:lstStyle>
          <a:p>
            <a:pPr>
              <a:defRPr/>
            </a:pPr>
            <a:fld id="{9997068F-0F28-484F-9547-349EFE2CB674}" type="slidenum">
              <a:rPr lang="fr-FR" altLang="fr-FR"/>
              <a:pPr>
                <a:defRPr/>
              </a:pPr>
              <a:t>‹N°›</a:t>
            </a:fld>
            <a:endParaRPr lang="fr-FR" altLang="fr-FR"/>
          </a:p>
        </p:txBody>
      </p:sp>
    </p:spTree>
    <p:extLst>
      <p:ext uri="{BB962C8B-B14F-4D97-AF65-F5344CB8AC3E}">
        <p14:creationId xmlns:p14="http://schemas.microsoft.com/office/powerpoint/2010/main" val="3983789272"/>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Modifiez le style du titre</a:t>
            </a: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u pied de page 4">
            <a:extLst>
              <a:ext uri="{FF2B5EF4-FFF2-40B4-BE49-F238E27FC236}">
                <a16:creationId xmlns:a16="http://schemas.microsoft.com/office/drawing/2014/main" id="{0CC20B8A-BD4B-4773-9D39-E59EC46519A2}"/>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6" name="Rectangle 7">
            <a:extLst>
              <a:ext uri="{FF2B5EF4-FFF2-40B4-BE49-F238E27FC236}">
                <a16:creationId xmlns:a16="http://schemas.microsoft.com/office/drawing/2014/main" id="{AD1A4A05-D852-4A58-BA6F-67F80CE67255}"/>
              </a:ext>
            </a:extLst>
          </p:cNvPr>
          <p:cNvSpPr>
            <a:spLocks noGrp="1" noChangeArrowheads="1"/>
          </p:cNvSpPr>
          <p:nvPr>
            <p:ph type="sldNum" sz="quarter" idx="11"/>
          </p:nvPr>
        </p:nvSpPr>
        <p:spPr>
          <a:ln/>
        </p:spPr>
        <p:txBody>
          <a:bodyPr/>
          <a:lstStyle>
            <a:lvl1pPr>
              <a:defRPr/>
            </a:lvl1pPr>
          </a:lstStyle>
          <a:p>
            <a:pPr>
              <a:defRPr/>
            </a:pPr>
            <a:fld id="{906ADC62-7234-41EF-BE91-3E573D3D970D}" type="slidenum">
              <a:rPr lang="fr-FR" altLang="fr-FR"/>
              <a:pPr>
                <a:defRPr/>
              </a:pPr>
              <a:t>‹N°›</a:t>
            </a:fld>
            <a:endParaRPr lang="fr-FR" altLang="fr-FR"/>
          </a:p>
        </p:txBody>
      </p:sp>
    </p:spTree>
    <p:extLst>
      <p:ext uri="{BB962C8B-B14F-4D97-AF65-F5344CB8AC3E}">
        <p14:creationId xmlns:p14="http://schemas.microsoft.com/office/powerpoint/2010/main" val="2509605444"/>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Modifiez le style du titre</a:t>
            </a: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Espace réservé du pied de page 4">
            <a:extLst>
              <a:ext uri="{FF2B5EF4-FFF2-40B4-BE49-F238E27FC236}">
                <a16:creationId xmlns:a16="http://schemas.microsoft.com/office/drawing/2014/main" id="{24C4F059-9037-4759-B88E-B585555A9A39}"/>
              </a:ext>
            </a:extLst>
          </p:cNvPr>
          <p:cNvSpPr>
            <a:spLocks noGrp="1"/>
          </p:cNvSpPr>
          <p:nvPr>
            <p:ph type="ftr" sz="quarter" idx="10"/>
          </p:nvPr>
        </p:nvSpPr>
        <p:spPr/>
        <p:txBody>
          <a:bodyPr/>
          <a:lstStyle>
            <a:lvl1pPr>
              <a:defRPr/>
            </a:lvl1pPr>
          </a:lstStyle>
          <a:p>
            <a:pPr>
              <a:defRPr/>
            </a:pPr>
            <a:r>
              <a:rPr lang="en-US" altLang="fr-FR"/>
              <a:t>Codep 92 - Stage Initial Initiateur - 2018</a:t>
            </a:r>
            <a:endParaRPr lang="fr-FR" altLang="fr-FR"/>
          </a:p>
        </p:txBody>
      </p:sp>
      <p:sp>
        <p:nvSpPr>
          <p:cNvPr id="6" name="Rectangle 7">
            <a:extLst>
              <a:ext uri="{FF2B5EF4-FFF2-40B4-BE49-F238E27FC236}">
                <a16:creationId xmlns:a16="http://schemas.microsoft.com/office/drawing/2014/main" id="{1D05B30D-8240-40A3-9D76-5F59F2BA8570}"/>
              </a:ext>
            </a:extLst>
          </p:cNvPr>
          <p:cNvSpPr>
            <a:spLocks noGrp="1" noChangeArrowheads="1"/>
          </p:cNvSpPr>
          <p:nvPr>
            <p:ph type="sldNum" sz="quarter" idx="11"/>
          </p:nvPr>
        </p:nvSpPr>
        <p:spPr>
          <a:ln/>
        </p:spPr>
        <p:txBody>
          <a:bodyPr/>
          <a:lstStyle>
            <a:lvl1pPr>
              <a:defRPr/>
            </a:lvl1pPr>
          </a:lstStyle>
          <a:p>
            <a:pPr>
              <a:defRPr/>
            </a:pPr>
            <a:fld id="{BC287DEC-FC77-4B69-B0B2-3AC5A132F173}" type="slidenum">
              <a:rPr lang="fr-FR" altLang="fr-FR"/>
              <a:pPr>
                <a:defRPr/>
              </a:pPr>
              <a:t>‹N°›</a:t>
            </a:fld>
            <a:endParaRPr lang="fr-FR" altLang="fr-FR"/>
          </a:p>
        </p:txBody>
      </p:sp>
    </p:spTree>
    <p:extLst>
      <p:ext uri="{BB962C8B-B14F-4D97-AF65-F5344CB8AC3E}">
        <p14:creationId xmlns:p14="http://schemas.microsoft.com/office/powerpoint/2010/main" val="2455479418"/>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26626" name="Rectangle 7">
            <a:extLst>
              <a:ext uri="{FF2B5EF4-FFF2-40B4-BE49-F238E27FC236}">
                <a16:creationId xmlns:a16="http://schemas.microsoft.com/office/drawing/2014/main" id="{EDF05D63-01AC-49AC-9218-3B1E04C12479}"/>
              </a:ext>
            </a:extLst>
          </p:cNvPr>
          <p:cNvSpPr>
            <a:spLocks noChangeArrowheads="1"/>
          </p:cNvSpPr>
          <p:nvPr/>
        </p:nvSpPr>
        <p:spPr bwMode="auto">
          <a:xfrm>
            <a:off x="0" y="1484313"/>
            <a:ext cx="7524750" cy="71437"/>
          </a:xfrm>
          <a:prstGeom prst="rect">
            <a:avLst/>
          </a:prstGeom>
          <a:solidFill>
            <a:srgbClr val="DBE5F1"/>
          </a:solidFill>
          <a:ln w="9525">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1800" b="0">
              <a:solidFill>
                <a:schemeClr val="tx1"/>
              </a:solidFill>
              <a:latin typeface="Arial" charset="0"/>
              <a:cs typeface="Arial" charset="0"/>
            </a:endParaRPr>
          </a:p>
        </p:txBody>
      </p:sp>
      <p:pic>
        <p:nvPicPr>
          <p:cNvPr id="1027" name="Picture 8">
            <a:extLst>
              <a:ext uri="{FF2B5EF4-FFF2-40B4-BE49-F238E27FC236}">
                <a16:creationId xmlns:a16="http://schemas.microsoft.com/office/drawing/2014/main" id="{74E7B227-E155-41F0-A239-841CFCE8EE1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6877050" y="269875"/>
            <a:ext cx="1943100" cy="99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Espace réservé du titre 1">
            <a:extLst>
              <a:ext uri="{FF2B5EF4-FFF2-40B4-BE49-F238E27FC236}">
                <a16:creationId xmlns:a16="http://schemas.microsoft.com/office/drawing/2014/main" id="{32B63252-EF39-4605-9090-B43E6F379FAC}"/>
              </a:ext>
            </a:extLst>
          </p:cNvPr>
          <p:cNvSpPr>
            <a:spLocks noGrp="1"/>
          </p:cNvSpPr>
          <p:nvPr>
            <p:ph type="title"/>
          </p:nvPr>
        </p:nvSpPr>
        <p:spPr bwMode="auto">
          <a:xfrm>
            <a:off x="457200" y="274638"/>
            <a:ext cx="6346825"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fr-FR" altLang="fr-FR"/>
              <a:t>Cliquez pour modifier le style du titre</a:t>
            </a:r>
          </a:p>
        </p:txBody>
      </p:sp>
      <p:sp>
        <p:nvSpPr>
          <p:cNvPr id="26629" name="Espace réservé du texte 2">
            <a:extLst>
              <a:ext uri="{FF2B5EF4-FFF2-40B4-BE49-F238E27FC236}">
                <a16:creationId xmlns:a16="http://schemas.microsoft.com/office/drawing/2014/main" id="{DF0D8D85-414C-48BD-A189-0B6F4959FD8D}"/>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12" name="Espace réservé du pied de page 4">
            <a:extLst>
              <a:ext uri="{FF2B5EF4-FFF2-40B4-BE49-F238E27FC236}">
                <a16:creationId xmlns:a16="http://schemas.microsoft.com/office/drawing/2014/main" id="{5EAD9ED2-922F-4C36-A514-F5A04C8044D5}"/>
              </a:ext>
            </a:extLst>
          </p:cNvPr>
          <p:cNvSpPr>
            <a:spLocks noGrp="1"/>
          </p:cNvSpPr>
          <p:nvPr>
            <p:ph type="ftr" sz="quarter" idx="3"/>
          </p:nvPr>
        </p:nvSpPr>
        <p:spPr>
          <a:xfrm>
            <a:off x="3124200" y="6245225"/>
            <a:ext cx="2895600" cy="476250"/>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b="0">
                <a:solidFill>
                  <a:schemeClr val="tx1"/>
                </a:solidFill>
                <a:latin typeface="+mn-lt"/>
                <a:cs typeface="Arial" charset="0"/>
              </a:defRPr>
            </a:lvl1pPr>
          </a:lstStyle>
          <a:p>
            <a:pPr>
              <a:defRPr/>
            </a:pPr>
            <a:r>
              <a:rPr lang="en-US" altLang="fr-FR"/>
              <a:t>Codep 92 - Stage Initial Initiateur - 2018</a:t>
            </a:r>
            <a:endParaRPr lang="fr-FR" altLang="fr-FR"/>
          </a:p>
        </p:txBody>
      </p:sp>
      <p:sp>
        <p:nvSpPr>
          <p:cNvPr id="26631" name="Rectangle 7">
            <a:extLst>
              <a:ext uri="{FF2B5EF4-FFF2-40B4-BE49-F238E27FC236}">
                <a16:creationId xmlns:a16="http://schemas.microsoft.com/office/drawing/2014/main" id="{BC918505-B0B7-43E1-9D2F-9D9FDCDEB7CA}"/>
              </a:ext>
            </a:extLst>
          </p:cNvPr>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b="0">
                <a:solidFill>
                  <a:schemeClr val="tx1"/>
                </a:solidFill>
                <a:latin typeface="Arial" panose="020B0604020202020204" pitchFamily="34" charset="0"/>
                <a:cs typeface="Arial" panose="020B0604020202020204" pitchFamily="34" charset="0"/>
              </a:defRPr>
            </a:lvl1pPr>
          </a:lstStyle>
          <a:p>
            <a:pPr>
              <a:defRPr/>
            </a:pPr>
            <a:fld id="{027BB163-5CD7-474C-9259-E82CBDF2398B}"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833" r:id="rId1"/>
    <p:sldLayoutId id="2147483832" r:id="rId2"/>
    <p:sldLayoutId id="2147483831" r:id="rId3"/>
    <p:sldLayoutId id="2147483830" r:id="rId4"/>
    <p:sldLayoutId id="2147483829" r:id="rId5"/>
    <p:sldLayoutId id="2147483828" r:id="rId6"/>
    <p:sldLayoutId id="2147483827" r:id="rId7"/>
    <p:sldLayoutId id="2147483826" r:id="rId8"/>
    <p:sldLayoutId id="2147483825" r:id="rId9"/>
    <p:sldLayoutId id="2147483824" r:id="rId10"/>
    <p:sldLayoutId id="2147483823" r:id="rId11"/>
  </p:sldLayoutIdLst>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6628"/>
                                        </p:tgtEl>
                                        <p:attrNameLst>
                                          <p:attrName>style.visibility</p:attrName>
                                        </p:attrNameLst>
                                      </p:cBhvr>
                                      <p:to>
                                        <p:strVal val="visible"/>
                                      </p:to>
                                    </p:set>
                                    <p:anim calcmode="lin" valueType="num">
                                      <p:cBhvr>
                                        <p:cTn id="7" dur="500" fill="hold"/>
                                        <p:tgtEl>
                                          <p:spTgt spid="26628"/>
                                        </p:tgtEl>
                                        <p:attrNameLst>
                                          <p:attrName>ppt_w</p:attrName>
                                        </p:attrNameLst>
                                      </p:cBhvr>
                                      <p:tavLst>
                                        <p:tav tm="0">
                                          <p:val>
                                            <p:fltVal val="0"/>
                                          </p:val>
                                        </p:tav>
                                        <p:tav tm="100000">
                                          <p:val>
                                            <p:strVal val="#ppt_w"/>
                                          </p:val>
                                        </p:tav>
                                      </p:tavLst>
                                    </p:anim>
                                    <p:anim calcmode="lin" valueType="num">
                                      <p:cBhvr>
                                        <p:cTn id="8" dur="500" fill="hold"/>
                                        <p:tgtEl>
                                          <p:spTgt spid="26628"/>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5" presetClass="entr" presetSubtype="10" fill="hold" grpId="0" nodeType="clickEffect">
                                  <p:stCondLst>
                                    <p:cond delay="0"/>
                                  </p:stCondLst>
                                  <p:childTnLst>
                                    <p:set>
                                      <p:cBhvr>
                                        <p:cTn id="12" dur="1" fill="hold">
                                          <p:stCondLst>
                                            <p:cond delay="0"/>
                                          </p:stCondLst>
                                        </p:cTn>
                                        <p:tgtEl>
                                          <p:spTgt spid="26629">
                                            <p:txEl>
                                              <p:pRg st="0" end="0"/>
                                            </p:txEl>
                                          </p:spTgt>
                                        </p:tgtEl>
                                        <p:attrNameLst>
                                          <p:attrName>style.visibility</p:attrName>
                                        </p:attrNameLst>
                                      </p:cBhvr>
                                      <p:to>
                                        <p:strVal val="visible"/>
                                      </p:to>
                                    </p:set>
                                    <p:animEffect transition="in" filter="checkerboard(across)">
                                      <p:cBhvr>
                                        <p:cTn id="13" dur="500"/>
                                        <p:tgtEl>
                                          <p:spTgt spid="26629">
                                            <p:txEl>
                                              <p:pRg st="0" end="0"/>
                                            </p:txEl>
                                          </p:spTgt>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26629">
                                            <p:txEl>
                                              <p:pRg st="1" end="1"/>
                                            </p:txEl>
                                          </p:spTgt>
                                        </p:tgtEl>
                                        <p:attrNameLst>
                                          <p:attrName>style.visibility</p:attrName>
                                        </p:attrNameLst>
                                      </p:cBhvr>
                                      <p:to>
                                        <p:strVal val="visible"/>
                                      </p:to>
                                    </p:set>
                                    <p:animEffect transition="in" filter="checkerboard(across)">
                                      <p:cBhvr>
                                        <p:cTn id="16" dur="500"/>
                                        <p:tgtEl>
                                          <p:spTgt spid="26629">
                                            <p:txEl>
                                              <p:pRg st="1" end="1"/>
                                            </p:txEl>
                                          </p:spTgt>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26629">
                                            <p:txEl>
                                              <p:pRg st="2" end="2"/>
                                            </p:txEl>
                                          </p:spTgt>
                                        </p:tgtEl>
                                        <p:attrNameLst>
                                          <p:attrName>style.visibility</p:attrName>
                                        </p:attrNameLst>
                                      </p:cBhvr>
                                      <p:to>
                                        <p:strVal val="visible"/>
                                      </p:to>
                                    </p:set>
                                    <p:animEffect transition="in" filter="checkerboard(across)">
                                      <p:cBhvr>
                                        <p:cTn id="19" dur="500"/>
                                        <p:tgtEl>
                                          <p:spTgt spid="26629">
                                            <p:txEl>
                                              <p:pRg st="2" end="2"/>
                                            </p:txEl>
                                          </p:spTgt>
                                        </p:tgtEl>
                                      </p:cBhvr>
                                    </p:animEffect>
                                  </p:childTnLst>
                                </p:cTn>
                              </p:par>
                              <p:par>
                                <p:cTn id="20" presetID="5" presetClass="entr" presetSubtype="10" fill="hold" grpId="0" nodeType="withEffect">
                                  <p:stCondLst>
                                    <p:cond delay="0"/>
                                  </p:stCondLst>
                                  <p:childTnLst>
                                    <p:set>
                                      <p:cBhvr>
                                        <p:cTn id="21" dur="1" fill="hold">
                                          <p:stCondLst>
                                            <p:cond delay="0"/>
                                          </p:stCondLst>
                                        </p:cTn>
                                        <p:tgtEl>
                                          <p:spTgt spid="26629">
                                            <p:txEl>
                                              <p:pRg st="3" end="3"/>
                                            </p:txEl>
                                          </p:spTgt>
                                        </p:tgtEl>
                                        <p:attrNameLst>
                                          <p:attrName>style.visibility</p:attrName>
                                        </p:attrNameLst>
                                      </p:cBhvr>
                                      <p:to>
                                        <p:strVal val="visible"/>
                                      </p:to>
                                    </p:set>
                                    <p:animEffect transition="in" filter="checkerboard(across)">
                                      <p:cBhvr>
                                        <p:cTn id="22" dur="500"/>
                                        <p:tgtEl>
                                          <p:spTgt spid="26629">
                                            <p:txEl>
                                              <p:pRg st="3" end="3"/>
                                            </p:txEl>
                                          </p:spTgt>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26629">
                                            <p:txEl>
                                              <p:pRg st="4" end="4"/>
                                            </p:txEl>
                                          </p:spTgt>
                                        </p:tgtEl>
                                        <p:attrNameLst>
                                          <p:attrName>style.visibility</p:attrName>
                                        </p:attrNameLst>
                                      </p:cBhvr>
                                      <p:to>
                                        <p:strVal val="visible"/>
                                      </p:to>
                                    </p:set>
                                    <p:animEffect transition="in" filter="checkerboard(across)">
                                      <p:cBhvr>
                                        <p:cTn id="25" dur="500"/>
                                        <p:tgtEl>
                                          <p:spTgt spid="2662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8" grpId="0" autoUpdateAnimBg="0"/>
      <p:bldP spid="26629" grpId="0" build="p" autoUpdateAnimBg="0">
        <p:tmplLst>
          <p:tmpl lvl="1">
            <p:tnLst>
              <p:par>
                <p:cTn presetID="5" presetClass="entr" presetSubtype="10" fill="hold" nodeType="clickEffect">
                  <p:stCondLst>
                    <p:cond delay="0"/>
                  </p:stCondLst>
                  <p:childTnLst>
                    <p:set>
                      <p:cBhvr>
                        <p:cTn dur="1" fill="hold">
                          <p:stCondLst>
                            <p:cond delay="0"/>
                          </p:stCondLst>
                        </p:cTn>
                        <p:tgtEl>
                          <p:spTgt spid="26629"/>
                        </p:tgtEl>
                        <p:attrNameLst>
                          <p:attrName>style.visibility</p:attrName>
                        </p:attrNameLst>
                      </p:cBhvr>
                      <p:to>
                        <p:strVal val="visible"/>
                      </p:to>
                    </p:set>
                    <p:animEffect transition="in" filter="checkerboard(across)">
                      <p:cBhvr>
                        <p:cTn dur="500"/>
                        <p:tgtEl>
                          <p:spTgt spid="26629"/>
                        </p:tgtEl>
                      </p:cBhvr>
                    </p:animEffect>
                  </p:childTnLst>
                </p:cTn>
              </p:par>
            </p:tnLst>
          </p:tmpl>
          <p:tmpl lvl="2">
            <p:tnLst>
              <p:par>
                <p:cTn presetID="5" presetClass="entr" presetSubtype="10" fill="hold" nodeType="withEffect">
                  <p:stCondLst>
                    <p:cond delay="0"/>
                  </p:stCondLst>
                  <p:childTnLst>
                    <p:set>
                      <p:cBhvr>
                        <p:cTn dur="1" fill="hold">
                          <p:stCondLst>
                            <p:cond delay="0"/>
                          </p:stCondLst>
                        </p:cTn>
                        <p:tgtEl>
                          <p:spTgt spid="26629"/>
                        </p:tgtEl>
                        <p:attrNameLst>
                          <p:attrName>style.visibility</p:attrName>
                        </p:attrNameLst>
                      </p:cBhvr>
                      <p:to>
                        <p:strVal val="visible"/>
                      </p:to>
                    </p:set>
                    <p:animEffect transition="in" filter="checkerboard(across)">
                      <p:cBhvr>
                        <p:cTn dur="500"/>
                        <p:tgtEl>
                          <p:spTgt spid="26629"/>
                        </p:tgtEl>
                      </p:cBhvr>
                    </p:animEffect>
                  </p:childTnLst>
                </p:cTn>
              </p:par>
            </p:tnLst>
          </p:tmpl>
          <p:tmpl lvl="3">
            <p:tnLst>
              <p:par>
                <p:cTn presetID="5" presetClass="entr" presetSubtype="10" fill="hold" nodeType="withEffect">
                  <p:stCondLst>
                    <p:cond delay="0"/>
                  </p:stCondLst>
                  <p:childTnLst>
                    <p:set>
                      <p:cBhvr>
                        <p:cTn dur="1" fill="hold">
                          <p:stCondLst>
                            <p:cond delay="0"/>
                          </p:stCondLst>
                        </p:cTn>
                        <p:tgtEl>
                          <p:spTgt spid="26629"/>
                        </p:tgtEl>
                        <p:attrNameLst>
                          <p:attrName>style.visibility</p:attrName>
                        </p:attrNameLst>
                      </p:cBhvr>
                      <p:to>
                        <p:strVal val="visible"/>
                      </p:to>
                    </p:set>
                    <p:animEffect transition="in" filter="checkerboard(across)">
                      <p:cBhvr>
                        <p:cTn dur="500"/>
                        <p:tgtEl>
                          <p:spTgt spid="26629"/>
                        </p:tgtEl>
                      </p:cBhvr>
                    </p:animEffect>
                  </p:childTnLst>
                </p:cTn>
              </p:par>
            </p:tnLst>
          </p:tmpl>
          <p:tmpl lvl="4">
            <p:tnLst>
              <p:par>
                <p:cTn presetID="5" presetClass="entr" presetSubtype="10" fill="hold" nodeType="withEffect">
                  <p:stCondLst>
                    <p:cond delay="0"/>
                  </p:stCondLst>
                  <p:childTnLst>
                    <p:set>
                      <p:cBhvr>
                        <p:cTn dur="1" fill="hold">
                          <p:stCondLst>
                            <p:cond delay="0"/>
                          </p:stCondLst>
                        </p:cTn>
                        <p:tgtEl>
                          <p:spTgt spid="26629"/>
                        </p:tgtEl>
                        <p:attrNameLst>
                          <p:attrName>style.visibility</p:attrName>
                        </p:attrNameLst>
                      </p:cBhvr>
                      <p:to>
                        <p:strVal val="visible"/>
                      </p:to>
                    </p:set>
                    <p:animEffect transition="in" filter="checkerboard(across)">
                      <p:cBhvr>
                        <p:cTn dur="500"/>
                        <p:tgtEl>
                          <p:spTgt spid="26629"/>
                        </p:tgtEl>
                      </p:cBhvr>
                    </p:animEffect>
                  </p:childTnLst>
                </p:cTn>
              </p:par>
            </p:tnLst>
          </p:tmpl>
          <p:tmpl lvl="5">
            <p:tnLst>
              <p:par>
                <p:cTn presetID="5" presetClass="entr" presetSubtype="10" fill="hold" nodeType="withEffect">
                  <p:stCondLst>
                    <p:cond delay="0"/>
                  </p:stCondLst>
                  <p:childTnLst>
                    <p:set>
                      <p:cBhvr>
                        <p:cTn dur="1" fill="hold">
                          <p:stCondLst>
                            <p:cond delay="0"/>
                          </p:stCondLst>
                        </p:cTn>
                        <p:tgtEl>
                          <p:spTgt spid="26629"/>
                        </p:tgtEl>
                        <p:attrNameLst>
                          <p:attrName>style.visibility</p:attrName>
                        </p:attrNameLst>
                      </p:cBhvr>
                      <p:to>
                        <p:strVal val="visible"/>
                      </p:to>
                    </p:set>
                    <p:animEffect transition="in" filter="checkerboard(across)">
                      <p:cBhvr>
                        <p:cTn dur="500"/>
                        <p:tgtEl>
                          <p:spTgt spid="26629"/>
                        </p:tgtEl>
                      </p:cBhvr>
                    </p:animEffect>
                  </p:childTnLst>
                </p:cTn>
              </p:par>
            </p:tnLst>
          </p:tmpl>
        </p:tmplLst>
      </p:bldP>
    </p:bldLst>
  </p:timing>
  <p:hf hdr="0" dt="0"/>
  <p:txStyles>
    <p:titleStyle>
      <a:lvl1pPr algn="ctr" rtl="0" eaLnBrk="0" fontAlgn="base" hangingPunct="0">
        <a:spcBef>
          <a:spcPct val="0"/>
        </a:spcBef>
        <a:spcAft>
          <a:spcPct val="0"/>
        </a:spcAft>
        <a:defRPr sz="4400">
          <a:solidFill>
            <a:srgbClr val="2D4E77"/>
          </a:solidFill>
          <a:latin typeface="+mj-lt"/>
          <a:ea typeface="+mj-ea"/>
          <a:cs typeface="+mj-cs"/>
        </a:defRPr>
      </a:lvl1pPr>
      <a:lvl2pPr algn="ctr" rtl="0" eaLnBrk="0" fontAlgn="base" hangingPunct="0">
        <a:spcBef>
          <a:spcPct val="0"/>
        </a:spcBef>
        <a:spcAft>
          <a:spcPct val="0"/>
        </a:spcAft>
        <a:defRPr sz="4400">
          <a:solidFill>
            <a:srgbClr val="2D4E77"/>
          </a:solidFill>
          <a:latin typeface="Calibri" pitchFamily="34" charset="0"/>
        </a:defRPr>
      </a:lvl2pPr>
      <a:lvl3pPr algn="ctr" rtl="0" eaLnBrk="0" fontAlgn="base" hangingPunct="0">
        <a:spcBef>
          <a:spcPct val="0"/>
        </a:spcBef>
        <a:spcAft>
          <a:spcPct val="0"/>
        </a:spcAft>
        <a:defRPr sz="4400">
          <a:solidFill>
            <a:srgbClr val="2D4E77"/>
          </a:solidFill>
          <a:latin typeface="Calibri" pitchFamily="34" charset="0"/>
        </a:defRPr>
      </a:lvl3pPr>
      <a:lvl4pPr algn="ctr" rtl="0" eaLnBrk="0" fontAlgn="base" hangingPunct="0">
        <a:spcBef>
          <a:spcPct val="0"/>
        </a:spcBef>
        <a:spcAft>
          <a:spcPct val="0"/>
        </a:spcAft>
        <a:defRPr sz="4400">
          <a:solidFill>
            <a:srgbClr val="2D4E77"/>
          </a:solidFill>
          <a:latin typeface="Calibri" pitchFamily="34" charset="0"/>
        </a:defRPr>
      </a:lvl4pPr>
      <a:lvl5pPr algn="ctr" rtl="0" eaLnBrk="0" fontAlgn="base" hangingPunct="0">
        <a:spcBef>
          <a:spcPct val="0"/>
        </a:spcBef>
        <a:spcAft>
          <a:spcPct val="0"/>
        </a:spcAft>
        <a:defRPr sz="4400">
          <a:solidFill>
            <a:srgbClr val="2D4E77"/>
          </a:solidFill>
          <a:latin typeface="Calibri" pitchFamily="34" charset="0"/>
        </a:defRPr>
      </a:lvl5pPr>
      <a:lvl6pPr marL="457200" algn="ctr" rtl="0" eaLnBrk="0" fontAlgn="base" hangingPunct="0">
        <a:spcBef>
          <a:spcPct val="0"/>
        </a:spcBef>
        <a:spcAft>
          <a:spcPct val="0"/>
        </a:spcAft>
        <a:defRPr sz="4400">
          <a:solidFill>
            <a:srgbClr val="2D4E77"/>
          </a:solidFill>
          <a:latin typeface="Calibri" pitchFamily="34" charset="0"/>
        </a:defRPr>
      </a:lvl6pPr>
      <a:lvl7pPr marL="914400" algn="ctr" rtl="0" eaLnBrk="0" fontAlgn="base" hangingPunct="0">
        <a:spcBef>
          <a:spcPct val="0"/>
        </a:spcBef>
        <a:spcAft>
          <a:spcPct val="0"/>
        </a:spcAft>
        <a:defRPr sz="4400">
          <a:solidFill>
            <a:srgbClr val="2D4E77"/>
          </a:solidFill>
          <a:latin typeface="Calibri" pitchFamily="34" charset="0"/>
        </a:defRPr>
      </a:lvl7pPr>
      <a:lvl8pPr marL="1371600" algn="ctr" rtl="0" eaLnBrk="0" fontAlgn="base" hangingPunct="0">
        <a:spcBef>
          <a:spcPct val="0"/>
        </a:spcBef>
        <a:spcAft>
          <a:spcPct val="0"/>
        </a:spcAft>
        <a:defRPr sz="4400">
          <a:solidFill>
            <a:srgbClr val="2D4E77"/>
          </a:solidFill>
          <a:latin typeface="Calibri" pitchFamily="34" charset="0"/>
        </a:defRPr>
      </a:lvl8pPr>
      <a:lvl9pPr marL="1828800" algn="ctr" rtl="0" eaLnBrk="0" fontAlgn="base" hangingPunct="0">
        <a:spcBef>
          <a:spcPct val="0"/>
        </a:spcBef>
        <a:spcAft>
          <a:spcPct val="0"/>
        </a:spcAft>
        <a:defRPr sz="4400">
          <a:solidFill>
            <a:srgbClr val="2D4E77"/>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a:solidFill>
            <a:srgbClr val="2D4E77"/>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a:solidFill>
            <a:srgbClr val="2D4E77"/>
          </a:solidFill>
          <a:latin typeface="+mn-lt"/>
        </a:defRPr>
      </a:lvl2pPr>
      <a:lvl3pPr marL="1143000" indent="-228600" algn="l" rtl="0" eaLnBrk="0" fontAlgn="base" hangingPunct="0">
        <a:spcBef>
          <a:spcPct val="20000"/>
        </a:spcBef>
        <a:spcAft>
          <a:spcPct val="0"/>
        </a:spcAft>
        <a:buFont typeface="Arial" panose="020B0604020202020204" pitchFamily="34" charset="0"/>
        <a:buChar char="•"/>
        <a:defRPr sz="2400">
          <a:solidFill>
            <a:srgbClr val="2D4E77"/>
          </a:solidFill>
          <a:latin typeface="+mn-lt"/>
        </a:defRPr>
      </a:lvl3pPr>
      <a:lvl4pPr marL="1600200" indent="-228600" algn="l" rtl="0" eaLnBrk="0" fontAlgn="base" hangingPunct="0">
        <a:spcBef>
          <a:spcPct val="20000"/>
        </a:spcBef>
        <a:spcAft>
          <a:spcPct val="0"/>
        </a:spcAft>
        <a:buFont typeface="Arial" panose="020B0604020202020204" pitchFamily="34" charset="0"/>
        <a:buChar char="–"/>
        <a:defRPr sz="2000">
          <a:solidFill>
            <a:srgbClr val="2D4E77"/>
          </a:solidFill>
          <a:latin typeface="+mn-lt"/>
        </a:defRPr>
      </a:lvl4pPr>
      <a:lvl5pPr marL="2057400" indent="-228600" algn="l" rtl="0" eaLnBrk="0" fontAlgn="base" hangingPunct="0">
        <a:spcBef>
          <a:spcPct val="20000"/>
        </a:spcBef>
        <a:spcAft>
          <a:spcPct val="0"/>
        </a:spcAft>
        <a:buFont typeface="Arial" panose="020B0604020202020204" pitchFamily="34" charset="0"/>
        <a:buChar char="»"/>
        <a:defRPr sz="2000">
          <a:solidFill>
            <a:srgbClr val="2D4E77"/>
          </a:solidFill>
          <a:latin typeface="+mn-lt"/>
        </a:defRPr>
      </a:lvl5pPr>
      <a:lvl6pPr marL="2514600" indent="-228600" algn="l" rtl="0" eaLnBrk="0" fontAlgn="base" hangingPunct="0">
        <a:spcBef>
          <a:spcPct val="20000"/>
        </a:spcBef>
        <a:spcAft>
          <a:spcPct val="0"/>
        </a:spcAft>
        <a:buFont typeface="Arial" charset="0"/>
        <a:buChar char="»"/>
        <a:defRPr sz="2000">
          <a:solidFill>
            <a:srgbClr val="2D4E77"/>
          </a:solidFill>
          <a:latin typeface="+mn-lt"/>
        </a:defRPr>
      </a:lvl6pPr>
      <a:lvl7pPr marL="2971800" indent="-228600" algn="l" rtl="0" eaLnBrk="0" fontAlgn="base" hangingPunct="0">
        <a:spcBef>
          <a:spcPct val="20000"/>
        </a:spcBef>
        <a:spcAft>
          <a:spcPct val="0"/>
        </a:spcAft>
        <a:buFont typeface="Arial" charset="0"/>
        <a:buChar char="»"/>
        <a:defRPr sz="2000">
          <a:solidFill>
            <a:srgbClr val="2D4E77"/>
          </a:solidFill>
          <a:latin typeface="+mn-lt"/>
        </a:defRPr>
      </a:lvl7pPr>
      <a:lvl8pPr marL="3429000" indent="-228600" algn="l" rtl="0" eaLnBrk="0" fontAlgn="base" hangingPunct="0">
        <a:spcBef>
          <a:spcPct val="20000"/>
        </a:spcBef>
        <a:spcAft>
          <a:spcPct val="0"/>
        </a:spcAft>
        <a:buFont typeface="Arial" charset="0"/>
        <a:buChar char="»"/>
        <a:defRPr sz="2000">
          <a:solidFill>
            <a:srgbClr val="2D4E77"/>
          </a:solidFill>
          <a:latin typeface="+mn-lt"/>
        </a:defRPr>
      </a:lvl8pPr>
      <a:lvl9pPr marL="3886200" indent="-228600" algn="l" rtl="0" eaLnBrk="0" fontAlgn="base" hangingPunct="0">
        <a:spcBef>
          <a:spcPct val="20000"/>
        </a:spcBef>
        <a:spcAft>
          <a:spcPct val="0"/>
        </a:spcAft>
        <a:buFont typeface="Arial" charset="0"/>
        <a:buChar char="»"/>
        <a:defRPr sz="2000">
          <a:solidFill>
            <a:srgbClr val="2D4E77"/>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5400000"/>
        </a:gradFill>
        <a:effectLst/>
      </p:bgPr>
    </p:bg>
    <p:spTree>
      <p:nvGrpSpPr>
        <p:cNvPr id="1" name=""/>
        <p:cNvGrpSpPr/>
        <p:nvPr/>
      </p:nvGrpSpPr>
      <p:grpSpPr>
        <a:xfrm>
          <a:off x="0" y="0"/>
          <a:ext cx="0" cy="0"/>
          <a:chOff x="0" y="0"/>
          <a:chExt cx="0" cy="0"/>
        </a:xfrm>
      </p:grpSpPr>
      <p:sp>
        <p:nvSpPr>
          <p:cNvPr id="2050" name="Rectangle 34">
            <a:extLst>
              <a:ext uri="{FF2B5EF4-FFF2-40B4-BE49-F238E27FC236}">
                <a16:creationId xmlns:a16="http://schemas.microsoft.com/office/drawing/2014/main" id="{6F1D5AD3-086A-48D5-BF1B-D636A5AAC3D8}"/>
              </a:ext>
            </a:extLst>
          </p:cNvPr>
          <p:cNvSpPr>
            <a:spLocks noGrp="1" noChangeArrowheads="1"/>
          </p:cNvSpPr>
          <p:nvPr>
            <p:ph type="title"/>
          </p:nvPr>
        </p:nvSpPr>
        <p:spPr bwMode="auto">
          <a:xfrm>
            <a:off x="387350" y="24765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fr-FR" altLang="fr-FR"/>
              <a:t>Cliquez pour modifier le style du titre du masque</a:t>
            </a:r>
          </a:p>
        </p:txBody>
      </p:sp>
      <p:sp>
        <p:nvSpPr>
          <p:cNvPr id="2051" name="Rectangle 38">
            <a:extLst>
              <a:ext uri="{FF2B5EF4-FFF2-40B4-BE49-F238E27FC236}">
                <a16:creationId xmlns:a16="http://schemas.microsoft.com/office/drawing/2014/main" id="{9058CE74-A848-49B3-9B6D-A03AD113346E}"/>
              </a:ext>
            </a:extLst>
          </p:cNvPr>
          <p:cNvSpPr>
            <a:spLocks noGrp="1" noChangeArrowheads="1"/>
          </p:cNvSpPr>
          <p:nvPr>
            <p:ph type="body" idx="1"/>
          </p:nvPr>
        </p:nvSpPr>
        <p:spPr bwMode="auto">
          <a:xfrm>
            <a:off x="701675" y="1730375"/>
            <a:ext cx="7772400" cy="4652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FR" altLang="fr-FR"/>
              <a:t>Cliquez pour modifier les styles du texte du masque</a:t>
            </a:r>
          </a:p>
          <a:p>
            <a:pPr lvl="1"/>
            <a:r>
              <a:rPr lang="fr-FR" altLang="fr-FR"/>
              <a:t>Deuxième niveau</a:t>
            </a:r>
          </a:p>
          <a:p>
            <a:pPr lvl="2"/>
            <a:r>
              <a:rPr lang="fr-FR" altLang="fr-FR"/>
              <a:t>Troisième niveau</a:t>
            </a:r>
          </a:p>
          <a:p>
            <a:pPr lvl="3"/>
            <a:r>
              <a:rPr lang="fr-FR" altLang="fr-FR"/>
              <a:t>Quatrième niveau</a:t>
            </a:r>
          </a:p>
          <a:p>
            <a:pPr lvl="4"/>
            <a:r>
              <a:rPr lang="fr-FR" altLang="fr-FR"/>
              <a:t>Cinquième niveau</a:t>
            </a:r>
          </a:p>
        </p:txBody>
      </p:sp>
      <p:sp>
        <p:nvSpPr>
          <p:cNvPr id="7" name="Rectangle 36">
            <a:extLst>
              <a:ext uri="{FF2B5EF4-FFF2-40B4-BE49-F238E27FC236}">
                <a16:creationId xmlns:a16="http://schemas.microsoft.com/office/drawing/2014/main" id="{BCCD9BE6-DCB0-49A1-9FE4-B71C058C0B7B}"/>
              </a:ext>
            </a:extLst>
          </p:cNvPr>
          <p:cNvSpPr>
            <a:spLocks noGrp="1" noChangeArrowheads="1"/>
          </p:cNvSpPr>
          <p:nvPr>
            <p:ph type="dt" sz="quarter" idx="2"/>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eaLnBrk="1" hangingPunct="1">
              <a:defRPr sz="1400" b="0">
                <a:solidFill>
                  <a:schemeClr val="tx1"/>
                </a:solidFill>
                <a:latin typeface="+mn-lt"/>
              </a:defRPr>
            </a:lvl1pPr>
          </a:lstStyle>
          <a:p>
            <a:pPr>
              <a:defRPr/>
            </a:pPr>
            <a:endParaRPr lang="fr-FR" altLang="fr-FR"/>
          </a:p>
        </p:txBody>
      </p:sp>
      <p:sp>
        <p:nvSpPr>
          <p:cNvPr id="8" name="Rectangle 37">
            <a:extLst>
              <a:ext uri="{FF2B5EF4-FFF2-40B4-BE49-F238E27FC236}">
                <a16:creationId xmlns:a16="http://schemas.microsoft.com/office/drawing/2014/main" id="{1ACD5C5F-E4C3-47F2-B16C-BE004B001A77}"/>
              </a:ext>
            </a:extLst>
          </p:cNvPr>
          <p:cNvSpPr>
            <a:spLocks noGrp="1" noChangeArrowheads="1"/>
          </p:cNvSpPr>
          <p:nvPr>
            <p:ph type="ftr" sz="quarter" idx="3"/>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eaLnBrk="1" hangingPunct="1">
              <a:defRPr sz="1400" b="0">
                <a:solidFill>
                  <a:schemeClr val="tx1"/>
                </a:solidFill>
                <a:latin typeface="+mn-lt"/>
              </a:defRPr>
            </a:lvl1pPr>
          </a:lstStyle>
          <a:p>
            <a:pPr>
              <a:defRPr/>
            </a:pPr>
            <a:r>
              <a:rPr lang="en-US" altLang="fr-FR"/>
              <a:t>Codep 92 - Stage Initial Initiateur - 2018</a:t>
            </a:r>
            <a:endParaRPr lang="fr-FR" altLang="fr-FR"/>
          </a:p>
        </p:txBody>
      </p:sp>
      <p:sp>
        <p:nvSpPr>
          <p:cNvPr id="9" name="Rectangle 38">
            <a:extLst>
              <a:ext uri="{FF2B5EF4-FFF2-40B4-BE49-F238E27FC236}">
                <a16:creationId xmlns:a16="http://schemas.microsoft.com/office/drawing/2014/main" id="{32476E04-1E51-4B91-ABAE-4FD41A0DD39C}"/>
              </a:ext>
            </a:extLst>
          </p:cNvPr>
          <p:cNvSpPr>
            <a:spLocks noGrp="1" noChangeArrowheads="1"/>
          </p:cNvSpPr>
          <p:nvPr>
            <p:ph type="sldNum" sz="quarter" idx="4"/>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eaLnBrk="1" hangingPunct="1">
              <a:defRPr sz="1400" b="0">
                <a:solidFill>
                  <a:schemeClr val="tx1"/>
                </a:solidFill>
                <a:latin typeface="Calibri" panose="020F0502020204030204" pitchFamily="34" charset="0"/>
              </a:defRPr>
            </a:lvl1pPr>
          </a:lstStyle>
          <a:p>
            <a:pPr>
              <a:defRPr/>
            </a:pPr>
            <a:fld id="{C2364B51-6823-47D3-9D4A-F9A87A4AB87A}" type="slidenum">
              <a:rPr lang="fr-FR" altLang="fr-FR"/>
              <a:pPr>
                <a:defRPr/>
              </a:pPr>
              <a:t>‹N°›</a:t>
            </a:fld>
            <a:endParaRPr lang="fr-FR" altLang="fr-FR"/>
          </a:p>
        </p:txBody>
      </p:sp>
    </p:spTree>
  </p:cSld>
  <p:clrMap bg1="lt1" tx1="dk1" bg2="lt2" tx2="dk2" accent1="accent1" accent2="accent2" accent3="accent3" accent4="accent4" accent5="accent5" accent6="accent6" hlink="hlink" folHlink="folHlink"/>
  <p:sldLayoutIdLst>
    <p:sldLayoutId id="2147483834" r:id="rId1"/>
  </p:sldLayoutIdLst>
  <p:transition spd="med"/>
  <p:hf hdr="0" dt="0"/>
  <p:txStyles>
    <p:titleStyle>
      <a:lvl1pPr algn="l" rtl="0" eaLnBrk="0" fontAlgn="base" hangingPunct="0">
        <a:spcBef>
          <a:spcPct val="0"/>
        </a:spcBef>
        <a:spcAft>
          <a:spcPct val="0"/>
        </a:spcAft>
        <a:defRPr sz="4400" b="1">
          <a:solidFill>
            <a:schemeClr val="tx1"/>
          </a:solidFill>
          <a:latin typeface="+mj-lt"/>
          <a:ea typeface="+mj-ea"/>
          <a:cs typeface="+mj-cs"/>
        </a:defRPr>
      </a:lvl1pPr>
      <a:lvl2pPr algn="l" rtl="0" eaLnBrk="0" fontAlgn="base" hangingPunct="0">
        <a:spcBef>
          <a:spcPct val="0"/>
        </a:spcBef>
        <a:spcAft>
          <a:spcPct val="0"/>
        </a:spcAft>
        <a:defRPr sz="4400" b="1">
          <a:solidFill>
            <a:schemeClr val="tx1"/>
          </a:solidFill>
          <a:latin typeface="Calibri" pitchFamily="34" charset="0"/>
          <a:ea typeface="Calibri" pitchFamily="34" charset="0"/>
          <a:cs typeface="Calibri" pitchFamily="34" charset="0"/>
        </a:defRPr>
      </a:lvl2pPr>
      <a:lvl3pPr algn="l" rtl="0" eaLnBrk="0" fontAlgn="base" hangingPunct="0">
        <a:spcBef>
          <a:spcPct val="0"/>
        </a:spcBef>
        <a:spcAft>
          <a:spcPct val="0"/>
        </a:spcAft>
        <a:defRPr sz="4400" b="1">
          <a:solidFill>
            <a:schemeClr val="tx1"/>
          </a:solidFill>
          <a:latin typeface="Calibri" pitchFamily="34" charset="0"/>
          <a:ea typeface="Calibri" pitchFamily="34" charset="0"/>
          <a:cs typeface="Calibri" pitchFamily="34" charset="0"/>
        </a:defRPr>
      </a:lvl3pPr>
      <a:lvl4pPr algn="l" rtl="0" eaLnBrk="0" fontAlgn="base" hangingPunct="0">
        <a:spcBef>
          <a:spcPct val="0"/>
        </a:spcBef>
        <a:spcAft>
          <a:spcPct val="0"/>
        </a:spcAft>
        <a:defRPr sz="4400" b="1">
          <a:solidFill>
            <a:schemeClr val="tx1"/>
          </a:solidFill>
          <a:latin typeface="Calibri" pitchFamily="34" charset="0"/>
          <a:ea typeface="Calibri" pitchFamily="34" charset="0"/>
          <a:cs typeface="Calibri" pitchFamily="34" charset="0"/>
        </a:defRPr>
      </a:lvl4pPr>
      <a:lvl5pPr algn="l" rtl="0" eaLnBrk="0" fontAlgn="base" hangingPunct="0">
        <a:spcBef>
          <a:spcPct val="0"/>
        </a:spcBef>
        <a:spcAft>
          <a:spcPct val="0"/>
        </a:spcAft>
        <a:defRPr sz="4400" b="1">
          <a:solidFill>
            <a:schemeClr val="tx1"/>
          </a:solidFill>
          <a:latin typeface="Calibri" pitchFamily="34" charset="0"/>
          <a:ea typeface="Calibri" pitchFamily="34" charset="0"/>
          <a:cs typeface="Calibri" pitchFamily="34" charset="0"/>
        </a:defRPr>
      </a:lvl5pPr>
      <a:lvl6pPr marL="457200" algn="l" rtl="0" fontAlgn="base">
        <a:spcBef>
          <a:spcPct val="0"/>
        </a:spcBef>
        <a:spcAft>
          <a:spcPct val="0"/>
        </a:spcAft>
        <a:defRPr sz="4400" b="1">
          <a:solidFill>
            <a:schemeClr val="bg2"/>
          </a:solidFill>
          <a:latin typeface="Comic Sans MS" pitchFamily="66" charset="0"/>
        </a:defRPr>
      </a:lvl6pPr>
      <a:lvl7pPr marL="914400" algn="l" rtl="0" fontAlgn="base">
        <a:spcBef>
          <a:spcPct val="0"/>
        </a:spcBef>
        <a:spcAft>
          <a:spcPct val="0"/>
        </a:spcAft>
        <a:defRPr sz="4400" b="1">
          <a:solidFill>
            <a:schemeClr val="bg2"/>
          </a:solidFill>
          <a:latin typeface="Comic Sans MS" pitchFamily="66" charset="0"/>
        </a:defRPr>
      </a:lvl7pPr>
      <a:lvl8pPr marL="1371600" algn="l" rtl="0" fontAlgn="base">
        <a:spcBef>
          <a:spcPct val="0"/>
        </a:spcBef>
        <a:spcAft>
          <a:spcPct val="0"/>
        </a:spcAft>
        <a:defRPr sz="4400" b="1">
          <a:solidFill>
            <a:schemeClr val="bg2"/>
          </a:solidFill>
          <a:latin typeface="Comic Sans MS" pitchFamily="66" charset="0"/>
        </a:defRPr>
      </a:lvl8pPr>
      <a:lvl9pPr marL="1828800" algn="l" rtl="0" fontAlgn="base">
        <a:spcBef>
          <a:spcPct val="0"/>
        </a:spcBef>
        <a:spcAft>
          <a:spcPct val="0"/>
        </a:spcAft>
        <a:defRPr sz="4400" b="1">
          <a:solidFill>
            <a:schemeClr val="bg2"/>
          </a:solidFill>
          <a:latin typeface="Comic Sans MS" pitchFamily="66" charset="0"/>
        </a:defRPr>
      </a:lvl9pPr>
    </p:titleStyle>
    <p:bodyStyle>
      <a:lvl1pPr marL="342900" indent="-342900" algn="l" rtl="0" eaLnBrk="0" fontAlgn="base" hangingPunct="0">
        <a:spcBef>
          <a:spcPct val="20000"/>
        </a:spcBef>
        <a:spcAft>
          <a:spcPct val="0"/>
        </a:spcAft>
        <a:buClr>
          <a:schemeClr val="tx2"/>
        </a:buClr>
        <a:buSzPct val="75000"/>
        <a:buFont typeface="Wingdings" panose="05000000000000000000" pitchFamily="2" charset="2"/>
        <a:buChar char="n"/>
        <a:defRPr sz="2800" b="1">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SzPct val="60000"/>
        <a:buFont typeface="Wingdings" panose="05000000000000000000" pitchFamily="2" charset="2"/>
        <a:buChar char="u"/>
        <a:defRPr sz="2800" b="1">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SzPct val="60000"/>
        <a:buFont typeface="Wingdings" panose="05000000000000000000" pitchFamily="2" charset="2"/>
        <a:buChar char="t"/>
        <a:defRPr sz="2800" b="1">
          <a:solidFill>
            <a:schemeClr val="tx1"/>
          </a:solidFill>
          <a:latin typeface="+mn-lt"/>
          <a:ea typeface="+mn-ea"/>
          <a:cs typeface="+mn-cs"/>
        </a:defRPr>
      </a:lvl3pPr>
      <a:lvl4pPr marL="1600200" indent="-228600" algn="l" rtl="0" eaLnBrk="0" fontAlgn="base" hangingPunct="0">
        <a:spcBef>
          <a:spcPct val="20000"/>
        </a:spcBef>
        <a:spcAft>
          <a:spcPct val="0"/>
        </a:spcAft>
        <a:buClr>
          <a:schemeClr val="tx1"/>
        </a:buClr>
        <a:buSzPct val="100000"/>
        <a:buChar char="•"/>
        <a:defRPr sz="2800" b="1">
          <a:solidFill>
            <a:schemeClr val="tx1"/>
          </a:solidFill>
          <a:latin typeface="+mn-lt"/>
          <a:ea typeface="+mn-ea"/>
          <a:cs typeface="+mn-cs"/>
        </a:defRPr>
      </a:lvl4pPr>
      <a:lvl5pPr marL="2057400" indent="-228600" algn="l" rtl="0" eaLnBrk="0" fontAlgn="base" hangingPunct="0">
        <a:spcBef>
          <a:spcPct val="20000"/>
        </a:spcBef>
        <a:spcAft>
          <a:spcPct val="0"/>
        </a:spcAft>
        <a:buClr>
          <a:schemeClr val="tx1"/>
        </a:buClr>
        <a:buSzPct val="100000"/>
        <a:buChar char="–"/>
        <a:defRPr sz="2800" b="1">
          <a:solidFill>
            <a:schemeClr val="tx1"/>
          </a:solidFill>
          <a:latin typeface="+mn-lt"/>
          <a:ea typeface="+mn-ea"/>
          <a:cs typeface="+mn-cs"/>
        </a:defRPr>
      </a:lvl5pPr>
      <a:lvl6pPr marL="2514600" indent="-228600" algn="l" rtl="0" fontAlgn="base">
        <a:spcBef>
          <a:spcPct val="20000"/>
        </a:spcBef>
        <a:spcAft>
          <a:spcPct val="0"/>
        </a:spcAft>
        <a:buClr>
          <a:schemeClr val="tx1"/>
        </a:buClr>
        <a:buSzPct val="100000"/>
        <a:buChar char="–"/>
        <a:defRPr sz="2800" b="1">
          <a:solidFill>
            <a:schemeClr val="bg2"/>
          </a:solidFill>
          <a:latin typeface="+mn-lt"/>
        </a:defRPr>
      </a:lvl6pPr>
      <a:lvl7pPr marL="2971800" indent="-228600" algn="l" rtl="0" fontAlgn="base">
        <a:spcBef>
          <a:spcPct val="20000"/>
        </a:spcBef>
        <a:spcAft>
          <a:spcPct val="0"/>
        </a:spcAft>
        <a:buClr>
          <a:schemeClr val="tx1"/>
        </a:buClr>
        <a:buSzPct val="100000"/>
        <a:buChar char="–"/>
        <a:defRPr sz="2800" b="1">
          <a:solidFill>
            <a:schemeClr val="bg2"/>
          </a:solidFill>
          <a:latin typeface="+mn-lt"/>
        </a:defRPr>
      </a:lvl7pPr>
      <a:lvl8pPr marL="3429000" indent="-228600" algn="l" rtl="0" fontAlgn="base">
        <a:spcBef>
          <a:spcPct val="20000"/>
        </a:spcBef>
        <a:spcAft>
          <a:spcPct val="0"/>
        </a:spcAft>
        <a:buClr>
          <a:schemeClr val="tx1"/>
        </a:buClr>
        <a:buSzPct val="100000"/>
        <a:buChar char="–"/>
        <a:defRPr sz="2800" b="1">
          <a:solidFill>
            <a:schemeClr val="bg2"/>
          </a:solidFill>
          <a:latin typeface="+mn-lt"/>
        </a:defRPr>
      </a:lvl8pPr>
      <a:lvl9pPr marL="3886200" indent="-228600" algn="l" rtl="0" fontAlgn="base">
        <a:spcBef>
          <a:spcPct val="20000"/>
        </a:spcBef>
        <a:spcAft>
          <a:spcPct val="0"/>
        </a:spcAft>
        <a:buClr>
          <a:schemeClr val="tx1"/>
        </a:buClr>
        <a:buSzPct val="100000"/>
        <a:buChar char="–"/>
        <a:defRPr sz="2800" b="1">
          <a:solidFill>
            <a:schemeClr val="bg2"/>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3.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1">
            <a:extLst>
              <a:ext uri="{FF2B5EF4-FFF2-40B4-BE49-F238E27FC236}">
                <a16:creationId xmlns:a16="http://schemas.microsoft.com/office/drawing/2014/main" id="{B5149849-445E-4CBC-8EF3-C2DB5ED2A496}"/>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6147" name="Espace réservé du numéro de diapositive 2">
            <a:extLst>
              <a:ext uri="{FF2B5EF4-FFF2-40B4-BE49-F238E27FC236}">
                <a16:creationId xmlns:a16="http://schemas.microsoft.com/office/drawing/2014/main" id="{DEBFE672-3E6B-4AA1-84AA-4BC3EAEFA015}"/>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17FAFD02-DB14-4815-BBC4-D9D2F3C95C66}" type="slidenum">
              <a:rPr lang="fr-FR" altLang="fr-FR" sz="1200" smtClean="0">
                <a:solidFill>
                  <a:schemeClr val="tx1"/>
                </a:solidFill>
                <a:latin typeface="Arial" panose="020B0604020202020204" pitchFamily="34" charset="0"/>
              </a:rPr>
              <a:pPr>
                <a:spcBef>
                  <a:spcPct val="0"/>
                </a:spcBef>
                <a:buFontTx/>
                <a:buNone/>
              </a:pPr>
              <a:t>1</a:t>
            </a:fld>
            <a:endParaRPr lang="fr-FR" altLang="fr-FR" sz="1200">
              <a:solidFill>
                <a:schemeClr val="tx1"/>
              </a:solidFill>
              <a:latin typeface="Arial" panose="020B0604020202020204" pitchFamily="34" charset="0"/>
            </a:endParaRPr>
          </a:p>
        </p:txBody>
      </p:sp>
      <p:sp>
        <p:nvSpPr>
          <p:cNvPr id="6148" name="Text Box 6">
            <a:extLst>
              <a:ext uri="{FF2B5EF4-FFF2-40B4-BE49-F238E27FC236}">
                <a16:creationId xmlns:a16="http://schemas.microsoft.com/office/drawing/2014/main" id="{E8B56E3E-A0B1-46FC-974C-8064E449C452}"/>
              </a:ext>
            </a:extLst>
          </p:cNvPr>
          <p:cNvSpPr txBox="1">
            <a:spLocks noChangeArrowheads="1"/>
          </p:cNvSpPr>
          <p:nvPr/>
        </p:nvSpPr>
        <p:spPr bwMode="auto">
          <a:xfrm>
            <a:off x="2339975" y="2781300"/>
            <a:ext cx="4751388"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50000"/>
              </a:spcBef>
              <a:buFontTx/>
              <a:buNone/>
            </a:pPr>
            <a:r>
              <a:rPr lang="fr-FR" altLang="fr-FR" sz="4400">
                <a:solidFill>
                  <a:schemeClr val="bg1"/>
                </a:solidFill>
                <a:cs typeface="Arial" panose="020B0604020202020204" pitchFamily="34" charset="0"/>
              </a:rPr>
              <a:t>Le sport en France</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pied de page 1">
            <a:extLst>
              <a:ext uri="{FF2B5EF4-FFF2-40B4-BE49-F238E27FC236}">
                <a16:creationId xmlns:a16="http://schemas.microsoft.com/office/drawing/2014/main" id="{7031E91D-1881-45A2-814B-C5165BBD3D56}"/>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8195" name="Espace réservé du numéro de diapositive 2">
            <a:extLst>
              <a:ext uri="{FF2B5EF4-FFF2-40B4-BE49-F238E27FC236}">
                <a16:creationId xmlns:a16="http://schemas.microsoft.com/office/drawing/2014/main" id="{738FC77A-2668-4257-A4C2-6EF677BB6756}"/>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6143235E-44B0-47BC-973D-ED1095D1D572}" type="slidenum">
              <a:rPr lang="fr-FR" altLang="fr-FR" sz="1200" smtClean="0">
                <a:solidFill>
                  <a:schemeClr val="tx1"/>
                </a:solidFill>
                <a:latin typeface="Arial" panose="020B0604020202020204" pitchFamily="34" charset="0"/>
              </a:rPr>
              <a:pPr>
                <a:spcBef>
                  <a:spcPct val="0"/>
                </a:spcBef>
                <a:buFontTx/>
                <a:buNone/>
              </a:pPr>
              <a:t>2</a:t>
            </a:fld>
            <a:endParaRPr lang="fr-FR" altLang="fr-FR" sz="1200">
              <a:solidFill>
                <a:schemeClr val="tx1"/>
              </a:solidFill>
              <a:latin typeface="Arial" panose="020B0604020202020204" pitchFamily="34" charset="0"/>
            </a:endParaRPr>
          </a:p>
        </p:txBody>
      </p:sp>
      <p:sp>
        <p:nvSpPr>
          <p:cNvPr id="8196" name="Text Box 3">
            <a:hlinkClick r:id="rId2" action="ppaction://hlinksldjump"/>
            <a:extLst>
              <a:ext uri="{FF2B5EF4-FFF2-40B4-BE49-F238E27FC236}">
                <a16:creationId xmlns:a16="http://schemas.microsoft.com/office/drawing/2014/main" id="{3E57C5A8-FAEA-4C52-9CCC-2DACDB4CB26D}"/>
              </a:ext>
            </a:extLst>
          </p:cNvPr>
          <p:cNvSpPr txBox="1">
            <a:spLocks noChangeArrowheads="1"/>
          </p:cNvSpPr>
          <p:nvPr/>
        </p:nvSpPr>
        <p:spPr bwMode="auto">
          <a:xfrm>
            <a:off x="755650" y="2133600"/>
            <a:ext cx="7632700" cy="519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a:solidFill>
                  <a:schemeClr val="tx2"/>
                </a:solidFill>
              </a:rPr>
              <a:t>1 – Organisation du sport en France</a:t>
            </a:r>
          </a:p>
        </p:txBody>
      </p:sp>
      <p:sp>
        <p:nvSpPr>
          <p:cNvPr id="8197" name="Text Box 4">
            <a:hlinkClick r:id="rId3" action="ppaction://hlinksldjump"/>
            <a:extLst>
              <a:ext uri="{FF2B5EF4-FFF2-40B4-BE49-F238E27FC236}">
                <a16:creationId xmlns:a16="http://schemas.microsoft.com/office/drawing/2014/main" id="{85FC8B7C-3CEF-4E7E-B841-6A8B41516ABB}"/>
              </a:ext>
            </a:extLst>
          </p:cNvPr>
          <p:cNvSpPr txBox="1">
            <a:spLocks noChangeArrowheads="1"/>
          </p:cNvSpPr>
          <p:nvPr/>
        </p:nvSpPr>
        <p:spPr bwMode="auto">
          <a:xfrm>
            <a:off x="827088" y="4437063"/>
            <a:ext cx="574675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a:solidFill>
                  <a:schemeClr val="tx2"/>
                </a:solidFill>
              </a:rPr>
              <a:t>2 – Le code du sport</a:t>
            </a:r>
          </a:p>
        </p:txBody>
      </p:sp>
      <p:sp>
        <p:nvSpPr>
          <p:cNvPr id="8198" name="Text Box 3">
            <a:extLst>
              <a:ext uri="{FF2B5EF4-FFF2-40B4-BE49-F238E27FC236}">
                <a16:creationId xmlns:a16="http://schemas.microsoft.com/office/drawing/2014/main" id="{FBC76309-00C8-49CB-8916-F68530FE5A08}"/>
              </a:ext>
            </a:extLst>
          </p:cNvPr>
          <p:cNvSpPr txBox="1">
            <a:spLocks noChangeArrowheads="1"/>
          </p:cNvSpPr>
          <p:nvPr/>
        </p:nvSpPr>
        <p:spPr bwMode="auto">
          <a:xfrm>
            <a:off x="1835150" y="2636838"/>
            <a:ext cx="3600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a:solidFill>
                  <a:schemeClr val="tx2"/>
                </a:solidFill>
              </a:rPr>
              <a:t>Ministère des sports</a:t>
            </a:r>
            <a:endParaRPr lang="fr-FR" altLang="fr-FR" sz="2400" b="0">
              <a:solidFill>
                <a:schemeClr val="tx2"/>
              </a:solidFill>
            </a:endParaRPr>
          </a:p>
        </p:txBody>
      </p:sp>
      <p:sp>
        <p:nvSpPr>
          <p:cNvPr id="8199" name="Text Box 10">
            <a:extLst>
              <a:ext uri="{FF2B5EF4-FFF2-40B4-BE49-F238E27FC236}">
                <a16:creationId xmlns:a16="http://schemas.microsoft.com/office/drawing/2014/main" id="{35307467-496F-4B57-A2E0-9F1341EB3FF0}"/>
              </a:ext>
            </a:extLst>
          </p:cNvPr>
          <p:cNvSpPr txBox="1">
            <a:spLocks noChangeArrowheads="1"/>
          </p:cNvSpPr>
          <p:nvPr/>
        </p:nvSpPr>
        <p:spPr bwMode="auto">
          <a:xfrm>
            <a:off x="2484438" y="3068638"/>
            <a:ext cx="3600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a:solidFill>
                  <a:schemeClr val="tx2"/>
                </a:solidFill>
              </a:rPr>
              <a:t>Le mouvement sportif</a:t>
            </a:r>
            <a:endParaRPr lang="fr-FR" altLang="fr-FR" sz="2400" b="0">
              <a:solidFill>
                <a:schemeClr val="tx2"/>
              </a:solidFill>
            </a:endParaRPr>
          </a:p>
        </p:txBody>
      </p:sp>
      <p:sp>
        <p:nvSpPr>
          <p:cNvPr id="8200" name="Text Box 16">
            <a:extLst>
              <a:ext uri="{FF2B5EF4-FFF2-40B4-BE49-F238E27FC236}">
                <a16:creationId xmlns:a16="http://schemas.microsoft.com/office/drawing/2014/main" id="{F4E7C986-6A75-4639-9490-01DC2F4008E2}"/>
              </a:ext>
            </a:extLst>
          </p:cNvPr>
          <p:cNvSpPr txBox="1">
            <a:spLocks noChangeArrowheads="1"/>
          </p:cNvSpPr>
          <p:nvPr/>
        </p:nvSpPr>
        <p:spPr bwMode="auto">
          <a:xfrm>
            <a:off x="3563938" y="3573463"/>
            <a:ext cx="36004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a:solidFill>
                  <a:schemeClr val="tx2"/>
                </a:solidFill>
              </a:rPr>
              <a:t>Les fédérations</a:t>
            </a:r>
            <a:endParaRPr lang="fr-FR" altLang="fr-FR" sz="2400" b="0">
              <a:solidFill>
                <a:schemeClr val="tx2"/>
              </a:solidFill>
            </a:endParaRPr>
          </a:p>
        </p:txBody>
      </p:sp>
      <p:sp>
        <p:nvSpPr>
          <p:cNvPr id="8201" name="Text Box 10">
            <a:extLst>
              <a:ext uri="{FF2B5EF4-FFF2-40B4-BE49-F238E27FC236}">
                <a16:creationId xmlns:a16="http://schemas.microsoft.com/office/drawing/2014/main" id="{BC9C05BD-694E-4905-A707-3F8540DA7E2E}"/>
              </a:ext>
            </a:extLst>
          </p:cNvPr>
          <p:cNvSpPr txBox="1">
            <a:spLocks noChangeArrowheads="1"/>
          </p:cNvSpPr>
          <p:nvPr/>
        </p:nvSpPr>
        <p:spPr bwMode="auto">
          <a:xfrm>
            <a:off x="250825" y="476250"/>
            <a:ext cx="47513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50000"/>
              </a:spcBef>
              <a:buFontTx/>
              <a:buNone/>
            </a:pPr>
            <a:r>
              <a:rPr lang="fr-FR" altLang="fr-FR" sz="4000">
                <a:solidFill>
                  <a:schemeClr val="bg1"/>
                </a:solidFill>
                <a:cs typeface="Arial" panose="020B0604020202020204" pitchFamily="34" charset="0"/>
              </a:rPr>
              <a:t>Le sport en France</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Espace réservé du pied de page 1">
            <a:extLst>
              <a:ext uri="{FF2B5EF4-FFF2-40B4-BE49-F238E27FC236}">
                <a16:creationId xmlns:a16="http://schemas.microsoft.com/office/drawing/2014/main" id="{02A8A7E6-1612-4793-B9A6-842CAB6FAF4D}"/>
              </a:ext>
            </a:extLst>
          </p:cNvPr>
          <p:cNvSpPr>
            <a:spLocks noGrp="1"/>
          </p:cNvSpPr>
          <p:nvPr>
            <p:ph type="ftr" sz="quarter" idx="10"/>
          </p:nvPr>
        </p:nvSpPr>
        <p:spPr/>
        <p:txBody>
          <a:bodyPr/>
          <a:lstStyle/>
          <a:p>
            <a:pPr>
              <a:defRPr/>
            </a:pPr>
            <a:r>
              <a:rPr lang="en-US" altLang="fr-FR"/>
              <a:t>Codep 92 - Stage Initial Initiateur - 2018</a:t>
            </a:r>
            <a:endParaRPr lang="fr-FR" altLang="fr-FR" dirty="0"/>
          </a:p>
        </p:txBody>
      </p:sp>
      <p:sp>
        <p:nvSpPr>
          <p:cNvPr id="9219" name="Espace réservé du numéro de diapositive 2">
            <a:extLst>
              <a:ext uri="{FF2B5EF4-FFF2-40B4-BE49-F238E27FC236}">
                <a16:creationId xmlns:a16="http://schemas.microsoft.com/office/drawing/2014/main" id="{F21A79B0-4E6D-480C-B8BA-10CF001B43C3}"/>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DBAA4453-1283-4904-8F03-6200CDEE8DDE}" type="slidenum">
              <a:rPr lang="fr-FR" altLang="fr-FR" sz="1200" smtClean="0">
                <a:solidFill>
                  <a:schemeClr val="tx1"/>
                </a:solidFill>
                <a:latin typeface="Arial" panose="020B0604020202020204" pitchFamily="34" charset="0"/>
              </a:rPr>
              <a:pPr>
                <a:spcBef>
                  <a:spcPct val="0"/>
                </a:spcBef>
                <a:buFontTx/>
                <a:buNone/>
              </a:pPr>
              <a:t>3</a:t>
            </a:fld>
            <a:endParaRPr lang="fr-FR" altLang="fr-FR" sz="1200">
              <a:solidFill>
                <a:schemeClr val="tx1"/>
              </a:solidFill>
              <a:latin typeface="Arial" panose="020B0604020202020204" pitchFamily="34" charset="0"/>
            </a:endParaRPr>
          </a:p>
        </p:txBody>
      </p:sp>
      <p:sp>
        <p:nvSpPr>
          <p:cNvPr id="9220" name="Text Box 3">
            <a:extLst>
              <a:ext uri="{FF2B5EF4-FFF2-40B4-BE49-F238E27FC236}">
                <a16:creationId xmlns:a16="http://schemas.microsoft.com/office/drawing/2014/main" id="{C58BE997-DD5C-4EB7-8967-BE144D94028E}"/>
              </a:ext>
            </a:extLst>
          </p:cNvPr>
          <p:cNvSpPr txBox="1">
            <a:spLocks noChangeArrowheads="1"/>
          </p:cNvSpPr>
          <p:nvPr/>
        </p:nvSpPr>
        <p:spPr bwMode="auto">
          <a:xfrm>
            <a:off x="323850" y="1700213"/>
            <a:ext cx="3671888" cy="519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a:solidFill>
                  <a:schemeClr val="bg1"/>
                </a:solidFill>
              </a:rPr>
              <a:t>Ministère des sports </a:t>
            </a:r>
            <a:r>
              <a:rPr lang="fr-FR" altLang="fr-FR" sz="2800" b="0">
                <a:solidFill>
                  <a:schemeClr val="bg1"/>
                </a:solidFill>
              </a:rPr>
              <a:t>:</a:t>
            </a:r>
          </a:p>
        </p:txBody>
      </p:sp>
      <p:sp>
        <p:nvSpPr>
          <p:cNvPr id="9221" name="Text Box 4">
            <a:extLst>
              <a:ext uri="{FF2B5EF4-FFF2-40B4-BE49-F238E27FC236}">
                <a16:creationId xmlns:a16="http://schemas.microsoft.com/office/drawing/2014/main" id="{37A05B57-0294-4D3A-952A-67FD3487BC18}"/>
              </a:ext>
            </a:extLst>
          </p:cNvPr>
          <p:cNvSpPr txBox="1">
            <a:spLocks noChangeArrowheads="1"/>
          </p:cNvSpPr>
          <p:nvPr/>
        </p:nvSpPr>
        <p:spPr bwMode="auto">
          <a:xfrm>
            <a:off x="684213" y="2565400"/>
            <a:ext cx="79914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1800">
                <a:solidFill>
                  <a:schemeClr val="tx2"/>
                </a:solidFill>
              </a:rPr>
              <a:t>16 millions de licenciés, 2 à 3 millions de bénévoles, 168000 associations sportives </a:t>
            </a:r>
          </a:p>
        </p:txBody>
      </p:sp>
      <p:sp>
        <p:nvSpPr>
          <p:cNvPr id="9222" name="Text Box 5">
            <a:extLst>
              <a:ext uri="{FF2B5EF4-FFF2-40B4-BE49-F238E27FC236}">
                <a16:creationId xmlns:a16="http://schemas.microsoft.com/office/drawing/2014/main" id="{C0B4D895-D852-46BF-A216-BB476D915ED1}"/>
              </a:ext>
            </a:extLst>
          </p:cNvPr>
          <p:cNvSpPr txBox="1">
            <a:spLocks noChangeArrowheads="1"/>
          </p:cNvSpPr>
          <p:nvPr/>
        </p:nvSpPr>
        <p:spPr bwMode="auto">
          <a:xfrm>
            <a:off x="323850" y="3025775"/>
            <a:ext cx="1079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u="sng">
                <a:solidFill>
                  <a:schemeClr val="tx2"/>
                </a:solidFill>
              </a:rPr>
              <a:t>Rôles</a:t>
            </a:r>
            <a:r>
              <a:rPr lang="fr-FR" altLang="fr-FR" sz="2400">
                <a:solidFill>
                  <a:schemeClr val="tx2"/>
                </a:solidFill>
              </a:rPr>
              <a:t> : </a:t>
            </a:r>
          </a:p>
        </p:txBody>
      </p:sp>
      <p:sp>
        <p:nvSpPr>
          <p:cNvPr id="9223" name="Text Box 6">
            <a:extLst>
              <a:ext uri="{FF2B5EF4-FFF2-40B4-BE49-F238E27FC236}">
                <a16:creationId xmlns:a16="http://schemas.microsoft.com/office/drawing/2014/main" id="{E9DB2025-8042-4F6F-9499-52F55B63576C}"/>
              </a:ext>
            </a:extLst>
          </p:cNvPr>
          <p:cNvSpPr txBox="1">
            <a:spLocks noChangeArrowheads="1"/>
          </p:cNvSpPr>
          <p:nvPr/>
        </p:nvSpPr>
        <p:spPr bwMode="auto">
          <a:xfrm>
            <a:off x="1619250" y="3500438"/>
            <a:ext cx="6840538" cy="2509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a:solidFill>
                  <a:schemeClr val="tx2"/>
                </a:solidFill>
              </a:rPr>
              <a:t>Responsable de la politique sportive en France </a:t>
            </a:r>
          </a:p>
          <a:p>
            <a:pPr eaLnBrk="1" hangingPunct="1">
              <a:spcBef>
                <a:spcPct val="50000"/>
              </a:spcBef>
              <a:buFontTx/>
              <a:buNone/>
            </a:pPr>
            <a:endParaRPr lang="fr-FR" altLang="fr-FR" sz="900">
              <a:solidFill>
                <a:schemeClr val="tx2"/>
              </a:solidFill>
            </a:endParaRPr>
          </a:p>
          <a:p>
            <a:pPr eaLnBrk="1" hangingPunct="1">
              <a:spcBef>
                <a:spcPct val="50000"/>
              </a:spcBef>
              <a:buFontTx/>
              <a:buNone/>
            </a:pPr>
            <a:r>
              <a:rPr lang="fr-FR" altLang="fr-FR" sz="2400">
                <a:solidFill>
                  <a:schemeClr val="tx2"/>
                </a:solidFill>
              </a:rPr>
              <a:t>Délègue aux fédérations sportives le pouvoir d’organiser et de promouvoir la pratique de leurs disciplines</a:t>
            </a:r>
          </a:p>
          <a:p>
            <a:pPr eaLnBrk="1" hangingPunct="1">
              <a:spcBef>
                <a:spcPct val="50000"/>
              </a:spcBef>
              <a:buFontTx/>
              <a:buNone/>
            </a:pPr>
            <a:br>
              <a:rPr lang="fr-FR" altLang="fr-FR" sz="900">
                <a:solidFill>
                  <a:schemeClr val="tx2"/>
                </a:solidFill>
              </a:rPr>
            </a:br>
            <a:r>
              <a:rPr lang="fr-FR" altLang="fr-FR" sz="2400">
                <a:solidFill>
                  <a:schemeClr val="tx2"/>
                </a:solidFill>
              </a:rPr>
              <a:t>Soutien financier et humain (cadres techniques)</a:t>
            </a:r>
          </a:p>
        </p:txBody>
      </p:sp>
      <p:sp>
        <p:nvSpPr>
          <p:cNvPr id="9224" name="Text Box 12">
            <a:extLst>
              <a:ext uri="{FF2B5EF4-FFF2-40B4-BE49-F238E27FC236}">
                <a16:creationId xmlns:a16="http://schemas.microsoft.com/office/drawing/2014/main" id="{B472286C-74F9-4BAC-ADA1-067F32BC2993}"/>
              </a:ext>
            </a:extLst>
          </p:cNvPr>
          <p:cNvSpPr txBox="1">
            <a:spLocks noChangeArrowheads="1"/>
          </p:cNvSpPr>
          <p:nvPr/>
        </p:nvSpPr>
        <p:spPr bwMode="auto">
          <a:xfrm>
            <a:off x="323850" y="404813"/>
            <a:ext cx="47513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50000"/>
              </a:spcBef>
              <a:buFontTx/>
              <a:buNone/>
            </a:pPr>
            <a:r>
              <a:rPr lang="fr-FR" altLang="fr-FR" sz="4000">
                <a:solidFill>
                  <a:schemeClr val="bg1"/>
                </a:solidFill>
                <a:cs typeface="Arial" panose="020B0604020202020204" pitchFamily="34" charset="0"/>
              </a:rPr>
              <a:t>Le sport en France</a:t>
            </a:r>
          </a:p>
        </p:txBody>
      </p:sp>
      <p:sp>
        <p:nvSpPr>
          <p:cNvPr id="10" name="Flèche droite 9">
            <a:extLst>
              <a:ext uri="{FF2B5EF4-FFF2-40B4-BE49-F238E27FC236}">
                <a16:creationId xmlns:a16="http://schemas.microsoft.com/office/drawing/2014/main" id="{31D8E653-4503-4C54-8F7A-D183071F55B5}"/>
              </a:ext>
            </a:extLst>
          </p:cNvPr>
          <p:cNvSpPr/>
          <p:nvPr/>
        </p:nvSpPr>
        <p:spPr>
          <a:xfrm>
            <a:off x="841375" y="3602038"/>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dirty="0">
              <a:solidFill>
                <a:schemeClr val="tx2"/>
              </a:solidFill>
              <a:latin typeface="Arial" charset="0"/>
            </a:endParaRPr>
          </a:p>
        </p:txBody>
      </p:sp>
      <p:sp>
        <p:nvSpPr>
          <p:cNvPr id="2" name="Flèche droite 9">
            <a:extLst>
              <a:ext uri="{FF2B5EF4-FFF2-40B4-BE49-F238E27FC236}">
                <a16:creationId xmlns:a16="http://schemas.microsoft.com/office/drawing/2014/main" id="{F762853E-37BE-4062-B30C-BDBFF2BD656B}"/>
              </a:ext>
            </a:extLst>
          </p:cNvPr>
          <p:cNvSpPr/>
          <p:nvPr/>
        </p:nvSpPr>
        <p:spPr>
          <a:xfrm>
            <a:off x="827088" y="4335463"/>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dirty="0">
              <a:solidFill>
                <a:schemeClr val="tx2"/>
              </a:solidFill>
              <a:latin typeface="Arial" charset="0"/>
            </a:endParaRPr>
          </a:p>
        </p:txBody>
      </p:sp>
      <p:sp>
        <p:nvSpPr>
          <p:cNvPr id="3" name="Flèche droite 9">
            <a:extLst>
              <a:ext uri="{FF2B5EF4-FFF2-40B4-BE49-F238E27FC236}">
                <a16:creationId xmlns:a16="http://schemas.microsoft.com/office/drawing/2014/main" id="{7F30FD4C-ECB1-40D5-9542-3925BDCFF331}"/>
              </a:ext>
            </a:extLst>
          </p:cNvPr>
          <p:cNvSpPr/>
          <p:nvPr/>
        </p:nvSpPr>
        <p:spPr>
          <a:xfrm>
            <a:off x="841375" y="5646738"/>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Espace réservé du pied de page 1">
            <a:extLst>
              <a:ext uri="{FF2B5EF4-FFF2-40B4-BE49-F238E27FC236}">
                <a16:creationId xmlns:a16="http://schemas.microsoft.com/office/drawing/2014/main" id="{DF62DFB5-5EB2-46E7-A38B-F555A1B5BAD7}"/>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1267" name="Espace réservé du numéro de diapositive 2">
            <a:extLst>
              <a:ext uri="{FF2B5EF4-FFF2-40B4-BE49-F238E27FC236}">
                <a16:creationId xmlns:a16="http://schemas.microsoft.com/office/drawing/2014/main" id="{5E1D3E0A-0BB1-4CF4-8139-7CCFE4AFFF33}"/>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81D180A8-86F4-4360-A3EF-DEA3E135C536}" type="slidenum">
              <a:rPr lang="fr-FR" altLang="fr-FR" sz="1200" smtClean="0">
                <a:solidFill>
                  <a:schemeClr val="tx1"/>
                </a:solidFill>
                <a:latin typeface="Arial" panose="020B0604020202020204" pitchFamily="34" charset="0"/>
              </a:rPr>
              <a:pPr>
                <a:spcBef>
                  <a:spcPct val="0"/>
                </a:spcBef>
                <a:buFontTx/>
                <a:buNone/>
              </a:pPr>
              <a:t>4</a:t>
            </a:fld>
            <a:endParaRPr lang="fr-FR" altLang="fr-FR" sz="1200">
              <a:solidFill>
                <a:schemeClr val="tx1"/>
              </a:solidFill>
              <a:latin typeface="Arial" panose="020B0604020202020204" pitchFamily="34" charset="0"/>
            </a:endParaRPr>
          </a:p>
        </p:txBody>
      </p:sp>
      <p:sp>
        <p:nvSpPr>
          <p:cNvPr id="11268" name="Text Box 10">
            <a:extLst>
              <a:ext uri="{FF2B5EF4-FFF2-40B4-BE49-F238E27FC236}">
                <a16:creationId xmlns:a16="http://schemas.microsoft.com/office/drawing/2014/main" id="{FDD0A13D-3004-4D37-BEFB-058FEE945EB1}"/>
              </a:ext>
            </a:extLst>
          </p:cNvPr>
          <p:cNvSpPr txBox="1">
            <a:spLocks noChangeArrowheads="1"/>
          </p:cNvSpPr>
          <p:nvPr/>
        </p:nvSpPr>
        <p:spPr bwMode="auto">
          <a:xfrm>
            <a:off x="250825" y="1685925"/>
            <a:ext cx="3889375" cy="519113"/>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a:solidFill>
                  <a:schemeClr val="bg1"/>
                </a:solidFill>
              </a:rPr>
              <a:t>Le mouvement sportif </a:t>
            </a:r>
            <a:r>
              <a:rPr lang="fr-FR" altLang="fr-FR" sz="2800" b="0">
                <a:solidFill>
                  <a:schemeClr val="bg1"/>
                </a:solidFill>
              </a:rPr>
              <a:t>:</a:t>
            </a:r>
          </a:p>
        </p:txBody>
      </p:sp>
      <p:sp>
        <p:nvSpPr>
          <p:cNvPr id="11269" name="Text Box 11">
            <a:extLst>
              <a:ext uri="{FF2B5EF4-FFF2-40B4-BE49-F238E27FC236}">
                <a16:creationId xmlns:a16="http://schemas.microsoft.com/office/drawing/2014/main" id="{CDB2C58B-FA92-44E7-B0B9-64D0AE0ABD0B}"/>
              </a:ext>
            </a:extLst>
          </p:cNvPr>
          <p:cNvSpPr txBox="1">
            <a:spLocks noChangeArrowheads="1"/>
          </p:cNvSpPr>
          <p:nvPr/>
        </p:nvSpPr>
        <p:spPr bwMode="auto">
          <a:xfrm>
            <a:off x="2411413" y="2420938"/>
            <a:ext cx="5435600" cy="51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a:solidFill>
                  <a:schemeClr val="tx2"/>
                </a:solidFill>
              </a:rPr>
              <a:t>Le CNOSF (toutes les fédérations)                                           </a:t>
            </a:r>
          </a:p>
        </p:txBody>
      </p:sp>
      <p:sp>
        <p:nvSpPr>
          <p:cNvPr id="11270" name="Text Box 12">
            <a:extLst>
              <a:ext uri="{FF2B5EF4-FFF2-40B4-BE49-F238E27FC236}">
                <a16:creationId xmlns:a16="http://schemas.microsoft.com/office/drawing/2014/main" id="{01F33455-B769-4CE2-8416-9F8ED9D1B410}"/>
              </a:ext>
            </a:extLst>
          </p:cNvPr>
          <p:cNvSpPr txBox="1">
            <a:spLocks noChangeArrowheads="1"/>
          </p:cNvSpPr>
          <p:nvPr/>
        </p:nvSpPr>
        <p:spPr bwMode="auto">
          <a:xfrm>
            <a:off x="468313" y="2852738"/>
            <a:ext cx="1079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u="sng">
                <a:solidFill>
                  <a:schemeClr val="tx2"/>
                </a:solidFill>
              </a:rPr>
              <a:t>Rôles</a:t>
            </a:r>
            <a:r>
              <a:rPr lang="fr-FR" altLang="fr-FR" sz="2400" b="0" u="sng">
                <a:solidFill>
                  <a:schemeClr val="tx2"/>
                </a:solidFill>
              </a:rPr>
              <a:t> :</a:t>
            </a:r>
            <a:r>
              <a:rPr lang="fr-FR" altLang="fr-FR" sz="2400" b="0">
                <a:solidFill>
                  <a:schemeClr val="tx2"/>
                </a:solidFill>
              </a:rPr>
              <a:t> </a:t>
            </a:r>
          </a:p>
        </p:txBody>
      </p:sp>
      <p:sp>
        <p:nvSpPr>
          <p:cNvPr id="11271" name="Text Box 15">
            <a:extLst>
              <a:ext uri="{FF2B5EF4-FFF2-40B4-BE49-F238E27FC236}">
                <a16:creationId xmlns:a16="http://schemas.microsoft.com/office/drawing/2014/main" id="{C4EEC6F2-4AA1-456B-A9D3-D9D1E6F063A4}"/>
              </a:ext>
            </a:extLst>
          </p:cNvPr>
          <p:cNvSpPr txBox="1">
            <a:spLocks noChangeArrowheads="1"/>
          </p:cNvSpPr>
          <p:nvPr/>
        </p:nvSpPr>
        <p:spPr bwMode="auto">
          <a:xfrm>
            <a:off x="1619250" y="3527425"/>
            <a:ext cx="6624638" cy="264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a:solidFill>
                  <a:schemeClr val="tx2"/>
                </a:solidFill>
              </a:rPr>
              <a:t>Représente le sport auprès des pouvoirs publics</a:t>
            </a:r>
          </a:p>
          <a:p>
            <a:pPr eaLnBrk="1" hangingPunct="1">
              <a:spcBef>
                <a:spcPct val="50000"/>
              </a:spcBef>
              <a:buFontTx/>
              <a:buNone/>
            </a:pPr>
            <a:r>
              <a:rPr lang="fr-FR" altLang="fr-FR" sz="2400">
                <a:solidFill>
                  <a:schemeClr val="tx2"/>
                </a:solidFill>
              </a:rPr>
              <a:t>Fait respect des règles des JO </a:t>
            </a:r>
          </a:p>
          <a:p>
            <a:pPr eaLnBrk="1" hangingPunct="1">
              <a:spcBef>
                <a:spcPct val="50000"/>
              </a:spcBef>
              <a:buFontTx/>
              <a:buNone/>
            </a:pPr>
            <a:r>
              <a:rPr lang="fr-FR" altLang="fr-FR" sz="2400">
                <a:solidFill>
                  <a:schemeClr val="tx2"/>
                </a:solidFill>
              </a:rPr>
              <a:t>Prépare et sélectionne les sportifs pour les JO </a:t>
            </a:r>
          </a:p>
          <a:p>
            <a:pPr eaLnBrk="1" hangingPunct="1">
              <a:spcBef>
                <a:spcPct val="50000"/>
              </a:spcBef>
              <a:buFontTx/>
              <a:buNone/>
            </a:pPr>
            <a:r>
              <a:rPr lang="fr-FR" altLang="fr-FR" sz="2400">
                <a:solidFill>
                  <a:schemeClr val="tx2"/>
                </a:solidFill>
              </a:rPr>
              <a:t>Favorise la promotion des sportifs au plan social </a:t>
            </a:r>
          </a:p>
          <a:p>
            <a:pPr eaLnBrk="1" hangingPunct="1">
              <a:spcBef>
                <a:spcPct val="50000"/>
              </a:spcBef>
              <a:buFontTx/>
              <a:buNone/>
            </a:pPr>
            <a:r>
              <a:rPr lang="fr-FR" altLang="fr-FR" sz="2400">
                <a:solidFill>
                  <a:schemeClr val="tx2"/>
                </a:solidFill>
              </a:rPr>
              <a:t>Aide aux fédérations</a:t>
            </a:r>
          </a:p>
        </p:txBody>
      </p:sp>
      <p:sp>
        <p:nvSpPr>
          <p:cNvPr id="11272" name="Text Box 14">
            <a:extLst>
              <a:ext uri="{FF2B5EF4-FFF2-40B4-BE49-F238E27FC236}">
                <a16:creationId xmlns:a16="http://schemas.microsoft.com/office/drawing/2014/main" id="{8C37314F-3A2E-42ED-96F7-058A59003FD4}"/>
              </a:ext>
            </a:extLst>
          </p:cNvPr>
          <p:cNvSpPr txBox="1">
            <a:spLocks noChangeArrowheads="1"/>
          </p:cNvSpPr>
          <p:nvPr/>
        </p:nvSpPr>
        <p:spPr bwMode="auto">
          <a:xfrm>
            <a:off x="323850" y="404813"/>
            <a:ext cx="47513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50000"/>
              </a:spcBef>
              <a:buFontTx/>
              <a:buNone/>
            </a:pPr>
            <a:r>
              <a:rPr lang="fr-FR" altLang="fr-FR" sz="4000">
                <a:solidFill>
                  <a:schemeClr val="bg1"/>
                </a:solidFill>
                <a:cs typeface="Arial" panose="020B0604020202020204" pitchFamily="34" charset="0"/>
              </a:rPr>
              <a:t>Le sport en France</a:t>
            </a:r>
          </a:p>
        </p:txBody>
      </p:sp>
      <p:sp>
        <p:nvSpPr>
          <p:cNvPr id="10" name="Flèche droite 9">
            <a:extLst>
              <a:ext uri="{FF2B5EF4-FFF2-40B4-BE49-F238E27FC236}">
                <a16:creationId xmlns:a16="http://schemas.microsoft.com/office/drawing/2014/main" id="{403C6810-35E8-4B5D-B39D-F8AF88454082}"/>
              </a:ext>
            </a:extLst>
          </p:cNvPr>
          <p:cNvSpPr/>
          <p:nvPr/>
        </p:nvSpPr>
        <p:spPr>
          <a:xfrm>
            <a:off x="841375" y="3602038"/>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
        <p:nvSpPr>
          <p:cNvPr id="2" name="Flèche droite 9">
            <a:extLst>
              <a:ext uri="{FF2B5EF4-FFF2-40B4-BE49-F238E27FC236}">
                <a16:creationId xmlns:a16="http://schemas.microsoft.com/office/drawing/2014/main" id="{384716A2-40B1-43C8-AC54-24D8EF1EF4B9}"/>
              </a:ext>
            </a:extLst>
          </p:cNvPr>
          <p:cNvSpPr/>
          <p:nvPr/>
        </p:nvSpPr>
        <p:spPr>
          <a:xfrm>
            <a:off x="827088" y="4178300"/>
            <a:ext cx="720725" cy="28733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
        <p:nvSpPr>
          <p:cNvPr id="3" name="Flèche droite 9">
            <a:extLst>
              <a:ext uri="{FF2B5EF4-FFF2-40B4-BE49-F238E27FC236}">
                <a16:creationId xmlns:a16="http://schemas.microsoft.com/office/drawing/2014/main" id="{E8815032-1ABE-4600-A36D-B63A2AA89C9D}"/>
              </a:ext>
            </a:extLst>
          </p:cNvPr>
          <p:cNvSpPr/>
          <p:nvPr/>
        </p:nvSpPr>
        <p:spPr>
          <a:xfrm>
            <a:off x="884238" y="5803900"/>
            <a:ext cx="720725" cy="28733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
        <p:nvSpPr>
          <p:cNvPr id="4" name="Flèche droite 9">
            <a:extLst>
              <a:ext uri="{FF2B5EF4-FFF2-40B4-BE49-F238E27FC236}">
                <a16:creationId xmlns:a16="http://schemas.microsoft.com/office/drawing/2014/main" id="{70357136-306D-4FCA-B24B-D0EE8E9A324D}"/>
              </a:ext>
            </a:extLst>
          </p:cNvPr>
          <p:cNvSpPr/>
          <p:nvPr/>
        </p:nvSpPr>
        <p:spPr>
          <a:xfrm>
            <a:off x="828675" y="4724400"/>
            <a:ext cx="720725" cy="28733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
        <p:nvSpPr>
          <p:cNvPr id="5" name="Flèche droite 9">
            <a:extLst>
              <a:ext uri="{FF2B5EF4-FFF2-40B4-BE49-F238E27FC236}">
                <a16:creationId xmlns:a16="http://schemas.microsoft.com/office/drawing/2014/main" id="{344E4F02-9919-45B4-BC39-BB15E8B287CE}"/>
              </a:ext>
            </a:extLst>
          </p:cNvPr>
          <p:cNvSpPr/>
          <p:nvPr/>
        </p:nvSpPr>
        <p:spPr>
          <a:xfrm>
            <a:off x="869950" y="5287963"/>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1">
            <a:extLst>
              <a:ext uri="{FF2B5EF4-FFF2-40B4-BE49-F238E27FC236}">
                <a16:creationId xmlns:a16="http://schemas.microsoft.com/office/drawing/2014/main" id="{8187B882-D5AB-4AE5-90CA-955FB01158BE}"/>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2291" name="Espace réservé du numéro de diapositive 2">
            <a:extLst>
              <a:ext uri="{FF2B5EF4-FFF2-40B4-BE49-F238E27FC236}">
                <a16:creationId xmlns:a16="http://schemas.microsoft.com/office/drawing/2014/main" id="{80E324DF-8BD2-49B6-B911-0602718175BB}"/>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2A1F53C6-52B4-42FB-801D-9AAE68F599D0}" type="slidenum">
              <a:rPr lang="fr-FR" altLang="fr-FR" sz="1200" smtClean="0">
                <a:solidFill>
                  <a:schemeClr val="tx1"/>
                </a:solidFill>
                <a:latin typeface="Arial" panose="020B0604020202020204" pitchFamily="34" charset="0"/>
              </a:rPr>
              <a:pPr>
                <a:spcBef>
                  <a:spcPct val="0"/>
                </a:spcBef>
                <a:buFontTx/>
                <a:buNone/>
              </a:pPr>
              <a:t>5</a:t>
            </a:fld>
            <a:endParaRPr lang="fr-FR" altLang="fr-FR" sz="1200">
              <a:solidFill>
                <a:schemeClr val="tx1"/>
              </a:solidFill>
              <a:latin typeface="Arial" panose="020B0604020202020204" pitchFamily="34" charset="0"/>
            </a:endParaRPr>
          </a:p>
        </p:txBody>
      </p:sp>
      <p:sp>
        <p:nvSpPr>
          <p:cNvPr id="12292" name="Text Box 16">
            <a:extLst>
              <a:ext uri="{FF2B5EF4-FFF2-40B4-BE49-F238E27FC236}">
                <a16:creationId xmlns:a16="http://schemas.microsoft.com/office/drawing/2014/main" id="{83BEEB27-EF4A-4D50-9013-0135447BDBAF}"/>
              </a:ext>
            </a:extLst>
          </p:cNvPr>
          <p:cNvSpPr txBox="1">
            <a:spLocks noChangeArrowheads="1"/>
          </p:cNvSpPr>
          <p:nvPr/>
        </p:nvSpPr>
        <p:spPr bwMode="auto">
          <a:xfrm>
            <a:off x="250825" y="1700213"/>
            <a:ext cx="3097213" cy="519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a:solidFill>
                  <a:schemeClr val="bg1"/>
                </a:solidFill>
              </a:rPr>
              <a:t>Les fédérations :</a:t>
            </a:r>
          </a:p>
        </p:txBody>
      </p:sp>
      <p:sp>
        <p:nvSpPr>
          <p:cNvPr id="12293" name="Text Box 18">
            <a:extLst>
              <a:ext uri="{FF2B5EF4-FFF2-40B4-BE49-F238E27FC236}">
                <a16:creationId xmlns:a16="http://schemas.microsoft.com/office/drawing/2014/main" id="{DF916F83-52C7-4C2E-BEEE-52B99E37D161}"/>
              </a:ext>
            </a:extLst>
          </p:cNvPr>
          <p:cNvSpPr txBox="1">
            <a:spLocks noChangeArrowheads="1"/>
          </p:cNvSpPr>
          <p:nvPr/>
        </p:nvSpPr>
        <p:spPr bwMode="auto">
          <a:xfrm>
            <a:off x="468313" y="2420938"/>
            <a:ext cx="10795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u="sng">
                <a:solidFill>
                  <a:schemeClr val="tx2"/>
                </a:solidFill>
              </a:rPr>
              <a:t>Rôles :</a:t>
            </a:r>
            <a:r>
              <a:rPr lang="fr-FR" altLang="fr-FR" sz="2400">
                <a:solidFill>
                  <a:schemeClr val="tx2"/>
                </a:solidFill>
              </a:rPr>
              <a:t> </a:t>
            </a:r>
          </a:p>
        </p:txBody>
      </p:sp>
      <p:sp>
        <p:nvSpPr>
          <p:cNvPr id="12294" name="Text Box 19">
            <a:extLst>
              <a:ext uri="{FF2B5EF4-FFF2-40B4-BE49-F238E27FC236}">
                <a16:creationId xmlns:a16="http://schemas.microsoft.com/office/drawing/2014/main" id="{47D1FD20-F9F8-4669-A0CE-98A1EF3871EA}"/>
              </a:ext>
            </a:extLst>
          </p:cNvPr>
          <p:cNvSpPr txBox="1">
            <a:spLocks noChangeArrowheads="1"/>
          </p:cNvSpPr>
          <p:nvPr/>
        </p:nvSpPr>
        <p:spPr bwMode="auto">
          <a:xfrm>
            <a:off x="1763713" y="3573463"/>
            <a:ext cx="6696075"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a:solidFill>
                  <a:schemeClr val="tx2"/>
                </a:solidFill>
              </a:rPr>
              <a:t>Organisent la pratique</a:t>
            </a:r>
          </a:p>
          <a:p>
            <a:pPr eaLnBrk="1" hangingPunct="1">
              <a:spcBef>
                <a:spcPct val="50000"/>
              </a:spcBef>
              <a:buFontTx/>
              <a:buNone/>
            </a:pPr>
            <a:r>
              <a:rPr lang="fr-FR" altLang="fr-FR" sz="2400">
                <a:solidFill>
                  <a:schemeClr val="tx2"/>
                </a:solidFill>
              </a:rPr>
              <a:t>Assurent la promotion de leurs disciplines  </a:t>
            </a:r>
          </a:p>
          <a:p>
            <a:pPr eaLnBrk="1" hangingPunct="1">
              <a:spcBef>
                <a:spcPct val="50000"/>
              </a:spcBef>
              <a:buFontTx/>
              <a:buNone/>
            </a:pPr>
            <a:r>
              <a:rPr lang="fr-FR" altLang="fr-FR" sz="2400">
                <a:solidFill>
                  <a:schemeClr val="tx2"/>
                </a:solidFill>
              </a:rPr>
              <a:t>Obtiennent un  Agrément  ou  une Délégation du ministère.</a:t>
            </a:r>
          </a:p>
        </p:txBody>
      </p:sp>
      <p:sp>
        <p:nvSpPr>
          <p:cNvPr id="12295" name="Text Box 11">
            <a:extLst>
              <a:ext uri="{FF2B5EF4-FFF2-40B4-BE49-F238E27FC236}">
                <a16:creationId xmlns:a16="http://schemas.microsoft.com/office/drawing/2014/main" id="{D0D07E46-0D53-4BD0-84E2-B53980A28E35}"/>
              </a:ext>
            </a:extLst>
          </p:cNvPr>
          <p:cNvSpPr txBox="1">
            <a:spLocks noChangeArrowheads="1"/>
          </p:cNvSpPr>
          <p:nvPr/>
        </p:nvSpPr>
        <p:spPr bwMode="auto">
          <a:xfrm>
            <a:off x="323850" y="404813"/>
            <a:ext cx="47513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50000"/>
              </a:spcBef>
              <a:buFontTx/>
              <a:buNone/>
            </a:pPr>
            <a:r>
              <a:rPr lang="fr-FR" altLang="fr-FR" sz="4000">
                <a:solidFill>
                  <a:schemeClr val="bg1"/>
                </a:solidFill>
                <a:cs typeface="Arial" panose="020B0604020202020204" pitchFamily="34" charset="0"/>
              </a:rPr>
              <a:t>Le sport en France</a:t>
            </a:r>
          </a:p>
        </p:txBody>
      </p:sp>
      <p:sp>
        <p:nvSpPr>
          <p:cNvPr id="10" name="Flèche droite 9">
            <a:extLst>
              <a:ext uri="{FF2B5EF4-FFF2-40B4-BE49-F238E27FC236}">
                <a16:creationId xmlns:a16="http://schemas.microsoft.com/office/drawing/2014/main" id="{03941A36-AF27-471B-93C2-A084A1AD652B}"/>
              </a:ext>
            </a:extLst>
          </p:cNvPr>
          <p:cNvSpPr/>
          <p:nvPr/>
        </p:nvSpPr>
        <p:spPr>
          <a:xfrm>
            <a:off x="955675" y="3687763"/>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
        <p:nvSpPr>
          <p:cNvPr id="2" name="Flèche droite 9">
            <a:extLst>
              <a:ext uri="{FF2B5EF4-FFF2-40B4-BE49-F238E27FC236}">
                <a16:creationId xmlns:a16="http://schemas.microsoft.com/office/drawing/2014/main" id="{BB9169AE-F84C-4630-83F2-38FE0E3D2D75}"/>
              </a:ext>
            </a:extLst>
          </p:cNvPr>
          <p:cNvSpPr/>
          <p:nvPr/>
        </p:nvSpPr>
        <p:spPr>
          <a:xfrm>
            <a:off x="941388" y="4222750"/>
            <a:ext cx="720725" cy="28733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
        <p:nvSpPr>
          <p:cNvPr id="3" name="Flèche droite 9">
            <a:extLst>
              <a:ext uri="{FF2B5EF4-FFF2-40B4-BE49-F238E27FC236}">
                <a16:creationId xmlns:a16="http://schemas.microsoft.com/office/drawing/2014/main" id="{EFF3F7F9-AA97-4C91-B1A5-8A264AA5A2E8}"/>
              </a:ext>
            </a:extLst>
          </p:cNvPr>
          <p:cNvSpPr/>
          <p:nvPr/>
        </p:nvSpPr>
        <p:spPr>
          <a:xfrm>
            <a:off x="941388" y="4760913"/>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Espace réservé du pied de page 1">
            <a:extLst>
              <a:ext uri="{FF2B5EF4-FFF2-40B4-BE49-F238E27FC236}">
                <a16:creationId xmlns:a16="http://schemas.microsoft.com/office/drawing/2014/main" id="{067DBA8E-7552-492B-A19A-E8D611EBD628}"/>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4339" name="Espace réservé du numéro de diapositive 2">
            <a:extLst>
              <a:ext uri="{FF2B5EF4-FFF2-40B4-BE49-F238E27FC236}">
                <a16:creationId xmlns:a16="http://schemas.microsoft.com/office/drawing/2014/main" id="{93537A94-467F-4B65-952A-F169182B5690}"/>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FBAA42C5-0AD1-422D-BA6E-50918D618CF2}" type="slidenum">
              <a:rPr lang="fr-FR" altLang="fr-FR" sz="1200" smtClean="0">
                <a:solidFill>
                  <a:schemeClr val="tx1"/>
                </a:solidFill>
                <a:latin typeface="Arial" panose="020B0604020202020204" pitchFamily="34" charset="0"/>
              </a:rPr>
              <a:pPr>
                <a:spcBef>
                  <a:spcPct val="0"/>
                </a:spcBef>
                <a:buFontTx/>
                <a:buNone/>
              </a:pPr>
              <a:t>6</a:t>
            </a:fld>
            <a:endParaRPr lang="fr-FR" altLang="fr-FR" sz="1200">
              <a:solidFill>
                <a:schemeClr val="tx1"/>
              </a:solidFill>
              <a:latin typeface="Arial" panose="020B0604020202020204" pitchFamily="34" charset="0"/>
            </a:endParaRPr>
          </a:p>
        </p:txBody>
      </p:sp>
      <p:sp>
        <p:nvSpPr>
          <p:cNvPr id="14340" name="Text Box 1027">
            <a:extLst>
              <a:ext uri="{FF2B5EF4-FFF2-40B4-BE49-F238E27FC236}">
                <a16:creationId xmlns:a16="http://schemas.microsoft.com/office/drawing/2014/main" id="{D0DE24A1-3A9E-4E1E-A10C-577D2B316E38}"/>
              </a:ext>
            </a:extLst>
          </p:cNvPr>
          <p:cNvSpPr txBox="1">
            <a:spLocks noChangeArrowheads="1"/>
          </p:cNvSpPr>
          <p:nvPr/>
        </p:nvSpPr>
        <p:spPr bwMode="auto">
          <a:xfrm>
            <a:off x="1331913" y="3860800"/>
            <a:ext cx="7343775" cy="2123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b="0" dirty="0">
                <a:solidFill>
                  <a:schemeClr val="tx2"/>
                </a:solidFill>
              </a:rPr>
              <a:t>La dernière partie des arrêtés spécifiques à tous les sports a été incorporée dans le code du sport par arrêté du</a:t>
            </a:r>
            <a:r>
              <a:rPr lang="fr-FR" altLang="fr-FR" sz="2400" dirty="0">
                <a:solidFill>
                  <a:schemeClr val="tx2"/>
                </a:solidFill>
              </a:rPr>
              <a:t> </a:t>
            </a:r>
            <a:r>
              <a:rPr lang="fr-FR" altLang="fr-FR" sz="2400" dirty="0">
                <a:solidFill>
                  <a:srgbClr val="FF0000"/>
                </a:solidFill>
              </a:rPr>
              <a:t>28 février 2008</a:t>
            </a:r>
            <a:r>
              <a:rPr lang="fr-FR" altLang="fr-FR" sz="2400" dirty="0">
                <a:solidFill>
                  <a:schemeClr val="tx2"/>
                </a:solidFill>
              </a:rPr>
              <a:t> </a:t>
            </a:r>
          </a:p>
          <a:p>
            <a:pPr eaLnBrk="1" hangingPunct="1">
              <a:spcBef>
                <a:spcPct val="50000"/>
              </a:spcBef>
              <a:buFontTx/>
              <a:buNone/>
            </a:pPr>
            <a:r>
              <a:rPr lang="fr-FR" altLang="fr-FR" sz="2400" b="0" dirty="0">
                <a:solidFill>
                  <a:schemeClr val="tx2"/>
                </a:solidFill>
              </a:rPr>
              <a:t>La dernière modification date du </a:t>
            </a:r>
            <a:r>
              <a:rPr lang="fr-FR" altLang="fr-FR" sz="2400" dirty="0">
                <a:solidFill>
                  <a:srgbClr val="FF0000"/>
                </a:solidFill>
              </a:rPr>
              <a:t>24 juillet 2017</a:t>
            </a:r>
            <a:r>
              <a:rPr lang="fr-FR" altLang="fr-FR" sz="2400" b="0" dirty="0">
                <a:solidFill>
                  <a:schemeClr val="tx2"/>
                </a:solidFill>
              </a:rPr>
              <a:t>, concernant </a:t>
            </a:r>
            <a:r>
              <a:rPr lang="fr-FR" altLang="fr-FR" sz="2400" b="0">
                <a:solidFill>
                  <a:schemeClr val="tx2"/>
                </a:solidFill>
              </a:rPr>
              <a:t>le CACI </a:t>
            </a:r>
            <a:endParaRPr lang="fr-FR" altLang="fr-FR" sz="2400" b="0" dirty="0">
              <a:solidFill>
                <a:schemeClr val="tx2"/>
              </a:solidFill>
            </a:endParaRPr>
          </a:p>
        </p:txBody>
      </p:sp>
      <p:sp>
        <p:nvSpPr>
          <p:cNvPr id="14341" name="Text Box 1033">
            <a:extLst>
              <a:ext uri="{FF2B5EF4-FFF2-40B4-BE49-F238E27FC236}">
                <a16:creationId xmlns:a16="http://schemas.microsoft.com/office/drawing/2014/main" id="{B908F85F-9F5D-40DB-B42C-41A30EDA41FC}"/>
              </a:ext>
            </a:extLst>
          </p:cNvPr>
          <p:cNvSpPr txBox="1">
            <a:spLocks noChangeArrowheads="1"/>
          </p:cNvSpPr>
          <p:nvPr/>
        </p:nvSpPr>
        <p:spPr bwMode="auto">
          <a:xfrm>
            <a:off x="1331913" y="2349500"/>
            <a:ext cx="7488237" cy="1370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400">
                <a:solidFill>
                  <a:schemeClr val="tx2"/>
                </a:solidFill>
              </a:rPr>
              <a:t>Porte d’entrée unique aux normes du sport</a:t>
            </a:r>
          </a:p>
          <a:p>
            <a:pPr eaLnBrk="1" hangingPunct="1">
              <a:spcBef>
                <a:spcPct val="50000"/>
              </a:spcBef>
              <a:buFontTx/>
              <a:buNone/>
            </a:pPr>
            <a:r>
              <a:rPr lang="fr-FR" altLang="fr-FR" sz="2400">
                <a:solidFill>
                  <a:schemeClr val="tx2"/>
                </a:solidFill>
              </a:rPr>
              <a:t>Regroupement de l’ensemble des lois (partie législative),                          des décrets et des arrêtés (partie réglementaire)</a:t>
            </a:r>
          </a:p>
        </p:txBody>
      </p:sp>
      <p:sp>
        <p:nvSpPr>
          <p:cNvPr id="14342" name="Text Box 1034">
            <a:extLst>
              <a:ext uri="{FF2B5EF4-FFF2-40B4-BE49-F238E27FC236}">
                <a16:creationId xmlns:a16="http://schemas.microsoft.com/office/drawing/2014/main" id="{F07A770A-EFC6-44A0-8245-5F6A6213E575}"/>
              </a:ext>
            </a:extLst>
          </p:cNvPr>
          <p:cNvSpPr txBox="1">
            <a:spLocks noChangeArrowheads="1"/>
          </p:cNvSpPr>
          <p:nvPr/>
        </p:nvSpPr>
        <p:spPr bwMode="auto">
          <a:xfrm>
            <a:off x="468313" y="1700213"/>
            <a:ext cx="3024187" cy="519112"/>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50000"/>
              </a:spcBef>
              <a:buFontTx/>
              <a:buNone/>
            </a:pPr>
            <a:r>
              <a:rPr lang="fr-FR" altLang="fr-FR" sz="2800">
                <a:solidFill>
                  <a:schemeClr val="bg1"/>
                </a:solidFill>
              </a:rPr>
              <a:t>Le Code du Sport</a:t>
            </a:r>
          </a:p>
        </p:txBody>
      </p:sp>
      <p:sp>
        <p:nvSpPr>
          <p:cNvPr id="14343" name="Flèche courbée vers la droite 9">
            <a:extLst>
              <a:ext uri="{FF2B5EF4-FFF2-40B4-BE49-F238E27FC236}">
                <a16:creationId xmlns:a16="http://schemas.microsoft.com/office/drawing/2014/main" id="{68DC1138-3991-4F29-8382-A9EF05E19E35}"/>
              </a:ext>
            </a:extLst>
          </p:cNvPr>
          <p:cNvSpPr>
            <a:spLocks noChangeArrowheads="1"/>
          </p:cNvSpPr>
          <p:nvPr/>
        </p:nvSpPr>
        <p:spPr bwMode="auto">
          <a:xfrm>
            <a:off x="395288" y="4581525"/>
            <a:ext cx="720725" cy="1000125"/>
          </a:xfrm>
          <a:prstGeom prst="curvedRightArrow">
            <a:avLst>
              <a:gd name="adj1" fmla="val 24978"/>
              <a:gd name="adj2" fmla="val 49956"/>
              <a:gd name="adj3" fmla="val 25000"/>
            </a:avLst>
          </a:prstGeom>
          <a:solidFill>
            <a:srgbClr val="FF0000"/>
          </a:solidFill>
          <a:ln>
            <a:noFill/>
          </a:ln>
          <a:extLst>
            <a:ext uri="{91240B29-F687-4F45-9708-019B960494DF}">
              <a14:hiddenLine xmlns:a14="http://schemas.microsoft.com/office/drawing/2010/main" w="9525" algn="ctr">
                <a:solidFill>
                  <a:schemeClr val="tx1"/>
                </a:solidFill>
                <a:round/>
                <a:headEnd/>
                <a:tailEnd/>
              </a14:hiddenLine>
            </a:ext>
          </a:extLst>
        </p:spPr>
        <p:txBody>
          <a:bodyPr wrap="none"/>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eaLnBrk="1" hangingPunct="1">
              <a:spcBef>
                <a:spcPct val="0"/>
              </a:spcBef>
              <a:buFontTx/>
              <a:buNone/>
            </a:pPr>
            <a:endParaRPr lang="fr-FR" altLang="fr-FR" sz="2400">
              <a:solidFill>
                <a:schemeClr val="tx2"/>
              </a:solidFill>
              <a:latin typeface="Comic Sans MS" panose="030F0702030302020204" pitchFamily="66" charset="0"/>
            </a:endParaRPr>
          </a:p>
        </p:txBody>
      </p:sp>
      <p:sp>
        <p:nvSpPr>
          <p:cNvPr id="14344" name="Text Box 11">
            <a:extLst>
              <a:ext uri="{FF2B5EF4-FFF2-40B4-BE49-F238E27FC236}">
                <a16:creationId xmlns:a16="http://schemas.microsoft.com/office/drawing/2014/main" id="{A18F3220-6A93-435F-BDC7-62642AA0A818}"/>
              </a:ext>
            </a:extLst>
          </p:cNvPr>
          <p:cNvSpPr txBox="1">
            <a:spLocks noChangeArrowheads="1"/>
          </p:cNvSpPr>
          <p:nvPr/>
        </p:nvSpPr>
        <p:spPr bwMode="auto">
          <a:xfrm>
            <a:off x="323850" y="404813"/>
            <a:ext cx="47513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50000"/>
              </a:spcBef>
              <a:buFontTx/>
              <a:buNone/>
            </a:pPr>
            <a:r>
              <a:rPr lang="fr-FR" altLang="fr-FR" sz="4000">
                <a:solidFill>
                  <a:schemeClr val="bg1"/>
                </a:solidFill>
                <a:cs typeface="Arial" panose="020B0604020202020204" pitchFamily="34" charset="0"/>
              </a:rPr>
              <a:t>Le sport en France</a:t>
            </a:r>
          </a:p>
        </p:txBody>
      </p:sp>
      <p:sp>
        <p:nvSpPr>
          <p:cNvPr id="10" name="Flèche droite 9">
            <a:extLst>
              <a:ext uri="{FF2B5EF4-FFF2-40B4-BE49-F238E27FC236}">
                <a16:creationId xmlns:a16="http://schemas.microsoft.com/office/drawing/2014/main" id="{55B29257-B82F-4A18-AD70-D52A47D5D061}"/>
              </a:ext>
            </a:extLst>
          </p:cNvPr>
          <p:cNvSpPr/>
          <p:nvPr/>
        </p:nvSpPr>
        <p:spPr>
          <a:xfrm>
            <a:off x="468313" y="2452688"/>
            <a:ext cx="720725" cy="287337"/>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
        <p:nvSpPr>
          <p:cNvPr id="2" name="Flèche droite 9">
            <a:extLst>
              <a:ext uri="{FF2B5EF4-FFF2-40B4-BE49-F238E27FC236}">
                <a16:creationId xmlns:a16="http://schemas.microsoft.com/office/drawing/2014/main" id="{B5C1C559-89A8-42B3-BEB8-412C170A94E1}"/>
              </a:ext>
            </a:extLst>
          </p:cNvPr>
          <p:cNvSpPr/>
          <p:nvPr/>
        </p:nvSpPr>
        <p:spPr>
          <a:xfrm>
            <a:off x="468313" y="2997200"/>
            <a:ext cx="720725" cy="287338"/>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2800" b="1">
                <a:solidFill>
                  <a:schemeClr val="bg2"/>
                </a:solidFill>
                <a:latin typeface="Comic Sans MS" pitchFamily="66" charset="0"/>
              </a:defRPr>
            </a:lvl1pPr>
            <a:lvl2pPr marL="742950" indent="-285750" eaLnBrk="0" hangingPunct="0">
              <a:defRPr sz="2800" b="1">
                <a:solidFill>
                  <a:schemeClr val="bg2"/>
                </a:solidFill>
                <a:latin typeface="Comic Sans MS" pitchFamily="66" charset="0"/>
              </a:defRPr>
            </a:lvl2pPr>
            <a:lvl3pPr marL="1143000" indent="-228600" eaLnBrk="0" hangingPunct="0">
              <a:defRPr sz="2800" b="1">
                <a:solidFill>
                  <a:schemeClr val="bg2"/>
                </a:solidFill>
                <a:latin typeface="Comic Sans MS" pitchFamily="66" charset="0"/>
              </a:defRPr>
            </a:lvl3pPr>
            <a:lvl4pPr marL="1600200" indent="-228600" eaLnBrk="0" hangingPunct="0">
              <a:defRPr sz="2800" b="1">
                <a:solidFill>
                  <a:schemeClr val="bg2"/>
                </a:solidFill>
                <a:latin typeface="Comic Sans MS" pitchFamily="66" charset="0"/>
              </a:defRPr>
            </a:lvl4pPr>
            <a:lvl5pPr marL="2057400" indent="-228600" eaLnBrk="0" hangingPunct="0">
              <a:defRPr sz="2800" b="1">
                <a:solidFill>
                  <a:schemeClr val="bg2"/>
                </a:solidFill>
                <a:latin typeface="Comic Sans MS" pitchFamily="66" charset="0"/>
              </a:defRPr>
            </a:lvl5pPr>
            <a:lvl6pPr marL="2514600" indent="-228600" eaLnBrk="0" fontAlgn="base" hangingPunct="0">
              <a:spcBef>
                <a:spcPct val="0"/>
              </a:spcBef>
              <a:spcAft>
                <a:spcPct val="0"/>
              </a:spcAft>
              <a:defRPr sz="2800" b="1">
                <a:solidFill>
                  <a:schemeClr val="bg2"/>
                </a:solidFill>
                <a:latin typeface="Comic Sans MS" pitchFamily="66" charset="0"/>
              </a:defRPr>
            </a:lvl6pPr>
            <a:lvl7pPr marL="2971800" indent="-228600" eaLnBrk="0" fontAlgn="base" hangingPunct="0">
              <a:spcBef>
                <a:spcPct val="0"/>
              </a:spcBef>
              <a:spcAft>
                <a:spcPct val="0"/>
              </a:spcAft>
              <a:defRPr sz="2800" b="1">
                <a:solidFill>
                  <a:schemeClr val="bg2"/>
                </a:solidFill>
                <a:latin typeface="Comic Sans MS" pitchFamily="66" charset="0"/>
              </a:defRPr>
            </a:lvl7pPr>
            <a:lvl8pPr marL="3429000" indent="-228600" eaLnBrk="0" fontAlgn="base" hangingPunct="0">
              <a:spcBef>
                <a:spcPct val="0"/>
              </a:spcBef>
              <a:spcAft>
                <a:spcPct val="0"/>
              </a:spcAft>
              <a:defRPr sz="2800" b="1">
                <a:solidFill>
                  <a:schemeClr val="bg2"/>
                </a:solidFill>
                <a:latin typeface="Comic Sans MS" pitchFamily="66" charset="0"/>
              </a:defRPr>
            </a:lvl8pPr>
            <a:lvl9pPr marL="3886200" indent="-228600" eaLnBrk="0" fontAlgn="base" hangingPunct="0">
              <a:spcBef>
                <a:spcPct val="0"/>
              </a:spcBef>
              <a:spcAft>
                <a:spcPct val="0"/>
              </a:spcAft>
              <a:defRPr sz="2800" b="1">
                <a:solidFill>
                  <a:schemeClr val="bg2"/>
                </a:solidFill>
                <a:latin typeface="Comic Sans MS" pitchFamily="66" charset="0"/>
              </a:defRPr>
            </a:lvl9pPr>
          </a:lstStyle>
          <a:p>
            <a:pPr eaLnBrk="1" hangingPunct="1">
              <a:defRPr/>
            </a:pPr>
            <a:endParaRPr lang="fr-FR" altLang="fr-FR" sz="2400">
              <a:solidFill>
                <a:schemeClr val="tx2"/>
              </a:solidFill>
              <a:latin typeface="Arial" charset="0"/>
            </a:endParaRP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pied de page 1">
            <a:extLst>
              <a:ext uri="{FF2B5EF4-FFF2-40B4-BE49-F238E27FC236}">
                <a16:creationId xmlns:a16="http://schemas.microsoft.com/office/drawing/2014/main" id="{0E4DDA7A-2E99-4584-9C11-CE2166871F9E}"/>
              </a:ext>
            </a:extLst>
          </p:cNvPr>
          <p:cNvSpPr>
            <a:spLocks noGrp="1"/>
          </p:cNvSpPr>
          <p:nvPr>
            <p:ph type="ftr" sz="quarter" idx="10"/>
          </p:nvPr>
        </p:nvSpPr>
        <p:spPr/>
        <p:txBody>
          <a:bodyPr/>
          <a:lstStyle/>
          <a:p>
            <a:pPr>
              <a:defRPr/>
            </a:pPr>
            <a:r>
              <a:rPr lang="en-US" altLang="fr-FR"/>
              <a:t>Codep 92 - Stage Initial Initiateur - 2018</a:t>
            </a:r>
            <a:endParaRPr lang="fr-FR" altLang="fr-FR"/>
          </a:p>
        </p:txBody>
      </p:sp>
      <p:sp>
        <p:nvSpPr>
          <p:cNvPr id="15363" name="Espace réservé du numéro de diapositive 2">
            <a:extLst>
              <a:ext uri="{FF2B5EF4-FFF2-40B4-BE49-F238E27FC236}">
                <a16:creationId xmlns:a16="http://schemas.microsoft.com/office/drawing/2014/main" id="{881FE624-3FF7-4080-B7A7-DC0FE1766FA4}"/>
              </a:ext>
            </a:extLst>
          </p:cNvPr>
          <p:cNvSpPr>
            <a:spLocks noGrp="1"/>
          </p:cNvSpPr>
          <p:nvPr>
            <p:ph type="sldNum" sz="quarter" idx="11"/>
          </p:nvPr>
        </p:nvSpPr>
        <p:spPr>
          <a:noFill/>
        </p:spPr>
        <p:txBody>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0"/>
              </a:spcBef>
              <a:buFontTx/>
              <a:buNone/>
            </a:pPr>
            <a:fld id="{05BB7506-57E9-428C-AC21-362A5F18D1C5}" type="slidenum">
              <a:rPr lang="fr-FR" altLang="fr-FR" sz="1200" smtClean="0">
                <a:solidFill>
                  <a:schemeClr val="tx1"/>
                </a:solidFill>
                <a:latin typeface="Arial" panose="020B0604020202020204" pitchFamily="34" charset="0"/>
              </a:rPr>
              <a:pPr>
                <a:spcBef>
                  <a:spcPct val="0"/>
                </a:spcBef>
                <a:buFontTx/>
                <a:buNone/>
              </a:pPr>
              <a:t>7</a:t>
            </a:fld>
            <a:endParaRPr lang="fr-FR" altLang="fr-FR" sz="1200">
              <a:solidFill>
                <a:schemeClr val="tx1"/>
              </a:solidFill>
              <a:latin typeface="Arial" panose="020B0604020202020204" pitchFamily="34" charset="0"/>
            </a:endParaRPr>
          </a:p>
        </p:txBody>
      </p:sp>
      <p:sp>
        <p:nvSpPr>
          <p:cNvPr id="15364" name="Text Box 5">
            <a:extLst>
              <a:ext uri="{FF2B5EF4-FFF2-40B4-BE49-F238E27FC236}">
                <a16:creationId xmlns:a16="http://schemas.microsoft.com/office/drawing/2014/main" id="{E6AD3EAC-B436-4084-8178-4124F24F7B22}"/>
              </a:ext>
            </a:extLst>
          </p:cNvPr>
          <p:cNvSpPr txBox="1">
            <a:spLocks noChangeArrowheads="1"/>
          </p:cNvSpPr>
          <p:nvPr/>
        </p:nvSpPr>
        <p:spPr bwMode="auto">
          <a:xfrm>
            <a:off x="1763713" y="2492375"/>
            <a:ext cx="5976937"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Font typeface="Arial" panose="020B0604020202020204" pitchFamily="34" charset="0"/>
              <a:buChar char="•"/>
              <a:defRPr sz="3200">
                <a:solidFill>
                  <a:srgbClr val="2D4E77"/>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rgbClr val="2D4E77"/>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rgbClr val="2D4E77"/>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rgbClr val="2D4E77"/>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rgbClr val="2D4E77"/>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rgbClr val="2D4E77"/>
                </a:solidFill>
                <a:latin typeface="Calibri" panose="020F0502020204030204" pitchFamily="34" charset="0"/>
              </a:defRPr>
            </a:lvl9pPr>
          </a:lstStyle>
          <a:p>
            <a:pPr>
              <a:spcBef>
                <a:spcPct val="50000"/>
              </a:spcBef>
              <a:buFontTx/>
              <a:buNone/>
            </a:pPr>
            <a:r>
              <a:rPr lang="fr-FR" altLang="fr-FR" sz="4400">
                <a:solidFill>
                  <a:schemeClr val="bg1"/>
                </a:solidFill>
                <a:cs typeface="Arial" panose="020B0604020202020204" pitchFamily="34" charset="0"/>
              </a:rPr>
              <a:t>Merci de votre attention</a:t>
            </a:r>
          </a:p>
        </p:txBody>
      </p:sp>
    </p:spTree>
  </p:cSld>
  <p:clrMapOvr>
    <a:masterClrMapping/>
  </p:clrMapOvr>
  <p:transition spd="med"/>
</p:sld>
</file>

<file path=ppt/theme/theme1.xml><?xml version="1.0" encoding="utf-8"?>
<a:theme xmlns:a="http://schemas.openxmlformats.org/drawingml/2006/main" name="Masque Codep 92">
  <a:themeElements>
    <a:clrScheme name="Masque Codep 9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Masque Codep 92">
      <a:majorFont>
        <a:latin typeface="Calibri"/>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asque Codep 92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Bleu électrique">
  <a:themeElements>
    <a:clrScheme name="Bleu électriqu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2_Bleu électrique">
      <a:majorFont>
        <a:latin typeface="Calibri"/>
        <a:ea typeface="Calibri"/>
        <a:cs typeface="Calibri"/>
      </a:majorFont>
      <a:minorFont>
        <a:latin typeface="Calibri"/>
        <a:ea typeface="Calibri"/>
        <a:cs typeface="Calibri"/>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800" b="1" i="0" u="none" strike="noStrike" cap="none" normalizeH="0" baseline="0" smtClean="0">
            <a:ln>
              <a:noFill/>
            </a:ln>
            <a:solidFill>
              <a:schemeClr val="bg2"/>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fr-FR" sz="2800" b="1" i="0" u="none" strike="noStrike" cap="none" normalizeH="0" baseline="0" smtClean="0">
            <a:ln>
              <a:noFill/>
            </a:ln>
            <a:solidFill>
              <a:schemeClr val="bg2"/>
            </a:solidFill>
            <a:effectLst/>
            <a:latin typeface="Comic Sans MS" pitchFamily="66" charset="0"/>
          </a:defRPr>
        </a:defPPr>
      </a:lstStyle>
    </a:lnDef>
  </a:objectDefaults>
  <a:extraClrSchemeLst>
    <a:extraClrScheme>
      <a:clrScheme name="Bleu électriqu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Bleu électriqu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Bleu électriqu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Designs\Bleu électrique.pot</Template>
  <TotalTime>803</TotalTime>
  <Words>413</Words>
  <Application>Microsoft Office PowerPoint</Application>
  <PresentationFormat>Affichage à l'écran (4:3)</PresentationFormat>
  <Paragraphs>63</Paragraphs>
  <Slides>7</Slides>
  <Notes>3</Notes>
  <HiddenSlides>0</HiddenSlides>
  <MMClips>0</MMClips>
  <ScaleCrop>false</ScaleCrop>
  <HeadingPairs>
    <vt:vector size="6" baseType="variant">
      <vt:variant>
        <vt:lpstr>Polices utilisées</vt:lpstr>
      </vt:variant>
      <vt:variant>
        <vt:i4>5</vt:i4>
      </vt:variant>
      <vt:variant>
        <vt:lpstr>Thème</vt:lpstr>
      </vt:variant>
      <vt:variant>
        <vt:i4>2</vt:i4>
      </vt:variant>
      <vt:variant>
        <vt:lpstr>Titres des diapositives</vt:lpstr>
      </vt:variant>
      <vt:variant>
        <vt:i4>7</vt:i4>
      </vt:variant>
    </vt:vector>
  </HeadingPairs>
  <TitlesOfParts>
    <vt:vector size="14" baseType="lpstr">
      <vt:lpstr>Arial</vt:lpstr>
      <vt:lpstr>Calibri</vt:lpstr>
      <vt:lpstr>Comic Sans MS</vt:lpstr>
      <vt:lpstr>Times New Roman</vt:lpstr>
      <vt:lpstr>Wingdings</vt:lpstr>
      <vt:lpstr>Masque Codep 92</vt:lpstr>
      <vt:lpstr>2_Bleu électrique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stage initial</dc:title>
  <dc:creator>Patrick</dc:creator>
  <cp:lastModifiedBy>CORBEL Brigitte</cp:lastModifiedBy>
  <cp:revision>73</cp:revision>
  <dcterms:created xsi:type="dcterms:W3CDTF">2001-05-06T13:33:23Z</dcterms:created>
  <dcterms:modified xsi:type="dcterms:W3CDTF">2018-09-23T15:37:05Z</dcterms:modified>
</cp:coreProperties>
</file>