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49" r:id="rId2"/>
  </p:sldMasterIdLst>
  <p:notesMasterIdLst>
    <p:notesMasterId r:id="rId23"/>
  </p:notesMasterIdLst>
  <p:handoutMasterIdLst>
    <p:handoutMasterId r:id="rId24"/>
  </p:handoutMasterIdLst>
  <p:sldIdLst>
    <p:sldId id="256" r:id="rId3"/>
    <p:sldId id="454" r:id="rId4"/>
    <p:sldId id="366" r:id="rId5"/>
    <p:sldId id="438" r:id="rId6"/>
    <p:sldId id="457" r:id="rId7"/>
    <p:sldId id="392" r:id="rId8"/>
    <p:sldId id="455" r:id="rId9"/>
    <p:sldId id="441" r:id="rId10"/>
    <p:sldId id="440" r:id="rId11"/>
    <p:sldId id="442" r:id="rId12"/>
    <p:sldId id="443" r:id="rId13"/>
    <p:sldId id="444" r:id="rId14"/>
    <p:sldId id="453" r:id="rId15"/>
    <p:sldId id="445" r:id="rId16"/>
    <p:sldId id="447" r:id="rId17"/>
    <p:sldId id="448" r:id="rId18"/>
    <p:sldId id="449" r:id="rId19"/>
    <p:sldId id="450" r:id="rId20"/>
    <p:sldId id="451" r:id="rId21"/>
    <p:sldId id="458" r:id="rId22"/>
  </p:sldIdLst>
  <p:sldSz cx="9144000" cy="6858000" type="screen4x3"/>
  <p:notesSz cx="6858000" cy="9144000"/>
  <p:defaultTextStyle>
    <a:defPPr>
      <a:defRPr lang="fr-FR"/>
    </a:defPPr>
    <a:lvl1pPr algn="l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16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6pPr>
    <a:lvl7pPr marL="2743200" algn="l" defTabSz="914400" rtl="0" eaLnBrk="1" latinLnBrk="0" hangingPunct="1">
      <a:defRPr sz="16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7pPr>
    <a:lvl8pPr marL="3200400" algn="l" defTabSz="914400" rtl="0" eaLnBrk="1" latinLnBrk="0" hangingPunct="1">
      <a:defRPr sz="16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8pPr>
    <a:lvl9pPr marL="3657600" algn="l" defTabSz="914400" rtl="0" eaLnBrk="1" latinLnBrk="0" hangingPunct="1">
      <a:defRPr sz="16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00CC"/>
    <a:srgbClr val="99CC00"/>
    <a:srgbClr val="CCFF33"/>
    <a:srgbClr val="FFCC66"/>
    <a:srgbClr val="FF9900"/>
    <a:srgbClr val="FFFF00"/>
    <a:srgbClr val="00CC00"/>
    <a:srgbClr val="33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39" autoAdjust="0"/>
    <p:restoredTop sz="94660" autoAdjust="0"/>
  </p:normalViewPr>
  <p:slideViewPr>
    <p:cSldViewPr>
      <p:cViewPr varScale="1">
        <p:scale>
          <a:sx n="82" d="100"/>
          <a:sy n="82" d="100"/>
        </p:scale>
        <p:origin x="1469" y="6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4" d="100"/>
          <a:sy n="54" d="100"/>
        </p:scale>
        <p:origin x="-1854" y="-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viewProps" Target="view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>
            <a:extLst>
              <a:ext uri="{FF2B5EF4-FFF2-40B4-BE49-F238E27FC236}">
                <a16:creationId xmlns:a16="http://schemas.microsoft.com/office/drawing/2014/main" id="{880C5E91-22FE-44F8-A0E5-131935C5694B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9219" name="Rectangle 3">
            <a:extLst>
              <a:ext uri="{FF2B5EF4-FFF2-40B4-BE49-F238E27FC236}">
                <a16:creationId xmlns:a16="http://schemas.microsoft.com/office/drawing/2014/main" id="{DEF32FFA-7D04-4A3A-AF9A-1A8867B30601}"/>
              </a:ext>
            </a:extLst>
          </p:cNvPr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9220" name="Rectangle 4">
            <a:extLst>
              <a:ext uri="{FF2B5EF4-FFF2-40B4-BE49-F238E27FC236}">
                <a16:creationId xmlns:a16="http://schemas.microsoft.com/office/drawing/2014/main" id="{054E51B8-C80D-4AE3-9843-728592C72C54}"/>
              </a:ext>
            </a:extLst>
          </p:cNvPr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9221" name="Rectangle 5">
            <a:extLst>
              <a:ext uri="{FF2B5EF4-FFF2-40B4-BE49-F238E27FC236}">
                <a16:creationId xmlns:a16="http://schemas.microsoft.com/office/drawing/2014/main" id="{D84082BD-EE90-4B1E-BE8B-7642E206139F}"/>
              </a:ext>
            </a:extLst>
          </p:cNvPr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1F43C7E1-02CB-4298-83D3-6A04C086A850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>
            <a:extLst>
              <a:ext uri="{FF2B5EF4-FFF2-40B4-BE49-F238E27FC236}">
                <a16:creationId xmlns:a16="http://schemas.microsoft.com/office/drawing/2014/main" id="{7EF188B2-1B19-489B-BC34-27B8E4A81976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 b="1" u="sng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6563" name="Rectangle 3">
            <a:extLst>
              <a:ext uri="{FF2B5EF4-FFF2-40B4-BE49-F238E27FC236}">
                <a16:creationId xmlns:a16="http://schemas.microsoft.com/office/drawing/2014/main" id="{2B1DF4B2-5559-4B5E-BDF9-BD80AD28DCC0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 b="1" u="sng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076" name="Rectangle 4">
            <a:extLst>
              <a:ext uri="{FF2B5EF4-FFF2-40B4-BE49-F238E27FC236}">
                <a16:creationId xmlns:a16="http://schemas.microsoft.com/office/drawing/2014/main" id="{D9C84DC8-DC12-476C-A03C-00E6863F380A}"/>
              </a:ext>
            </a:extLst>
          </p:cNvPr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6565" name="Rectangle 5">
            <a:extLst>
              <a:ext uri="{FF2B5EF4-FFF2-40B4-BE49-F238E27FC236}">
                <a16:creationId xmlns:a16="http://schemas.microsoft.com/office/drawing/2014/main" id="{5F0E47C3-AE19-42C6-AD49-F4C7315F6F81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noProof="0"/>
              <a:t>Cliquez pour modifier les styles du texte du masque</a:t>
            </a:r>
          </a:p>
          <a:p>
            <a:pPr lvl="1"/>
            <a:r>
              <a:rPr lang="fr-FR" noProof="0"/>
              <a:t>Deuxième niveau</a:t>
            </a:r>
          </a:p>
          <a:p>
            <a:pPr lvl="2"/>
            <a:r>
              <a:rPr lang="fr-FR" noProof="0"/>
              <a:t>Troisième niveau</a:t>
            </a:r>
          </a:p>
          <a:p>
            <a:pPr lvl="3"/>
            <a:r>
              <a:rPr lang="fr-FR" noProof="0"/>
              <a:t>Quatrième niveau</a:t>
            </a:r>
          </a:p>
          <a:p>
            <a:pPr lvl="4"/>
            <a:r>
              <a:rPr lang="fr-FR" noProof="0"/>
              <a:t>Cinquième niveau</a:t>
            </a:r>
          </a:p>
        </p:txBody>
      </p:sp>
      <p:sp>
        <p:nvSpPr>
          <p:cNvPr id="66566" name="Rectangle 6">
            <a:extLst>
              <a:ext uri="{FF2B5EF4-FFF2-40B4-BE49-F238E27FC236}">
                <a16:creationId xmlns:a16="http://schemas.microsoft.com/office/drawing/2014/main" id="{0819A43B-5246-45BF-8007-EDEBDF181B96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 b="1" u="sng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6567" name="Rectangle 7">
            <a:extLst>
              <a:ext uri="{FF2B5EF4-FFF2-40B4-BE49-F238E27FC236}">
                <a16:creationId xmlns:a16="http://schemas.microsoft.com/office/drawing/2014/main" id="{E9A0A500-DAE6-41A9-A00D-DA2D9FB2BD12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b="1" u="sng"/>
            </a:lvl1pPr>
          </a:lstStyle>
          <a:p>
            <a:pPr>
              <a:defRPr/>
            </a:pPr>
            <a:fld id="{CF142A40-2E46-406C-8DBF-D6E7981FD6BC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7">
            <a:extLst>
              <a:ext uri="{FF2B5EF4-FFF2-40B4-BE49-F238E27FC236}">
                <a16:creationId xmlns:a16="http://schemas.microsoft.com/office/drawing/2014/main" id="{3D9D6319-3258-483F-BC37-40042A64796A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41889591-1C67-4046-A7F4-B34BB8367559}" type="slidenum">
              <a:rPr lang="fr-FR" altLang="fr-FR" smtClean="0"/>
              <a:pPr>
                <a:spcBef>
                  <a:spcPct val="0"/>
                </a:spcBef>
              </a:pPr>
              <a:t>1</a:t>
            </a:fld>
            <a:endParaRPr lang="fr-FR" altLang="fr-FR"/>
          </a:p>
        </p:txBody>
      </p:sp>
      <p:sp>
        <p:nvSpPr>
          <p:cNvPr id="6147" name="Rectangle 2">
            <a:extLst>
              <a:ext uri="{FF2B5EF4-FFF2-40B4-BE49-F238E27FC236}">
                <a16:creationId xmlns:a16="http://schemas.microsoft.com/office/drawing/2014/main" id="{E851EA94-0ADD-4564-ABF8-C954A474FA09}"/>
              </a:ext>
            </a:extLst>
          </p:cNvPr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8" name="Rectangle 3">
            <a:extLst>
              <a:ext uri="{FF2B5EF4-FFF2-40B4-BE49-F238E27FC236}">
                <a16:creationId xmlns:a16="http://schemas.microsoft.com/office/drawing/2014/main" id="{6F6DF5CB-8956-48A3-AE28-7B707004BC7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fr-FR" altLang="fr-FR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>
            <a:extLst>
              <a:ext uri="{FF2B5EF4-FFF2-40B4-BE49-F238E27FC236}">
                <a16:creationId xmlns:a16="http://schemas.microsoft.com/office/drawing/2014/main" id="{FB91E3E4-35D3-4280-AEFE-5281E9EADDE0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7EC33A5F-6DA4-4D54-9C6E-5CA63657508F}" type="slidenum">
              <a:rPr lang="fr-FR" altLang="fr-FR" smtClean="0"/>
              <a:pPr>
                <a:spcBef>
                  <a:spcPct val="0"/>
                </a:spcBef>
              </a:pPr>
              <a:t>10</a:t>
            </a:fld>
            <a:endParaRPr lang="fr-FR" altLang="fr-FR"/>
          </a:p>
        </p:txBody>
      </p:sp>
      <p:sp>
        <p:nvSpPr>
          <p:cNvPr id="24579" name="Rectangle 2">
            <a:extLst>
              <a:ext uri="{FF2B5EF4-FFF2-40B4-BE49-F238E27FC236}">
                <a16:creationId xmlns:a16="http://schemas.microsoft.com/office/drawing/2014/main" id="{6E0CDF80-2FE0-40C8-A93A-DB75DE0288B1}"/>
              </a:ext>
            </a:extLst>
          </p:cNvPr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80" name="Rectangle 3">
            <a:extLst>
              <a:ext uri="{FF2B5EF4-FFF2-40B4-BE49-F238E27FC236}">
                <a16:creationId xmlns:a16="http://schemas.microsoft.com/office/drawing/2014/main" id="{AC8DB2F0-14DF-43C5-85A7-189DB1E4299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fr-FR" altLang="fr-FR" sz="1600"/>
              <a:t>Utilisation PMT,</a:t>
            </a:r>
          </a:p>
          <a:p>
            <a:pPr eaLnBrk="1" hangingPunct="1"/>
            <a:r>
              <a:rPr lang="fr-FR" altLang="fr-FR" sz="1600"/>
              <a:t>Profondeur de 3 à 5 mètres,</a:t>
            </a:r>
          </a:p>
          <a:p>
            <a:pPr eaLnBrk="1" hangingPunct="1"/>
            <a:r>
              <a:rPr lang="fr-FR" altLang="fr-FR" sz="1600"/>
              <a:t>Point d’appui en surface,</a:t>
            </a:r>
          </a:p>
          <a:p>
            <a:pPr eaLnBrk="1" hangingPunct="1"/>
            <a:r>
              <a:rPr lang="fr-FR" altLang="fr-FR" sz="1600"/>
              <a:t>Point de repère au fond.</a:t>
            </a: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7">
            <a:extLst>
              <a:ext uri="{FF2B5EF4-FFF2-40B4-BE49-F238E27FC236}">
                <a16:creationId xmlns:a16="http://schemas.microsoft.com/office/drawing/2014/main" id="{AEED909C-B6DF-4D0B-BADD-E7779D321D76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6921FB01-9D8F-4ECE-BACB-EAD50AAC090A}" type="slidenum">
              <a:rPr lang="fr-FR" altLang="fr-FR" smtClean="0"/>
              <a:pPr>
                <a:spcBef>
                  <a:spcPct val="0"/>
                </a:spcBef>
              </a:pPr>
              <a:t>11</a:t>
            </a:fld>
            <a:endParaRPr lang="fr-FR" altLang="fr-FR"/>
          </a:p>
        </p:txBody>
      </p:sp>
      <p:sp>
        <p:nvSpPr>
          <p:cNvPr id="26627" name="Rectangle 2">
            <a:extLst>
              <a:ext uri="{FF2B5EF4-FFF2-40B4-BE49-F238E27FC236}">
                <a16:creationId xmlns:a16="http://schemas.microsoft.com/office/drawing/2014/main" id="{20A7B02E-D126-4423-A0FA-1408AE113F2F}"/>
              </a:ext>
            </a:extLst>
          </p:cNvPr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8" name="Rectangle 3">
            <a:extLst>
              <a:ext uri="{FF2B5EF4-FFF2-40B4-BE49-F238E27FC236}">
                <a16:creationId xmlns:a16="http://schemas.microsoft.com/office/drawing/2014/main" id="{6881FA95-FE26-49E4-8966-89F6F9848E3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fr-FR" altLang="fr-FR" sz="1600"/>
              <a:t>Pour augmenter le poids apparent du plongeur, il suffit qu’il sorte les jambes de l’eau et qu’il prenne une inspiration modérée.</a:t>
            </a: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>
            <a:extLst>
              <a:ext uri="{FF2B5EF4-FFF2-40B4-BE49-F238E27FC236}">
                <a16:creationId xmlns:a16="http://schemas.microsoft.com/office/drawing/2014/main" id="{E949CB89-03BD-41A4-8C34-60B37CFA12EB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7E53A009-B7FD-4536-931F-D324A9104E0E}" type="slidenum">
              <a:rPr lang="fr-FR" altLang="fr-FR" smtClean="0"/>
              <a:pPr>
                <a:spcBef>
                  <a:spcPct val="0"/>
                </a:spcBef>
              </a:pPr>
              <a:t>12</a:t>
            </a:fld>
            <a:endParaRPr lang="fr-FR" altLang="fr-FR"/>
          </a:p>
        </p:txBody>
      </p:sp>
      <p:sp>
        <p:nvSpPr>
          <p:cNvPr id="28675" name="Rectangle 2">
            <a:extLst>
              <a:ext uri="{FF2B5EF4-FFF2-40B4-BE49-F238E27FC236}">
                <a16:creationId xmlns:a16="http://schemas.microsoft.com/office/drawing/2014/main" id="{C24B0601-FB4F-45EC-A62B-096DE5651E94}"/>
              </a:ext>
            </a:extLst>
          </p:cNvPr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6" name="Rectangle 3">
            <a:extLst>
              <a:ext uri="{FF2B5EF4-FFF2-40B4-BE49-F238E27FC236}">
                <a16:creationId xmlns:a16="http://schemas.microsoft.com/office/drawing/2014/main" id="{6B3A2180-403B-4441-AFF2-47BAB761B29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fr-FR" altLang="fr-FR" sz="1600"/>
              <a:t>Contrôle des acquis,</a:t>
            </a:r>
          </a:p>
          <a:p>
            <a:pPr eaLnBrk="1" hangingPunct="1"/>
            <a:r>
              <a:rPr lang="fr-FR" altLang="fr-FR" sz="1600"/>
              <a:t>Point d’appui,</a:t>
            </a:r>
          </a:p>
          <a:p>
            <a:pPr eaLnBrk="1" hangingPunct="1"/>
            <a:r>
              <a:rPr lang="fr-FR" altLang="fr-FR" sz="1600"/>
              <a:t>Fond adapté,</a:t>
            </a:r>
          </a:p>
          <a:p>
            <a:pPr eaLnBrk="1" hangingPunct="1"/>
            <a:r>
              <a:rPr lang="fr-FR" altLang="fr-FR" sz="1600"/>
              <a:t>Un seul élève à la fois,</a:t>
            </a:r>
          </a:p>
          <a:p>
            <a:pPr eaLnBrk="1" hangingPunct="1"/>
            <a:r>
              <a:rPr lang="fr-FR" altLang="fr-FR" sz="1600"/>
              <a:t>Moniteur dans l’eau.</a:t>
            </a: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>
            <a:extLst>
              <a:ext uri="{FF2B5EF4-FFF2-40B4-BE49-F238E27FC236}">
                <a16:creationId xmlns:a16="http://schemas.microsoft.com/office/drawing/2014/main" id="{64B4CF15-2261-413B-A793-791ED1A4F77C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B15AD5B3-9E94-423C-946E-D35D0579B6EB}" type="slidenum">
              <a:rPr lang="fr-FR" altLang="fr-FR" smtClean="0"/>
              <a:pPr>
                <a:spcBef>
                  <a:spcPct val="0"/>
                </a:spcBef>
              </a:pPr>
              <a:t>13</a:t>
            </a:fld>
            <a:endParaRPr lang="fr-FR" altLang="fr-FR"/>
          </a:p>
        </p:txBody>
      </p:sp>
      <p:sp>
        <p:nvSpPr>
          <p:cNvPr id="30723" name="Rectangle 2">
            <a:extLst>
              <a:ext uri="{FF2B5EF4-FFF2-40B4-BE49-F238E27FC236}">
                <a16:creationId xmlns:a16="http://schemas.microsoft.com/office/drawing/2014/main" id="{5F59500D-A06F-4FFA-9E18-6FD666DA7183}"/>
              </a:ext>
            </a:extLst>
          </p:cNvPr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4" name="Rectangle 3">
            <a:extLst>
              <a:ext uri="{FF2B5EF4-FFF2-40B4-BE49-F238E27FC236}">
                <a16:creationId xmlns:a16="http://schemas.microsoft.com/office/drawing/2014/main" id="{5E5CA1C7-BF7B-4A9E-8FE6-12899DBE6CE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fr-FR" altLang="fr-FR" sz="1600"/>
              <a:t>Consignes de sécurité (oreilles et masques),</a:t>
            </a:r>
          </a:p>
          <a:p>
            <a:pPr eaLnBrk="1" hangingPunct="1"/>
            <a:r>
              <a:rPr lang="fr-FR" altLang="fr-FR" sz="1600"/>
              <a:t>Chacun son tour puis notion de binôme,</a:t>
            </a:r>
          </a:p>
          <a:p>
            <a:pPr eaLnBrk="1" hangingPunct="1"/>
            <a:r>
              <a:rPr lang="fr-FR" altLang="fr-FR" sz="1600"/>
              <a:t>Tour d’horizon et signe OK de surface,</a:t>
            </a:r>
          </a:p>
          <a:p>
            <a:pPr eaLnBrk="1" hangingPunct="1"/>
            <a:r>
              <a:rPr lang="fr-FR" altLang="fr-FR" sz="1600"/>
              <a:t>Attente sur point d’appui.</a:t>
            </a:r>
          </a:p>
          <a:p>
            <a:pPr eaLnBrk="1" hangingPunct="1"/>
            <a:endParaRPr lang="fr-FR" altLang="fr-FR" sz="160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>
            <a:extLst>
              <a:ext uri="{FF2B5EF4-FFF2-40B4-BE49-F238E27FC236}">
                <a16:creationId xmlns:a16="http://schemas.microsoft.com/office/drawing/2014/main" id="{9813D91D-F780-4384-BF8E-EB7F0640AA20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049D49AC-D556-4F74-A271-D1F359F7121E}" type="slidenum">
              <a:rPr lang="fr-FR" altLang="fr-FR" smtClean="0"/>
              <a:pPr>
                <a:spcBef>
                  <a:spcPct val="0"/>
                </a:spcBef>
              </a:pPr>
              <a:t>14</a:t>
            </a:fld>
            <a:endParaRPr lang="fr-FR" altLang="fr-FR"/>
          </a:p>
        </p:txBody>
      </p:sp>
      <p:sp>
        <p:nvSpPr>
          <p:cNvPr id="32771" name="Rectangle 2">
            <a:extLst>
              <a:ext uri="{FF2B5EF4-FFF2-40B4-BE49-F238E27FC236}">
                <a16:creationId xmlns:a16="http://schemas.microsoft.com/office/drawing/2014/main" id="{A655425E-5C6F-47C2-B118-A14D4A6E90A4}"/>
              </a:ext>
            </a:extLst>
          </p:cNvPr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2" name="Rectangle 3">
            <a:extLst>
              <a:ext uri="{FF2B5EF4-FFF2-40B4-BE49-F238E27FC236}">
                <a16:creationId xmlns:a16="http://schemas.microsoft.com/office/drawing/2014/main" id="{83013665-95F4-4A45-ACE9-77F621F9BD1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fr-FR" altLang="fr-FR" sz="1600"/>
              <a:t>Point de départ, allongé sur l’eau, bras tendus,</a:t>
            </a:r>
          </a:p>
          <a:p>
            <a:pPr eaLnBrk="1" hangingPunct="1"/>
            <a:r>
              <a:rPr lang="fr-FR" altLang="fr-FR" sz="1600"/>
              <a:t>Mettre le nombril au dessus du point de repère,</a:t>
            </a:r>
          </a:p>
          <a:p>
            <a:pPr eaLnBrk="1" hangingPunct="1"/>
            <a:r>
              <a:rPr lang="fr-FR" altLang="fr-FR" sz="1600"/>
              <a:t>Inspiration modérée avant immersion,</a:t>
            </a:r>
          </a:p>
          <a:p>
            <a:pPr eaLnBrk="1" hangingPunct="1"/>
            <a:r>
              <a:rPr lang="fr-FR" altLang="fr-FR" sz="1600"/>
              <a:t>Casser le buste au niveau de la taille,</a:t>
            </a:r>
          </a:p>
          <a:p>
            <a:pPr eaLnBrk="1" hangingPunct="1"/>
            <a:r>
              <a:rPr lang="fr-FR" altLang="fr-FR" sz="1600"/>
              <a:t>Mettre les jambes à la verticale,</a:t>
            </a:r>
          </a:p>
          <a:p>
            <a:pPr eaLnBrk="1" hangingPunct="1"/>
            <a:r>
              <a:rPr lang="fr-FR" altLang="fr-FR" sz="1600"/>
              <a:t>S’aider des bras pour descendre (mouvement de brasse),</a:t>
            </a:r>
          </a:p>
          <a:p>
            <a:pPr eaLnBrk="1" hangingPunct="1"/>
            <a:r>
              <a:rPr lang="fr-FR" altLang="fr-FR" sz="1600"/>
              <a:t>Palmer dès que les palmes sont immergées,</a:t>
            </a:r>
          </a:p>
          <a:p>
            <a:pPr eaLnBrk="1" hangingPunct="1"/>
            <a:r>
              <a:rPr lang="fr-FR" altLang="fr-FR" sz="1600"/>
              <a:t>Viser le point d’arrivée,</a:t>
            </a:r>
          </a:p>
          <a:p>
            <a:pPr eaLnBrk="1" hangingPunct="1"/>
            <a:r>
              <a:rPr lang="fr-FR" altLang="fr-FR" sz="1600"/>
              <a:t>Équilibrer les oreilles et le masque,</a:t>
            </a:r>
          </a:p>
          <a:p>
            <a:pPr eaLnBrk="1" hangingPunct="1"/>
            <a:r>
              <a:rPr lang="fr-FR" altLang="fr-FR" sz="1600"/>
              <a:t>Toucher le repère et remonter,</a:t>
            </a:r>
          </a:p>
          <a:p>
            <a:pPr eaLnBrk="1" hangingPunct="1"/>
            <a:r>
              <a:rPr lang="fr-FR" altLang="fr-FR" sz="1600"/>
              <a:t>Faire un tour d’horizon avant de percer la surface,</a:t>
            </a:r>
          </a:p>
          <a:p>
            <a:pPr eaLnBrk="1" hangingPunct="1"/>
            <a:r>
              <a:rPr lang="fr-FR" altLang="fr-FR" sz="1600"/>
              <a:t>En surface, retirer le tuba et faire quelques cycles respiratoires, puis signe OK. </a:t>
            </a:r>
          </a:p>
          <a:p>
            <a:pPr eaLnBrk="1" hangingPunct="1"/>
            <a:endParaRPr lang="fr-FR" altLang="fr-FR" sz="1600"/>
          </a:p>
          <a:p>
            <a:pPr eaLnBrk="1" hangingPunct="1"/>
            <a:endParaRPr lang="fr-FR" altLang="fr-FR" sz="160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>
            <a:extLst>
              <a:ext uri="{FF2B5EF4-FFF2-40B4-BE49-F238E27FC236}">
                <a16:creationId xmlns:a16="http://schemas.microsoft.com/office/drawing/2014/main" id="{622F30D9-8C0B-469C-93EF-F396A80B133A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A9F887CF-F127-42A6-B781-7EAB2B57307C}" type="slidenum">
              <a:rPr lang="fr-FR" altLang="fr-FR" smtClean="0"/>
              <a:pPr>
                <a:spcBef>
                  <a:spcPct val="0"/>
                </a:spcBef>
              </a:pPr>
              <a:t>15</a:t>
            </a:fld>
            <a:endParaRPr lang="fr-FR" altLang="fr-FR"/>
          </a:p>
        </p:txBody>
      </p:sp>
      <p:sp>
        <p:nvSpPr>
          <p:cNvPr id="34819" name="Rectangle 2">
            <a:extLst>
              <a:ext uri="{FF2B5EF4-FFF2-40B4-BE49-F238E27FC236}">
                <a16:creationId xmlns:a16="http://schemas.microsoft.com/office/drawing/2014/main" id="{5A8BBFA7-6F9F-43DB-AD24-A2D3EBBD5FDE}"/>
              </a:ext>
            </a:extLst>
          </p:cNvPr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0" name="Rectangle 3">
            <a:extLst>
              <a:ext uri="{FF2B5EF4-FFF2-40B4-BE49-F238E27FC236}">
                <a16:creationId xmlns:a16="http://schemas.microsoft.com/office/drawing/2014/main" id="{0FF90FAC-A364-4B2D-9A60-E2B67372399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fr-FR" altLang="fr-FR" sz="1600"/>
              <a:t>Cassé du corps au niveau de la ceinture,</a:t>
            </a:r>
          </a:p>
          <a:p>
            <a:pPr eaLnBrk="1" hangingPunct="1"/>
            <a:r>
              <a:rPr lang="fr-FR" altLang="fr-FR" sz="1600"/>
              <a:t>Position des jambes à la verticale, sans plier les genoux,</a:t>
            </a:r>
          </a:p>
          <a:p>
            <a:pPr eaLnBrk="1" hangingPunct="1"/>
            <a:r>
              <a:rPr lang="fr-FR" altLang="fr-FR" sz="1600"/>
              <a:t>Verticalité de la descente, sans pivotement du corps,</a:t>
            </a:r>
          </a:p>
          <a:p>
            <a:pPr eaLnBrk="1" hangingPunct="1"/>
            <a:r>
              <a:rPr lang="fr-FR" altLang="fr-FR" sz="1600"/>
              <a:t>Pivotement du corps,</a:t>
            </a:r>
          </a:p>
          <a:p>
            <a:pPr eaLnBrk="1" hangingPunct="1"/>
            <a:r>
              <a:rPr lang="fr-FR" altLang="fr-FR" sz="1600"/>
              <a:t>Palmage seulement les palmes dans l’eau,</a:t>
            </a:r>
          </a:p>
          <a:p>
            <a:pPr eaLnBrk="1" hangingPunct="1"/>
            <a:r>
              <a:rPr lang="fr-FR" altLang="fr-FR" sz="1600"/>
              <a:t>Atteinte du fond,</a:t>
            </a:r>
          </a:p>
          <a:p>
            <a:pPr eaLnBrk="1" hangingPunct="1"/>
            <a:r>
              <a:rPr lang="fr-FR" altLang="fr-FR" sz="1600"/>
              <a:t>Etc.…..</a:t>
            </a:r>
          </a:p>
          <a:p>
            <a:pPr eaLnBrk="1" hangingPunct="1"/>
            <a:endParaRPr lang="fr-FR" altLang="fr-FR" sz="160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7">
            <a:extLst>
              <a:ext uri="{FF2B5EF4-FFF2-40B4-BE49-F238E27FC236}">
                <a16:creationId xmlns:a16="http://schemas.microsoft.com/office/drawing/2014/main" id="{DDB15AB5-2A9A-4F41-B08F-97C522E9C747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79859F6E-B9FF-44C5-B92B-BA2D8ECBACF4}" type="slidenum">
              <a:rPr lang="fr-FR" altLang="fr-FR" smtClean="0"/>
              <a:pPr>
                <a:spcBef>
                  <a:spcPct val="0"/>
                </a:spcBef>
              </a:pPr>
              <a:t>16</a:t>
            </a:fld>
            <a:endParaRPr lang="fr-FR" altLang="fr-FR"/>
          </a:p>
        </p:txBody>
      </p:sp>
      <p:sp>
        <p:nvSpPr>
          <p:cNvPr id="36867" name="Rectangle 2">
            <a:extLst>
              <a:ext uri="{FF2B5EF4-FFF2-40B4-BE49-F238E27FC236}">
                <a16:creationId xmlns:a16="http://schemas.microsoft.com/office/drawing/2014/main" id="{3B3AC3A4-F1C5-423F-B423-ECF913F34027}"/>
              </a:ext>
            </a:extLst>
          </p:cNvPr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8" name="Rectangle 3">
            <a:extLst>
              <a:ext uri="{FF2B5EF4-FFF2-40B4-BE49-F238E27FC236}">
                <a16:creationId xmlns:a16="http://schemas.microsoft.com/office/drawing/2014/main" id="{E21D314E-43BC-4B4D-92F4-FD56A0D1BF8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fr-FR" altLang="fr-FR" sz="1600"/>
              <a:t>Principalement les rappels de sécurité.</a:t>
            </a:r>
          </a:p>
          <a:p>
            <a:pPr eaLnBrk="1" hangingPunct="1"/>
            <a:r>
              <a:rPr lang="fr-FR" altLang="fr-FR" sz="1600"/>
              <a:t>Le moniteur peut faire une démonstration s’il maîtrise bien l’exercice.</a:t>
            </a: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>
            <a:extLst>
              <a:ext uri="{FF2B5EF4-FFF2-40B4-BE49-F238E27FC236}">
                <a16:creationId xmlns:a16="http://schemas.microsoft.com/office/drawing/2014/main" id="{388087F2-A598-4F4C-9ED9-05F0DBFE5254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54DE2322-39B3-4CBA-911A-E0F6E360161B}" type="slidenum">
              <a:rPr lang="fr-FR" altLang="fr-FR" smtClean="0"/>
              <a:pPr>
                <a:spcBef>
                  <a:spcPct val="0"/>
                </a:spcBef>
              </a:pPr>
              <a:t>17</a:t>
            </a:fld>
            <a:endParaRPr lang="fr-FR" altLang="fr-FR"/>
          </a:p>
        </p:txBody>
      </p:sp>
      <p:sp>
        <p:nvSpPr>
          <p:cNvPr id="38915" name="Rectangle 2">
            <a:extLst>
              <a:ext uri="{FF2B5EF4-FFF2-40B4-BE49-F238E27FC236}">
                <a16:creationId xmlns:a16="http://schemas.microsoft.com/office/drawing/2014/main" id="{BAB43A37-F310-4035-96BA-285E57E6FDEF}"/>
              </a:ext>
            </a:extLst>
          </p:cNvPr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6" name="Rectangle 3">
            <a:extLst>
              <a:ext uri="{FF2B5EF4-FFF2-40B4-BE49-F238E27FC236}">
                <a16:creationId xmlns:a16="http://schemas.microsoft.com/office/drawing/2014/main" id="{640568C1-59F8-497E-8DE4-EF6F6BB5268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fr-FR" altLang="fr-FR" sz="1600"/>
              <a:t>Entre chaque immersion l’élève doit se reposer.</a:t>
            </a: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7">
            <a:extLst>
              <a:ext uri="{FF2B5EF4-FFF2-40B4-BE49-F238E27FC236}">
                <a16:creationId xmlns:a16="http://schemas.microsoft.com/office/drawing/2014/main" id="{0BC87262-6621-4D76-9229-B1B8AAAAFFDA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F9D859C9-9DAC-48DA-AE17-4258D980F3BB}" type="slidenum">
              <a:rPr lang="fr-FR" altLang="fr-FR" smtClean="0"/>
              <a:pPr>
                <a:spcBef>
                  <a:spcPct val="0"/>
                </a:spcBef>
              </a:pPr>
              <a:t>18</a:t>
            </a:fld>
            <a:endParaRPr lang="fr-FR" altLang="fr-FR"/>
          </a:p>
        </p:txBody>
      </p:sp>
      <p:sp>
        <p:nvSpPr>
          <p:cNvPr id="40963" name="Rectangle 2">
            <a:extLst>
              <a:ext uri="{FF2B5EF4-FFF2-40B4-BE49-F238E27FC236}">
                <a16:creationId xmlns:a16="http://schemas.microsoft.com/office/drawing/2014/main" id="{1BFF5E38-9BB2-476A-96D1-A38B19C7D3C0}"/>
              </a:ext>
            </a:extLst>
          </p:cNvPr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4" name="Rectangle 3">
            <a:extLst>
              <a:ext uri="{FF2B5EF4-FFF2-40B4-BE49-F238E27FC236}">
                <a16:creationId xmlns:a16="http://schemas.microsoft.com/office/drawing/2014/main" id="{3631C1A6-1BDC-4F42-AAA9-48537208903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fr-FR" altLang="fr-FR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7">
            <a:extLst>
              <a:ext uri="{FF2B5EF4-FFF2-40B4-BE49-F238E27FC236}">
                <a16:creationId xmlns:a16="http://schemas.microsoft.com/office/drawing/2014/main" id="{40B2D347-8313-49DF-AFC9-21A0F696EA73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A63E9F98-D7A9-4B99-A93C-6E81A2EC0422}" type="slidenum">
              <a:rPr lang="fr-FR" altLang="fr-FR" smtClean="0"/>
              <a:pPr>
                <a:spcBef>
                  <a:spcPct val="0"/>
                </a:spcBef>
              </a:pPr>
              <a:t>19</a:t>
            </a:fld>
            <a:endParaRPr lang="fr-FR" altLang="fr-FR"/>
          </a:p>
        </p:txBody>
      </p:sp>
      <p:sp>
        <p:nvSpPr>
          <p:cNvPr id="43011" name="Rectangle 2">
            <a:extLst>
              <a:ext uri="{FF2B5EF4-FFF2-40B4-BE49-F238E27FC236}">
                <a16:creationId xmlns:a16="http://schemas.microsoft.com/office/drawing/2014/main" id="{0D110DF8-C2B6-4539-B6F6-8E4AF1D3B660}"/>
              </a:ext>
            </a:extLst>
          </p:cNvPr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2" name="Rectangle 3">
            <a:extLst>
              <a:ext uri="{FF2B5EF4-FFF2-40B4-BE49-F238E27FC236}">
                <a16:creationId xmlns:a16="http://schemas.microsoft.com/office/drawing/2014/main" id="{C1CF9603-65C7-4952-9E86-9310955CEE2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fr-FR" altLang="fr-FR" sz="1600"/>
              <a:t>Le phoque en PMT ou le canard avec scaphandre.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7">
            <a:extLst>
              <a:ext uri="{FF2B5EF4-FFF2-40B4-BE49-F238E27FC236}">
                <a16:creationId xmlns:a16="http://schemas.microsoft.com/office/drawing/2014/main" id="{931626E3-DDC5-4AC4-AF73-2A7D9FE1CED2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C9B36BFC-C349-4F11-B113-58DDF361775D}" type="slidenum">
              <a:rPr lang="fr-FR" altLang="fr-FR" smtClean="0"/>
              <a:pPr>
                <a:spcBef>
                  <a:spcPct val="0"/>
                </a:spcBef>
              </a:pPr>
              <a:t>2</a:t>
            </a:fld>
            <a:endParaRPr lang="fr-FR" altLang="fr-FR"/>
          </a:p>
        </p:txBody>
      </p:sp>
      <p:sp>
        <p:nvSpPr>
          <p:cNvPr id="8195" name="Rectangle 2">
            <a:extLst>
              <a:ext uri="{FF2B5EF4-FFF2-40B4-BE49-F238E27FC236}">
                <a16:creationId xmlns:a16="http://schemas.microsoft.com/office/drawing/2014/main" id="{E92F1F8E-AD46-4C93-9BD3-C256E9308EC3}"/>
              </a:ext>
            </a:extLst>
          </p:cNvPr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6" name="Rectangle 3">
            <a:extLst>
              <a:ext uri="{FF2B5EF4-FFF2-40B4-BE49-F238E27FC236}">
                <a16:creationId xmlns:a16="http://schemas.microsoft.com/office/drawing/2014/main" id="{EDF155A6-9FED-4D87-807F-65F915E0B21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fr-FR" altLang="fr-FR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Espace réservé de l'image des diapositives 1">
            <a:extLst>
              <a:ext uri="{FF2B5EF4-FFF2-40B4-BE49-F238E27FC236}">
                <a16:creationId xmlns:a16="http://schemas.microsoft.com/office/drawing/2014/main" id="{13AE3AC1-F8D8-452B-B1B5-6B7F12391D78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5059" name="Espace réservé des notes 2">
            <a:extLst>
              <a:ext uri="{FF2B5EF4-FFF2-40B4-BE49-F238E27FC236}">
                <a16:creationId xmlns:a16="http://schemas.microsoft.com/office/drawing/2014/main" id="{6F009AA3-FCE3-4DAF-9001-BF3F6023E39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r-FR" altLang="fr-FR"/>
          </a:p>
        </p:txBody>
      </p:sp>
      <p:sp>
        <p:nvSpPr>
          <p:cNvPr id="45060" name="Espace réservé du numéro de diapositive 3">
            <a:extLst>
              <a:ext uri="{FF2B5EF4-FFF2-40B4-BE49-F238E27FC236}">
                <a16:creationId xmlns:a16="http://schemas.microsoft.com/office/drawing/2014/main" id="{072E9597-1C20-43F8-94AD-7A7D19634C5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F287DFD9-F173-49D3-A1B1-0E8E672F2AFF}" type="slidenum">
              <a:rPr lang="fr-FR" altLang="fr-FR" sz="1200" smtClean="0"/>
              <a:pPr/>
              <a:t>20</a:t>
            </a:fld>
            <a:endParaRPr lang="fr-FR" altLang="fr-FR" sz="120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7">
            <a:extLst>
              <a:ext uri="{FF2B5EF4-FFF2-40B4-BE49-F238E27FC236}">
                <a16:creationId xmlns:a16="http://schemas.microsoft.com/office/drawing/2014/main" id="{54609058-8A26-401A-9834-B1C7F9246029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2A8110A9-D42C-459A-AF53-016F8DDB523E}" type="slidenum">
              <a:rPr lang="fr-FR" altLang="fr-FR" smtClean="0"/>
              <a:pPr>
                <a:spcBef>
                  <a:spcPct val="0"/>
                </a:spcBef>
              </a:pPr>
              <a:t>3</a:t>
            </a:fld>
            <a:endParaRPr lang="fr-FR" altLang="fr-FR"/>
          </a:p>
        </p:txBody>
      </p:sp>
      <p:sp>
        <p:nvSpPr>
          <p:cNvPr id="10243" name="Rectangle 2">
            <a:extLst>
              <a:ext uri="{FF2B5EF4-FFF2-40B4-BE49-F238E27FC236}">
                <a16:creationId xmlns:a16="http://schemas.microsoft.com/office/drawing/2014/main" id="{3A91E285-38C5-4FB0-ADC7-6E48A5DBD64B}"/>
              </a:ext>
            </a:extLst>
          </p:cNvPr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4" name="Rectangle 3">
            <a:extLst>
              <a:ext uri="{FF2B5EF4-FFF2-40B4-BE49-F238E27FC236}">
                <a16:creationId xmlns:a16="http://schemas.microsoft.com/office/drawing/2014/main" id="{7473F93F-C1BC-48FD-93D6-0D7C8EA6E5E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fr-FR" altLang="fr-FR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7">
            <a:extLst>
              <a:ext uri="{FF2B5EF4-FFF2-40B4-BE49-F238E27FC236}">
                <a16:creationId xmlns:a16="http://schemas.microsoft.com/office/drawing/2014/main" id="{D847DDF8-5FE1-4B6E-BF80-6DD7915EE960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DCFA947F-1DCD-4AA9-BF60-93BEFCBC157A}" type="slidenum">
              <a:rPr lang="fr-FR" altLang="fr-FR" smtClean="0"/>
              <a:pPr>
                <a:spcBef>
                  <a:spcPct val="0"/>
                </a:spcBef>
              </a:pPr>
              <a:t>4</a:t>
            </a:fld>
            <a:endParaRPr lang="fr-FR" altLang="fr-FR"/>
          </a:p>
        </p:txBody>
      </p:sp>
      <p:sp>
        <p:nvSpPr>
          <p:cNvPr id="12291" name="Rectangle 2">
            <a:extLst>
              <a:ext uri="{FF2B5EF4-FFF2-40B4-BE49-F238E27FC236}">
                <a16:creationId xmlns:a16="http://schemas.microsoft.com/office/drawing/2014/main" id="{4FC91369-D639-419E-90BC-76C5A7F017E7}"/>
              </a:ext>
            </a:extLst>
          </p:cNvPr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92" name="Rectangle 3">
            <a:extLst>
              <a:ext uri="{FF2B5EF4-FFF2-40B4-BE49-F238E27FC236}">
                <a16:creationId xmlns:a16="http://schemas.microsoft.com/office/drawing/2014/main" id="{95E7C21B-932C-4ABD-B540-D209930F25D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fr-FR" altLang="fr-FR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7">
            <a:extLst>
              <a:ext uri="{FF2B5EF4-FFF2-40B4-BE49-F238E27FC236}">
                <a16:creationId xmlns:a16="http://schemas.microsoft.com/office/drawing/2014/main" id="{B77310E1-A224-4A90-9C7A-16338C3C4789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2D97CB0E-DBD1-4617-B7F1-7E95D38C1490}" type="slidenum">
              <a:rPr lang="fr-FR" altLang="fr-FR" smtClean="0"/>
              <a:pPr>
                <a:spcBef>
                  <a:spcPct val="0"/>
                </a:spcBef>
              </a:pPr>
              <a:t>5</a:t>
            </a:fld>
            <a:endParaRPr lang="fr-FR" altLang="fr-FR"/>
          </a:p>
        </p:txBody>
      </p:sp>
      <p:sp>
        <p:nvSpPr>
          <p:cNvPr id="14339" name="Rectangle 2">
            <a:extLst>
              <a:ext uri="{FF2B5EF4-FFF2-40B4-BE49-F238E27FC236}">
                <a16:creationId xmlns:a16="http://schemas.microsoft.com/office/drawing/2014/main" id="{0DC97276-F33F-4757-9B05-4D9E26D2717A}"/>
              </a:ext>
            </a:extLst>
          </p:cNvPr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340" name="Rectangle 3">
            <a:extLst>
              <a:ext uri="{FF2B5EF4-FFF2-40B4-BE49-F238E27FC236}">
                <a16:creationId xmlns:a16="http://schemas.microsoft.com/office/drawing/2014/main" id="{2EF99D6E-B68C-46FD-9BEE-1C81419F94D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fr-FR" altLang="fr-FR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>
            <a:extLst>
              <a:ext uri="{FF2B5EF4-FFF2-40B4-BE49-F238E27FC236}">
                <a16:creationId xmlns:a16="http://schemas.microsoft.com/office/drawing/2014/main" id="{0DC8F729-75F1-426C-8F6B-9E052D8E3D0E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D483A4D0-E6DF-4057-8F6A-3F3CC70B761E}" type="slidenum">
              <a:rPr lang="fr-FR" altLang="fr-FR" smtClean="0"/>
              <a:pPr>
                <a:spcBef>
                  <a:spcPct val="0"/>
                </a:spcBef>
              </a:pPr>
              <a:t>6</a:t>
            </a:fld>
            <a:endParaRPr lang="fr-FR" altLang="fr-FR"/>
          </a:p>
        </p:txBody>
      </p:sp>
      <p:sp>
        <p:nvSpPr>
          <p:cNvPr id="16387" name="Rectangle 2">
            <a:extLst>
              <a:ext uri="{FF2B5EF4-FFF2-40B4-BE49-F238E27FC236}">
                <a16:creationId xmlns:a16="http://schemas.microsoft.com/office/drawing/2014/main" id="{F7084A6B-3D9F-4F7D-BB1A-7D36A013E7D7}"/>
              </a:ext>
            </a:extLst>
          </p:cNvPr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8" name="Rectangle 3">
            <a:extLst>
              <a:ext uri="{FF2B5EF4-FFF2-40B4-BE49-F238E27FC236}">
                <a16:creationId xmlns:a16="http://schemas.microsoft.com/office/drawing/2014/main" id="{EA9F7578-1EC0-4F2F-B247-8C2ADB2C956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fr-FR" altLang="fr-FR" sz="1600"/>
              <a:t>Les élèves et le moniteur font connaissance</a:t>
            </a: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7">
            <a:extLst>
              <a:ext uri="{FF2B5EF4-FFF2-40B4-BE49-F238E27FC236}">
                <a16:creationId xmlns:a16="http://schemas.microsoft.com/office/drawing/2014/main" id="{E9BFA6FB-49E5-4B7C-9804-1ACE08B2DB93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9AFD1F84-7AC6-4F66-8BCE-E2CE9A6052B3}" type="slidenum">
              <a:rPr lang="fr-FR" altLang="fr-FR" smtClean="0"/>
              <a:pPr>
                <a:spcBef>
                  <a:spcPct val="0"/>
                </a:spcBef>
              </a:pPr>
              <a:t>7</a:t>
            </a:fld>
            <a:endParaRPr lang="fr-FR" altLang="fr-FR"/>
          </a:p>
        </p:txBody>
      </p:sp>
      <p:sp>
        <p:nvSpPr>
          <p:cNvPr id="18435" name="Rectangle 2">
            <a:extLst>
              <a:ext uri="{FF2B5EF4-FFF2-40B4-BE49-F238E27FC236}">
                <a16:creationId xmlns:a16="http://schemas.microsoft.com/office/drawing/2014/main" id="{46DF1908-AA17-441F-8E25-57CB4984E5F2}"/>
              </a:ext>
            </a:extLst>
          </p:cNvPr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6" name="Rectangle 3">
            <a:extLst>
              <a:ext uri="{FF2B5EF4-FFF2-40B4-BE49-F238E27FC236}">
                <a16:creationId xmlns:a16="http://schemas.microsoft.com/office/drawing/2014/main" id="{6D679059-0D8B-4741-BCE1-E69EB4196F2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fr-FR" altLang="fr-FR" sz="1600"/>
              <a:t>Les élèves et le moniteur font connaissance</a:t>
            </a: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>
            <a:extLst>
              <a:ext uri="{FF2B5EF4-FFF2-40B4-BE49-F238E27FC236}">
                <a16:creationId xmlns:a16="http://schemas.microsoft.com/office/drawing/2014/main" id="{B4559326-6F00-449E-A30B-AB547AB8FF0E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52DF30C8-3DCB-408A-8E73-C3412C93F138}" type="slidenum">
              <a:rPr lang="fr-FR" altLang="fr-FR" smtClean="0"/>
              <a:pPr>
                <a:spcBef>
                  <a:spcPct val="0"/>
                </a:spcBef>
              </a:pPr>
              <a:t>8</a:t>
            </a:fld>
            <a:endParaRPr lang="fr-FR" altLang="fr-FR"/>
          </a:p>
        </p:txBody>
      </p:sp>
      <p:sp>
        <p:nvSpPr>
          <p:cNvPr id="20483" name="Rectangle 2">
            <a:extLst>
              <a:ext uri="{FF2B5EF4-FFF2-40B4-BE49-F238E27FC236}">
                <a16:creationId xmlns:a16="http://schemas.microsoft.com/office/drawing/2014/main" id="{DC2003C4-1EDC-4281-AC37-ADDE1E018D2F}"/>
              </a:ext>
            </a:extLst>
          </p:cNvPr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>
            <a:extLst>
              <a:ext uri="{FF2B5EF4-FFF2-40B4-BE49-F238E27FC236}">
                <a16:creationId xmlns:a16="http://schemas.microsoft.com/office/drawing/2014/main" id="{0AB4057D-4274-4D6D-A829-ADB20AB3C6D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fr-FR" altLang="fr-FR" sz="1600"/>
              <a:t>Immersion:</a:t>
            </a:r>
          </a:p>
          <a:p>
            <a:pPr eaLnBrk="1" hangingPunct="1"/>
            <a:r>
              <a:rPr lang="fr-FR" altLang="fr-FR" sz="1600"/>
              <a:t>	 rapide, </a:t>
            </a:r>
          </a:p>
          <a:p>
            <a:pPr eaLnBrk="1" hangingPunct="1"/>
            <a:r>
              <a:rPr lang="fr-FR" altLang="fr-FR" sz="1600"/>
              <a:t>	sans effort,</a:t>
            </a:r>
          </a:p>
          <a:p>
            <a:pPr eaLnBrk="1" hangingPunct="1"/>
            <a:r>
              <a:rPr lang="fr-FR" altLang="fr-FR" sz="1600"/>
              <a:t>	sans bruit,</a:t>
            </a:r>
          </a:p>
          <a:p>
            <a:pPr eaLnBrk="1" hangingPunct="1"/>
            <a:r>
              <a:rPr lang="fr-FR" altLang="fr-FR" sz="1600"/>
              <a:t>	avec prise de cap au fond.</a:t>
            </a: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7">
            <a:extLst>
              <a:ext uri="{FF2B5EF4-FFF2-40B4-BE49-F238E27FC236}">
                <a16:creationId xmlns:a16="http://schemas.microsoft.com/office/drawing/2014/main" id="{80F52902-372F-4B46-91E7-DE77B2B50C66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7D0465B1-C290-4746-9924-4B6652A630D2}" type="slidenum">
              <a:rPr lang="fr-FR" altLang="fr-FR" smtClean="0"/>
              <a:pPr>
                <a:spcBef>
                  <a:spcPct val="0"/>
                </a:spcBef>
              </a:pPr>
              <a:t>9</a:t>
            </a:fld>
            <a:endParaRPr lang="fr-FR" altLang="fr-FR"/>
          </a:p>
        </p:txBody>
      </p:sp>
      <p:sp>
        <p:nvSpPr>
          <p:cNvPr id="22531" name="Rectangle 2">
            <a:extLst>
              <a:ext uri="{FF2B5EF4-FFF2-40B4-BE49-F238E27FC236}">
                <a16:creationId xmlns:a16="http://schemas.microsoft.com/office/drawing/2014/main" id="{B0459C3F-8BDB-4AD4-A63B-E868CECFB434}"/>
              </a:ext>
            </a:extLst>
          </p:cNvPr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2" name="Rectangle 3">
            <a:extLst>
              <a:ext uri="{FF2B5EF4-FFF2-40B4-BE49-F238E27FC236}">
                <a16:creationId xmlns:a16="http://schemas.microsoft.com/office/drawing/2014/main" id="{541D35AC-F37D-4CB3-A8AE-744FF88FE56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fr-FR" altLang="fr-FR" sz="1600"/>
              <a:t>Nage ventrale,</a:t>
            </a:r>
          </a:p>
          <a:p>
            <a:pPr eaLnBrk="1" hangingPunct="1"/>
            <a:r>
              <a:rPr lang="fr-FR" altLang="fr-FR" sz="1600"/>
              <a:t>Vidage du tuba,</a:t>
            </a:r>
          </a:p>
          <a:p>
            <a:pPr eaLnBrk="1" hangingPunct="1"/>
            <a:r>
              <a:rPr lang="fr-FR" altLang="fr-FR" sz="1600"/>
              <a:t>Équilibration des oreilles,</a:t>
            </a:r>
          </a:p>
          <a:p>
            <a:pPr eaLnBrk="1" hangingPunct="1"/>
            <a:r>
              <a:rPr lang="fr-FR" altLang="fr-FR" sz="1600"/>
              <a:t>Apnée,</a:t>
            </a:r>
          </a:p>
          <a:p>
            <a:pPr eaLnBrk="1" hangingPunct="1"/>
            <a:r>
              <a:rPr lang="fr-FR" altLang="fr-FR" sz="1600"/>
              <a:t>Signes : OK, toi, monte, descend</a:t>
            </a:r>
          </a:p>
          <a:p>
            <a:pPr eaLnBrk="1" hangingPunct="1"/>
            <a:r>
              <a:rPr lang="fr-FR" altLang="fr-FR" sz="1600"/>
              <a:t>Signe OK de surface.</a:t>
            </a:r>
          </a:p>
          <a:p>
            <a:pPr eaLnBrk="1" hangingPunct="1"/>
            <a:endParaRPr lang="fr-FR" altLang="fr-FR" sz="160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/>
              <a:t>Cliquez pour modifier le style des sous-titres du masque</a:t>
            </a:r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3380BE30-B43B-48C7-966A-A328E02990CD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895F33-C394-4C59-90E6-62F90D271B39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421777138"/>
      </p:ext>
    </p:extLst>
  </p:cSld>
  <p:clrMapOvr>
    <a:masterClrMapping/>
  </p:clrMapOvr>
  <p:transition spd="slow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984DAD11-7FAE-48A4-A32C-619D8B93D0DA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7AACE7-30D5-45B4-A6EF-B65D35CB0B21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386609767"/>
      </p:ext>
    </p:extLst>
  </p:cSld>
  <p:clrMapOvr>
    <a:masterClrMapping/>
  </p:clrMapOvr>
  <p:transition spd="slow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442075" y="247650"/>
            <a:ext cx="2014538" cy="5889625"/>
          </a:xfrm>
        </p:spPr>
        <p:txBody>
          <a:bodyPr vert="eaVert"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398463" y="247650"/>
            <a:ext cx="5891212" cy="5889625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DCC5CDB9-1B60-4603-B9E4-068895AFF3FF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B04BE0-9544-4E5D-A3B0-3B585A3893E5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96950576"/>
      </p:ext>
    </p:extLst>
  </p:cSld>
  <p:clrMapOvr>
    <a:masterClrMapping/>
  </p:clrMapOvr>
  <p:transition spd="slow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Modifier le style des sous-titres du masque</a:t>
            </a:r>
          </a:p>
        </p:txBody>
      </p:sp>
      <p:sp>
        <p:nvSpPr>
          <p:cNvPr id="4" name="Espace réservé du pied de page 4">
            <a:extLst>
              <a:ext uri="{FF2B5EF4-FFF2-40B4-BE49-F238E27FC236}">
                <a16:creationId xmlns:a16="http://schemas.microsoft.com/office/drawing/2014/main" id="{38A49EDB-2E45-4606-9E3F-0C1D3D541514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5" name="Rectangle 7">
            <a:extLst>
              <a:ext uri="{FF2B5EF4-FFF2-40B4-BE49-F238E27FC236}">
                <a16:creationId xmlns:a16="http://schemas.microsoft.com/office/drawing/2014/main" id="{55EEC949-55D3-4036-A58A-63B31146C93C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89C1A5-95F2-44D0-B90A-87033FCB1A36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1266884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pied de page 4">
            <a:extLst>
              <a:ext uri="{FF2B5EF4-FFF2-40B4-BE49-F238E27FC236}">
                <a16:creationId xmlns:a16="http://schemas.microsoft.com/office/drawing/2014/main" id="{3956BE94-F87C-4B2A-9C98-D461586B4626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5" name="Rectangle 7">
            <a:extLst>
              <a:ext uri="{FF2B5EF4-FFF2-40B4-BE49-F238E27FC236}">
                <a16:creationId xmlns:a16="http://schemas.microsoft.com/office/drawing/2014/main" id="{FF67798A-00F5-4E69-9741-15AC17E1609F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6EB7D0-B78F-4859-88C5-D0C834724781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343272816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pied de page 4">
            <a:extLst>
              <a:ext uri="{FF2B5EF4-FFF2-40B4-BE49-F238E27FC236}">
                <a16:creationId xmlns:a16="http://schemas.microsoft.com/office/drawing/2014/main" id="{79489901-C351-4177-A791-D7AA3E65025B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5" name="Rectangle 7">
            <a:extLst>
              <a:ext uri="{FF2B5EF4-FFF2-40B4-BE49-F238E27FC236}">
                <a16:creationId xmlns:a16="http://schemas.microsoft.com/office/drawing/2014/main" id="{2A0BAA63-3220-4512-92A2-DFA2F34DA0DB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20940B-C431-483F-A574-089BD9ADC0EC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231741708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3C94A21-A135-4575-8CD7-F19F57CC7AC2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6" name="Rectangle 7">
            <a:extLst>
              <a:ext uri="{FF2B5EF4-FFF2-40B4-BE49-F238E27FC236}">
                <a16:creationId xmlns:a16="http://schemas.microsoft.com/office/drawing/2014/main" id="{51195A4E-E7EA-4E40-AD53-827CC0DB8E8E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9C990B-EA4F-493B-AF88-A9B4032341D3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416383534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u pied de page 4">
            <a:extLst>
              <a:ext uri="{FF2B5EF4-FFF2-40B4-BE49-F238E27FC236}">
                <a16:creationId xmlns:a16="http://schemas.microsoft.com/office/drawing/2014/main" id="{BA51A157-C43F-4643-84D5-C90021A1F38A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9466F955-E32B-4EF0-9713-27AA2FE60E3C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46039A-7B9C-4711-87EE-EAFC5AF2ED88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352922596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pied de page 4">
            <a:extLst>
              <a:ext uri="{FF2B5EF4-FFF2-40B4-BE49-F238E27FC236}">
                <a16:creationId xmlns:a16="http://schemas.microsoft.com/office/drawing/2014/main" id="{C6F7834D-F1CD-4CF7-91CB-42BB667EE482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4" name="Rectangle 7">
            <a:extLst>
              <a:ext uri="{FF2B5EF4-FFF2-40B4-BE49-F238E27FC236}">
                <a16:creationId xmlns:a16="http://schemas.microsoft.com/office/drawing/2014/main" id="{51BAEA8A-6538-4E42-98E8-57B7AC949D31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24C071-603F-449B-8CD7-CAEF19AB242A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102831917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4">
            <a:extLst>
              <a:ext uri="{FF2B5EF4-FFF2-40B4-BE49-F238E27FC236}">
                <a16:creationId xmlns:a16="http://schemas.microsoft.com/office/drawing/2014/main" id="{6431CB8F-09F4-4675-8427-C8FDE12488A3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3" name="Rectangle 7">
            <a:extLst>
              <a:ext uri="{FF2B5EF4-FFF2-40B4-BE49-F238E27FC236}">
                <a16:creationId xmlns:a16="http://schemas.microsoft.com/office/drawing/2014/main" id="{D1D270DD-C44A-4839-A169-6E365A35CB41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1F70A0-DB47-4F69-92FA-1AF142F97B56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77486679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D70AA3E-555D-4840-8460-E7D9D3E1F0AD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6" name="Rectangle 7">
            <a:extLst>
              <a:ext uri="{FF2B5EF4-FFF2-40B4-BE49-F238E27FC236}">
                <a16:creationId xmlns:a16="http://schemas.microsoft.com/office/drawing/2014/main" id="{9C0F78E7-A35D-49F0-9F06-453ACA5CFF98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BC1FF5-095F-48D7-B5A0-02F0F45C44AA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11222382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1BED3F8A-58E5-4544-943B-50E463BB524C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F237B4-BEEC-4789-94E4-686CE984DFBC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3467983999"/>
      </p:ext>
    </p:extLst>
  </p:cSld>
  <p:clrMapOvr>
    <a:masterClrMapping/>
  </p:clrMapOvr>
  <p:transition spd="slow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DB77BFEF-9F4E-47C2-A0D3-2ECCC98E2153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6" name="Rectangle 7">
            <a:extLst>
              <a:ext uri="{FF2B5EF4-FFF2-40B4-BE49-F238E27FC236}">
                <a16:creationId xmlns:a16="http://schemas.microsoft.com/office/drawing/2014/main" id="{248764EC-AD64-408C-B5B7-A71AB43D9515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608C4E-DCEE-4308-AB95-98D5B7569950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208690010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pied de page 4">
            <a:extLst>
              <a:ext uri="{FF2B5EF4-FFF2-40B4-BE49-F238E27FC236}">
                <a16:creationId xmlns:a16="http://schemas.microsoft.com/office/drawing/2014/main" id="{D574F2FF-627F-43B6-B866-E35BC58D70F8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5" name="Rectangle 7">
            <a:extLst>
              <a:ext uri="{FF2B5EF4-FFF2-40B4-BE49-F238E27FC236}">
                <a16:creationId xmlns:a16="http://schemas.microsoft.com/office/drawing/2014/main" id="{789E1B43-98CE-4688-8B9B-FBA6AF97AEB3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E7D73F-793E-44A3-B3B7-D680C17B251E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214989397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pied de page 4">
            <a:extLst>
              <a:ext uri="{FF2B5EF4-FFF2-40B4-BE49-F238E27FC236}">
                <a16:creationId xmlns:a16="http://schemas.microsoft.com/office/drawing/2014/main" id="{93029C54-8B45-498C-B45B-36A4D9EE5B9A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5" name="Rectangle 7">
            <a:extLst>
              <a:ext uri="{FF2B5EF4-FFF2-40B4-BE49-F238E27FC236}">
                <a16:creationId xmlns:a16="http://schemas.microsoft.com/office/drawing/2014/main" id="{1CF23345-F4F6-400A-B89E-A3A18FF9B7FC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DD8154-C311-4592-90B9-797DD4A093DC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18263056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26E467B9-FB08-4581-9EC7-AE5DB1AFE88F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8C1830-7767-49A7-B5A7-D1403A92FFED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2334822857"/>
      </p:ext>
    </p:extLst>
  </p:cSld>
  <p:clrMapOvr>
    <a:masterClrMapping/>
  </p:clrMapOvr>
  <p:transition spd="slow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84213" y="1484313"/>
            <a:ext cx="3810000" cy="4652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6613" y="1484313"/>
            <a:ext cx="3810000" cy="4652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7D31777A-8665-4FF2-B859-9F9B4819983C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F367DA-3FEE-4E1A-AD55-B35A1AAB4A4F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626079312"/>
      </p:ext>
    </p:extLst>
  </p:cSld>
  <p:clrMapOvr>
    <a:masterClrMapping/>
  </p:clrMapOvr>
  <p:transition spd="slow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1340D4E-06A6-475C-B0AA-EEE9B8CAB963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CE281C-9F1C-4019-902C-002E6B719D31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3772405780"/>
      </p:ext>
    </p:extLst>
  </p:cSld>
  <p:clrMapOvr>
    <a:masterClrMapping/>
  </p:clrMapOvr>
  <p:transition spd="slow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Rectangle 6">
            <a:extLst>
              <a:ext uri="{FF2B5EF4-FFF2-40B4-BE49-F238E27FC236}">
                <a16:creationId xmlns:a16="http://schemas.microsoft.com/office/drawing/2014/main" id="{F25BCD94-4E36-4CB6-B9DB-0B52F8051169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0060BB-FF1B-42D4-BDB1-ABCAFABC9A6D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2803120025"/>
      </p:ext>
    </p:extLst>
  </p:cSld>
  <p:clrMapOvr>
    <a:masterClrMapping/>
  </p:clrMapOvr>
  <p:transition spd="slow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>
            <a:extLst>
              <a:ext uri="{FF2B5EF4-FFF2-40B4-BE49-F238E27FC236}">
                <a16:creationId xmlns:a16="http://schemas.microsoft.com/office/drawing/2014/main" id="{FB5F0798-3550-4620-81D6-3E60FE5D2A51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5816DD-2A27-4D8F-BB00-87CB12D02031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2748921161"/>
      </p:ext>
    </p:extLst>
  </p:cSld>
  <p:clrMapOvr>
    <a:masterClrMapping/>
  </p:clrMapOvr>
  <p:transition spd="slow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BAE9B870-5694-4252-9BE1-FDD537EE9649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73CE73-E481-43B6-80C9-F1D08BA5924F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280955312"/>
      </p:ext>
    </p:extLst>
  </p:cSld>
  <p:clrMapOvr>
    <a:masterClrMapping/>
  </p:clrMapOvr>
  <p:transition spd="slow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89905705-3F27-485B-83F4-BBE054BEA63F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AA09A5-CB7A-4DF2-BD51-E8170D44E614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1437636490"/>
      </p:ext>
    </p:extLst>
  </p:cSld>
  <p:clrMapOvr>
    <a:masterClrMapping/>
  </p:clrMapOvr>
  <p:transition spd="slow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>
            <a:extLst>
              <a:ext uri="{FF2B5EF4-FFF2-40B4-BE49-F238E27FC236}">
                <a16:creationId xmlns:a16="http://schemas.microsoft.com/office/drawing/2014/main" id="{6A7A50DB-8ECB-4DEE-99D2-79DFB87B01E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398463" y="24765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fr-FR"/>
              <a:t>Cliquez pour modifier le style du titre du masque</a:t>
            </a:r>
          </a:p>
        </p:txBody>
      </p:sp>
      <p:sp>
        <p:nvSpPr>
          <p:cNvPr id="1027" name="Rectangle 3">
            <a:extLst>
              <a:ext uri="{FF2B5EF4-FFF2-40B4-BE49-F238E27FC236}">
                <a16:creationId xmlns:a16="http://schemas.microsoft.com/office/drawing/2014/main" id="{B1A03BC0-B188-4FFA-9165-4C9519B194C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684213" y="1484313"/>
            <a:ext cx="7772400" cy="4652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fr-FR"/>
              <a:t>Cliquez pour modifier les styles du texte du masque</a:t>
            </a:r>
          </a:p>
          <a:p>
            <a:pPr lvl="1"/>
            <a:r>
              <a:rPr lang="fr-FR" altLang="fr-FR"/>
              <a:t>Deuxième niveau</a:t>
            </a:r>
          </a:p>
          <a:p>
            <a:pPr lvl="2"/>
            <a:r>
              <a:rPr lang="fr-FR" altLang="fr-FR"/>
              <a:t>Troisième niveau</a:t>
            </a:r>
          </a:p>
          <a:p>
            <a:pPr lvl="3"/>
            <a:r>
              <a:rPr lang="fr-FR" altLang="fr-FR"/>
              <a:t>Quatrième niveau</a:t>
            </a:r>
          </a:p>
          <a:p>
            <a:pPr lvl="4"/>
            <a:r>
              <a:rPr lang="fr-FR" altLang="fr-FR"/>
              <a:t>Cinquième niveau</a:t>
            </a:r>
          </a:p>
        </p:txBody>
      </p:sp>
      <p:sp>
        <p:nvSpPr>
          <p:cNvPr id="1030" name="Rectangle 6">
            <a:extLst>
              <a:ext uri="{FF2B5EF4-FFF2-40B4-BE49-F238E27FC236}">
                <a16:creationId xmlns:a16="http://schemas.microsoft.com/office/drawing/2014/main" id="{E8F86ADD-FB70-4DF3-ADD3-936095779562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372225" y="623728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latin typeface="Comic Sans MS" panose="030F0702030302020204" pitchFamily="66" charset="0"/>
              </a:defRPr>
            </a:lvl1pPr>
          </a:lstStyle>
          <a:p>
            <a:pPr>
              <a:defRPr/>
            </a:pPr>
            <a:fld id="{858C694C-842D-491D-AAD8-AECEEDD33F0B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  <p:sp>
        <p:nvSpPr>
          <p:cNvPr id="1029" name="Line 7">
            <a:extLst>
              <a:ext uri="{FF2B5EF4-FFF2-40B4-BE49-F238E27FC236}">
                <a16:creationId xmlns:a16="http://schemas.microsoft.com/office/drawing/2014/main" id="{AB8B4104-714E-4320-9F3D-0AF493D7B173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0" y="1593850"/>
            <a:ext cx="9144000" cy="0"/>
          </a:xfrm>
          <a:prstGeom prst="line">
            <a:avLst/>
          </a:prstGeom>
          <a:noFill/>
          <a:ln w="762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ransition spd="slow"/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omic Sans MS" pitchFamily="66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omic Sans MS" pitchFamily="66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omic Sans MS" pitchFamily="66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omic Sans MS" pitchFamily="66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omic Sans MS" pitchFamily="66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omic Sans MS" pitchFamily="66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omic Sans MS" pitchFamily="66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omic Sans MS" pitchFamily="6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8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b="1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800" b="1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800" b="1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800" b="1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800" b="1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800" b="1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800" b="1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800" b="1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7">
            <a:extLst>
              <a:ext uri="{FF2B5EF4-FFF2-40B4-BE49-F238E27FC236}">
                <a16:creationId xmlns:a16="http://schemas.microsoft.com/office/drawing/2014/main" id="{34AB681C-951C-4D08-8FBB-5A7C6F507270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1484313"/>
            <a:ext cx="7524750" cy="71437"/>
          </a:xfrm>
          <a:prstGeom prst="rect">
            <a:avLst/>
          </a:prstGeom>
          <a:solidFill>
            <a:srgbClr val="DBE5F1"/>
          </a:solidFill>
          <a:ln w="9525">
            <a:solidFill>
              <a:srgbClr val="FFFF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defRPr/>
            </a:pPr>
            <a:endParaRPr lang="fr-FR" altLang="fr-FR" sz="1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051" name="Picture 8">
            <a:extLst>
              <a:ext uri="{FF2B5EF4-FFF2-40B4-BE49-F238E27FC236}">
                <a16:creationId xmlns:a16="http://schemas.microsoft.com/office/drawing/2014/main" id="{90966D4C-D963-4260-BE3D-C95C037F0F8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7050" y="269875"/>
            <a:ext cx="1943100" cy="993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2" name="Espace réservé du titre 1">
            <a:extLst>
              <a:ext uri="{FF2B5EF4-FFF2-40B4-BE49-F238E27FC236}">
                <a16:creationId xmlns:a16="http://schemas.microsoft.com/office/drawing/2014/main" id="{E3337206-D73B-4289-841E-A5804BF68353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6346825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fr-FR"/>
              <a:t>Cliquez pour modifier le style du titre</a:t>
            </a:r>
          </a:p>
        </p:txBody>
      </p:sp>
      <p:sp>
        <p:nvSpPr>
          <p:cNvPr id="2053" name="Espace réservé du texte 2">
            <a:extLst>
              <a:ext uri="{FF2B5EF4-FFF2-40B4-BE49-F238E27FC236}">
                <a16:creationId xmlns:a16="http://schemas.microsoft.com/office/drawing/2014/main" id="{5357A988-3383-4A8E-80BF-E5C12A781B04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fr-FR"/>
              <a:t>Cliquez pour modifier les styles du texte du masque</a:t>
            </a:r>
          </a:p>
          <a:p>
            <a:pPr lvl="1"/>
            <a:r>
              <a:rPr lang="fr-FR" altLang="fr-FR"/>
              <a:t>Deuxième niveau</a:t>
            </a:r>
          </a:p>
          <a:p>
            <a:pPr lvl="2"/>
            <a:r>
              <a:rPr lang="fr-FR" altLang="fr-FR"/>
              <a:t>Troisième niveau</a:t>
            </a:r>
          </a:p>
          <a:p>
            <a:pPr lvl="3"/>
            <a:r>
              <a:rPr lang="fr-FR" altLang="fr-FR"/>
              <a:t>Quatrième niveau</a:t>
            </a:r>
          </a:p>
          <a:p>
            <a:pPr lvl="4"/>
            <a:r>
              <a:rPr lang="fr-FR" altLang="fr-FR"/>
              <a:t>Cinquième niveau</a:t>
            </a:r>
          </a:p>
        </p:txBody>
      </p:sp>
      <p:sp>
        <p:nvSpPr>
          <p:cNvPr id="12" name="Espace réservé du pied de page 4">
            <a:extLst>
              <a:ext uri="{FF2B5EF4-FFF2-40B4-BE49-F238E27FC236}">
                <a16:creationId xmlns:a16="http://schemas.microsoft.com/office/drawing/2014/main" id="{E0895519-F504-476A-AEF9-C6FB1CA1FA2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1200" smtClean="0">
                <a:latin typeface="+mn-lt"/>
                <a:cs typeface="Arial" panose="020B0604020202020204" pitchFamily="34" charset="0"/>
              </a:defRPr>
            </a:lvl1pPr>
          </a:lstStyle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56327" name="Rectangle 7">
            <a:extLst>
              <a:ext uri="{FF2B5EF4-FFF2-40B4-BE49-F238E27FC236}">
                <a16:creationId xmlns:a16="http://schemas.microsoft.com/office/drawing/2014/main" id="{3ACB8165-099D-457D-88A0-50B9DA44ABC2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549AD67C-9721-4EE4-8C29-4913469B4100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rgbClr val="2D4E77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2D4E77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2D4E77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2D4E77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2D4E77"/>
          </a:solidFill>
          <a:latin typeface="Calibri" panose="020F0502020204030204" pitchFamily="34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2D4E77"/>
          </a:solidFill>
          <a:latin typeface="Calibri" panose="020F0502020204030204" pitchFamily="34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2D4E77"/>
          </a:solidFill>
          <a:latin typeface="Calibri" panose="020F0502020204030204" pitchFamily="34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2D4E77"/>
          </a:solidFill>
          <a:latin typeface="Calibri" panose="020F0502020204030204" pitchFamily="34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2D4E77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rgbClr val="2D4E77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rgbClr val="2D4E77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rgbClr val="2D4E77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rgbClr val="2D4E77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rgbClr val="2D4E77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1">
            <a:extLst>
              <a:ext uri="{FF2B5EF4-FFF2-40B4-BE49-F238E27FC236}">
                <a16:creationId xmlns:a16="http://schemas.microsoft.com/office/drawing/2014/main" id="{F9D76677-A9AD-4CCA-B474-E7B1CD57F81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5123" name="Espace réservé du numéro de diapositive 2">
            <a:extLst>
              <a:ext uri="{FF2B5EF4-FFF2-40B4-BE49-F238E27FC236}">
                <a16:creationId xmlns:a16="http://schemas.microsoft.com/office/drawing/2014/main" id="{5603D76E-0012-47C8-8A12-02DAEA8E105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0A827651-9B3F-469B-AC19-1053CCC4F513}" type="slidenum">
              <a:rPr lang="fr-FR" altLang="fr-FR" sz="1200" smtClean="0">
                <a:solidFill>
                  <a:schemeClr val="tx1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1</a:t>
            </a:fld>
            <a:endParaRPr lang="fr-FR" altLang="fr-FR" sz="12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5124" name="Text Box 7">
            <a:extLst>
              <a:ext uri="{FF2B5EF4-FFF2-40B4-BE49-F238E27FC236}">
                <a16:creationId xmlns:a16="http://schemas.microsoft.com/office/drawing/2014/main" id="{BD1BC387-BF37-4F1F-B6B5-A6EC08B87A0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39975" y="2852738"/>
            <a:ext cx="4365625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4400" b="1">
                <a:solidFill>
                  <a:schemeClr val="bg1"/>
                </a:solidFill>
              </a:rPr>
              <a:t>Travaux Pratiques</a:t>
            </a:r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1">
            <a:extLst>
              <a:ext uri="{FF2B5EF4-FFF2-40B4-BE49-F238E27FC236}">
                <a16:creationId xmlns:a16="http://schemas.microsoft.com/office/drawing/2014/main" id="{A54D1E60-B57F-40E3-ADC7-A6696838D4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23555" name="Espace réservé du numéro de diapositive 2">
            <a:extLst>
              <a:ext uri="{FF2B5EF4-FFF2-40B4-BE49-F238E27FC236}">
                <a16:creationId xmlns:a16="http://schemas.microsoft.com/office/drawing/2014/main" id="{BAB46F77-6BE5-4553-98D0-09F6DDA2C24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D4819ACE-B511-45BE-B3F8-8E4273A38ABD}" type="slidenum">
              <a:rPr lang="fr-FR" altLang="fr-FR" sz="1200" smtClean="0">
                <a:solidFill>
                  <a:schemeClr val="tx1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10</a:t>
            </a:fld>
            <a:endParaRPr lang="fr-FR" altLang="fr-FR" sz="12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23556" name="Rectangle 3">
            <a:extLst>
              <a:ext uri="{FF2B5EF4-FFF2-40B4-BE49-F238E27FC236}">
                <a16:creationId xmlns:a16="http://schemas.microsoft.com/office/drawing/2014/main" id="{D04B0DDB-D94A-4FB4-A876-D0F8746758F2}"/>
              </a:ext>
            </a:extLst>
          </p:cNvPr>
          <p:cNvSpPr>
            <a:spLocks noGrp="1" noChangeArrowheads="1"/>
          </p:cNvSpPr>
          <p:nvPr>
            <p:ph type="body" idx="4294967295"/>
          </p:nvPr>
        </p:nvSpPr>
        <p:spPr>
          <a:xfrm>
            <a:off x="533400" y="1981200"/>
            <a:ext cx="8077200" cy="4038600"/>
          </a:xfrm>
        </p:spPr>
        <p:txBody>
          <a:bodyPr/>
          <a:lstStyle/>
          <a:p>
            <a:pPr eaLnBrk="1" hangingPunct="1"/>
            <a:r>
              <a:rPr lang="fr-FR" altLang="fr-FR">
                <a:solidFill>
                  <a:srgbClr val="FF0000"/>
                </a:solidFill>
              </a:rPr>
              <a:t>Organisation Générale :</a:t>
            </a:r>
          </a:p>
          <a:p>
            <a:pPr eaLnBrk="1" hangingPunct="1">
              <a:buFont typeface="Arial" panose="020B0604020202020204" pitchFamily="34" charset="0"/>
              <a:buNone/>
            </a:pPr>
            <a:endParaRPr lang="fr-FR" altLang="fr-FR" sz="1000"/>
          </a:p>
          <a:p>
            <a:pPr eaLnBrk="1" hangingPunct="1">
              <a:buFont typeface="Arial" panose="020B0604020202020204" pitchFamily="34" charset="0"/>
              <a:buNone/>
            </a:pPr>
            <a:r>
              <a:rPr lang="fr-FR" altLang="fr-FR"/>
              <a:t>Présentation de l’environnement de travail et du matériel.</a:t>
            </a:r>
            <a:endParaRPr lang="fr-FR" altLang="fr-FR" b="1">
              <a:solidFill>
                <a:srgbClr val="00CC00"/>
              </a:solidFill>
            </a:endParaRPr>
          </a:p>
          <a:p>
            <a:pPr eaLnBrk="1" hangingPunct="1">
              <a:lnSpc>
                <a:spcPct val="90000"/>
              </a:lnSpc>
              <a:buFont typeface="Arial" panose="020B0604020202020204" pitchFamily="34" charset="0"/>
              <a:buNone/>
            </a:pPr>
            <a:r>
              <a:rPr lang="fr-FR" altLang="fr-FR" b="1">
                <a:solidFill>
                  <a:srgbClr val="00CC00"/>
                </a:solidFill>
              </a:rPr>
              <a:t> </a:t>
            </a:r>
            <a:endParaRPr lang="fr-FR" altLang="fr-FR" sz="1000" b="1">
              <a:solidFill>
                <a:srgbClr val="00CC00"/>
              </a:solidFill>
            </a:endParaRPr>
          </a:p>
          <a:p>
            <a:pPr eaLnBrk="1" hangingPunct="1">
              <a:lnSpc>
                <a:spcPct val="90000"/>
              </a:lnSpc>
              <a:buFont typeface="Arial" panose="020B0604020202020204" pitchFamily="34" charset="0"/>
              <a:buNone/>
            </a:pPr>
            <a:r>
              <a:rPr lang="fr-FR" altLang="fr-FR" sz="2000" u="sng"/>
              <a:t>Uniquement en pédagogie pratique!</a:t>
            </a:r>
          </a:p>
          <a:p>
            <a:pPr eaLnBrk="1" hangingPunct="1">
              <a:lnSpc>
                <a:spcPct val="90000"/>
              </a:lnSpc>
              <a:buFont typeface="Arial" panose="020B0604020202020204" pitchFamily="34" charset="0"/>
              <a:buNone/>
            </a:pPr>
            <a:r>
              <a:rPr lang="fr-FR" altLang="fr-FR" sz="2000"/>
              <a:t>Nous nous mettrons à l’eau avec le scaphandre… »</a:t>
            </a:r>
          </a:p>
          <a:p>
            <a:pPr eaLnBrk="1" hangingPunct="1">
              <a:lnSpc>
                <a:spcPct val="90000"/>
              </a:lnSpc>
              <a:buFont typeface="Arial" panose="020B0604020202020204" pitchFamily="34" charset="0"/>
              <a:buNone/>
            </a:pPr>
            <a:r>
              <a:rPr lang="fr-FR" altLang="fr-FR" sz="2000"/>
              <a:t>« La profondeur sera de… »</a:t>
            </a:r>
          </a:p>
          <a:p>
            <a:pPr eaLnBrk="1" hangingPunct="1">
              <a:lnSpc>
                <a:spcPct val="90000"/>
              </a:lnSpc>
              <a:buFont typeface="Arial" panose="020B0604020202020204" pitchFamily="34" charset="0"/>
              <a:buNone/>
            </a:pPr>
            <a:r>
              <a:rPr lang="fr-FR" altLang="fr-FR" sz="2000"/>
              <a:t>« La durée des exercices sera de… »</a:t>
            </a:r>
          </a:p>
          <a:p>
            <a:pPr eaLnBrk="1" hangingPunct="1">
              <a:lnSpc>
                <a:spcPct val="90000"/>
              </a:lnSpc>
              <a:buFont typeface="Arial" panose="020B0604020202020204" pitchFamily="34" charset="0"/>
              <a:buNone/>
            </a:pPr>
            <a:r>
              <a:rPr lang="fr-FR" altLang="fr-FR" sz="2000"/>
              <a:t>« Vous avez des points d’appui ici et là… » , etc..</a:t>
            </a:r>
            <a:endParaRPr lang="fr-FR" altLang="fr-FR" b="1">
              <a:solidFill>
                <a:schemeClr val="bg1"/>
              </a:solidFill>
            </a:endParaRPr>
          </a:p>
        </p:txBody>
      </p:sp>
      <p:sp>
        <p:nvSpPr>
          <p:cNvPr id="23557" name="Text Box 2">
            <a:extLst>
              <a:ext uri="{FF2B5EF4-FFF2-40B4-BE49-F238E27FC236}">
                <a16:creationId xmlns:a16="http://schemas.microsoft.com/office/drawing/2014/main" id="{532B9B1C-8907-4B6D-874E-8C74910567A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404813"/>
            <a:ext cx="7777163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4000" b="1">
                <a:solidFill>
                  <a:schemeClr val="bg1"/>
                </a:solidFill>
              </a:rPr>
              <a:t>Enseignement de la plongée</a:t>
            </a:r>
          </a:p>
        </p:txBody>
      </p:sp>
    </p:spTree>
  </p:cSld>
  <p:clrMapOvr>
    <a:masterClrMapping/>
  </p:clrMapOvr>
  <p:transition spd="slow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1">
            <a:extLst>
              <a:ext uri="{FF2B5EF4-FFF2-40B4-BE49-F238E27FC236}">
                <a16:creationId xmlns:a16="http://schemas.microsoft.com/office/drawing/2014/main" id="{E3EE1BFC-47E7-4938-B4CA-ECF62D53DDA3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25603" name="Espace réservé du numéro de diapositive 2">
            <a:extLst>
              <a:ext uri="{FF2B5EF4-FFF2-40B4-BE49-F238E27FC236}">
                <a16:creationId xmlns:a16="http://schemas.microsoft.com/office/drawing/2014/main" id="{266A136B-807E-42AB-92F1-E37607440FF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280AB6AA-A653-43D6-9388-71C6355C5DDC}" type="slidenum">
              <a:rPr lang="fr-FR" altLang="fr-FR" sz="1200" smtClean="0">
                <a:solidFill>
                  <a:schemeClr val="tx1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11</a:t>
            </a:fld>
            <a:endParaRPr lang="fr-FR" altLang="fr-FR" sz="12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25604" name="Rectangle 3">
            <a:extLst>
              <a:ext uri="{FF2B5EF4-FFF2-40B4-BE49-F238E27FC236}">
                <a16:creationId xmlns:a16="http://schemas.microsoft.com/office/drawing/2014/main" id="{43DF2A0F-B7EE-48E2-84B8-4BA25254C0DB}"/>
              </a:ext>
            </a:extLst>
          </p:cNvPr>
          <p:cNvSpPr>
            <a:spLocks noGrp="1" noChangeArrowheads="1"/>
          </p:cNvSpPr>
          <p:nvPr>
            <p:ph type="body" idx="4294967295"/>
          </p:nvPr>
        </p:nvSpPr>
        <p:spPr>
          <a:xfrm>
            <a:off x="323850" y="2060575"/>
            <a:ext cx="8153400" cy="3276600"/>
          </a:xfrm>
        </p:spPr>
        <p:txBody>
          <a:bodyPr/>
          <a:lstStyle/>
          <a:p>
            <a:pPr eaLnBrk="1" hangingPunct="1"/>
            <a:r>
              <a:rPr lang="fr-FR" altLang="fr-FR">
                <a:solidFill>
                  <a:srgbClr val="FF0000"/>
                </a:solidFill>
              </a:rPr>
              <a:t>Rappels théorique :</a:t>
            </a:r>
          </a:p>
          <a:p>
            <a:pPr eaLnBrk="1" hangingPunct="1">
              <a:buFont typeface="Arial" panose="020B0604020202020204" pitchFamily="34" charset="0"/>
              <a:buNone/>
            </a:pPr>
            <a:endParaRPr lang="fr-FR" altLang="fr-FR" sz="1000"/>
          </a:p>
          <a:p>
            <a:pPr eaLnBrk="1" hangingPunct="1">
              <a:buFont typeface="Arial" panose="020B0604020202020204" pitchFamily="34" charset="0"/>
              <a:buNone/>
            </a:pPr>
            <a:r>
              <a:rPr lang="fr-FR" altLang="fr-FR"/>
              <a:t>Rappels succincts de notions de théorie pour comprendre la pratique ou le cours théorique à venir.</a:t>
            </a:r>
          </a:p>
          <a:p>
            <a:pPr eaLnBrk="1" hangingPunct="1">
              <a:buFont typeface="Arial" panose="020B0604020202020204" pitchFamily="34" charset="0"/>
              <a:buNone/>
            </a:pPr>
            <a:endParaRPr lang="fr-FR" altLang="fr-FR" sz="2000" b="1"/>
          </a:p>
          <a:p>
            <a:pPr eaLnBrk="1" hangingPunct="1">
              <a:buFont typeface="Arial" panose="020B0604020202020204" pitchFamily="34" charset="0"/>
              <a:buNone/>
            </a:pPr>
            <a:r>
              <a:rPr lang="fr-FR" altLang="fr-FR" sz="2000"/>
              <a:t>« Les volumes gazeux augmentent lorsque la pression diminue »</a:t>
            </a:r>
          </a:p>
          <a:p>
            <a:pPr eaLnBrk="1" hangingPunct="1">
              <a:buFont typeface="Arial" panose="020B0604020202020204" pitchFamily="34" charset="0"/>
              <a:buNone/>
            </a:pPr>
            <a:r>
              <a:rPr lang="fr-FR" altLang="fr-FR" sz="2000"/>
              <a:t>« Le volume des poumons ne peut pas augmenter indéfiniment »</a:t>
            </a:r>
          </a:p>
          <a:p>
            <a:pPr eaLnBrk="1" hangingPunct="1">
              <a:buFont typeface="Arial" panose="020B0604020202020204" pitchFamily="34" charset="0"/>
              <a:buNone/>
            </a:pPr>
            <a:r>
              <a:rPr lang="fr-FR" altLang="fr-FR" sz="2000"/>
              <a:t>« Il ne faut donc pas bloquer sa respiration en remontant » , etc..</a:t>
            </a:r>
            <a:endParaRPr lang="fr-FR" altLang="fr-FR" sz="2800" b="1">
              <a:solidFill>
                <a:schemeClr val="bg1"/>
              </a:solidFill>
            </a:endParaRPr>
          </a:p>
        </p:txBody>
      </p:sp>
      <p:sp>
        <p:nvSpPr>
          <p:cNvPr id="25605" name="Text Box 2">
            <a:extLst>
              <a:ext uri="{FF2B5EF4-FFF2-40B4-BE49-F238E27FC236}">
                <a16:creationId xmlns:a16="http://schemas.microsoft.com/office/drawing/2014/main" id="{54CCBB10-CCD8-4F20-9E23-423ACC09D73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404813"/>
            <a:ext cx="7777163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4000" b="1">
                <a:solidFill>
                  <a:schemeClr val="bg1"/>
                </a:solidFill>
              </a:rPr>
              <a:t>Enseignement de la plongée</a:t>
            </a:r>
          </a:p>
        </p:txBody>
      </p:sp>
    </p:spTree>
  </p:cSld>
  <p:clrMapOvr>
    <a:masterClrMapping/>
  </p:clrMapOvr>
  <p:transition spd="slow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1">
            <a:extLst>
              <a:ext uri="{FF2B5EF4-FFF2-40B4-BE49-F238E27FC236}">
                <a16:creationId xmlns:a16="http://schemas.microsoft.com/office/drawing/2014/main" id="{E2B0A4C7-34C7-41D0-8862-A495AC13239F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27651" name="Espace réservé du numéro de diapositive 2">
            <a:extLst>
              <a:ext uri="{FF2B5EF4-FFF2-40B4-BE49-F238E27FC236}">
                <a16:creationId xmlns:a16="http://schemas.microsoft.com/office/drawing/2014/main" id="{BEF6ED5A-4650-4583-9002-4AEC2C38B5A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8D131D76-33A7-4255-9BDD-FA2A7C92B646}" type="slidenum">
              <a:rPr lang="fr-FR" altLang="fr-FR" sz="1200" smtClean="0">
                <a:solidFill>
                  <a:schemeClr val="tx1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12</a:t>
            </a:fld>
            <a:endParaRPr lang="fr-FR" altLang="fr-FR" sz="12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27652" name="Rectangle 3">
            <a:extLst>
              <a:ext uri="{FF2B5EF4-FFF2-40B4-BE49-F238E27FC236}">
                <a16:creationId xmlns:a16="http://schemas.microsoft.com/office/drawing/2014/main" id="{45855BAE-B4CA-4DE4-84A7-FED9114D51E4}"/>
              </a:ext>
            </a:extLst>
          </p:cNvPr>
          <p:cNvSpPr>
            <a:spLocks noGrp="1" noChangeArrowheads="1"/>
          </p:cNvSpPr>
          <p:nvPr>
            <p:ph type="body" idx="4294967295"/>
          </p:nvPr>
        </p:nvSpPr>
        <p:spPr>
          <a:xfrm>
            <a:off x="533400" y="2020888"/>
            <a:ext cx="7986713" cy="3484562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fr-FR" altLang="fr-FR">
                <a:solidFill>
                  <a:srgbClr val="FF0000"/>
                </a:solidFill>
              </a:rPr>
              <a:t>Sécurité, prévention des accidents :</a:t>
            </a:r>
          </a:p>
          <a:p>
            <a:pPr eaLnBrk="1" hangingPunct="1">
              <a:lnSpc>
                <a:spcPct val="90000"/>
              </a:lnSpc>
              <a:buFont typeface="Arial" panose="020B0604020202020204" pitchFamily="34" charset="0"/>
              <a:buNone/>
            </a:pPr>
            <a:r>
              <a:rPr lang="fr-FR" altLang="fr-FR"/>
              <a:t>1- Précautions à prendre par le moniteur pour assurer la sécurité des élèves.</a:t>
            </a:r>
            <a:endParaRPr lang="fr-FR" altLang="fr-FR" b="1">
              <a:solidFill>
                <a:srgbClr val="00CC00"/>
              </a:solidFill>
            </a:endParaRPr>
          </a:p>
          <a:p>
            <a:pPr eaLnBrk="1" hangingPunct="1">
              <a:lnSpc>
                <a:spcPct val="90000"/>
              </a:lnSpc>
              <a:buFont typeface="Arial" panose="020B0604020202020204" pitchFamily="34" charset="0"/>
              <a:buNone/>
            </a:pPr>
            <a:endParaRPr lang="fr-FR" altLang="fr-FR" sz="2000"/>
          </a:p>
          <a:p>
            <a:pPr eaLnBrk="1" hangingPunct="1">
              <a:lnSpc>
                <a:spcPct val="90000"/>
              </a:lnSpc>
              <a:buFont typeface="Arial" panose="020B0604020202020204" pitchFamily="34" charset="0"/>
              <a:buNone/>
            </a:pPr>
            <a:r>
              <a:rPr lang="fr-FR" altLang="fr-FR" sz="2000"/>
              <a:t>Scaphandres bien gréés, gonflés</a:t>
            </a:r>
          </a:p>
          <a:p>
            <a:pPr eaLnBrk="1" hangingPunct="1">
              <a:lnSpc>
                <a:spcPct val="90000"/>
              </a:lnSpc>
              <a:buFont typeface="Arial" panose="020B0604020202020204" pitchFamily="34" charset="0"/>
              <a:buNone/>
            </a:pPr>
            <a:r>
              <a:rPr lang="fr-FR" altLang="fr-FR" sz="2000"/>
              <a:t>Profondeur adaptée, durée plongée , </a:t>
            </a:r>
          </a:p>
          <a:p>
            <a:pPr eaLnBrk="1" hangingPunct="1">
              <a:lnSpc>
                <a:spcPct val="90000"/>
              </a:lnSpc>
              <a:buFont typeface="Arial" panose="020B0604020202020204" pitchFamily="34" charset="0"/>
              <a:buNone/>
            </a:pPr>
            <a:r>
              <a:rPr lang="fr-FR" altLang="fr-FR" sz="2000"/>
              <a:t>Un seul élève à la fois,</a:t>
            </a:r>
          </a:p>
          <a:p>
            <a:pPr eaLnBrk="1" hangingPunct="1">
              <a:lnSpc>
                <a:spcPct val="90000"/>
              </a:lnSpc>
              <a:buFont typeface="Arial" panose="020B0604020202020204" pitchFamily="34" charset="0"/>
              <a:buNone/>
            </a:pPr>
            <a:r>
              <a:rPr lang="fr-FR" altLang="fr-FR" sz="2000"/>
              <a:t>Point d’appui en surface,</a:t>
            </a:r>
          </a:p>
          <a:p>
            <a:pPr eaLnBrk="1" hangingPunct="1">
              <a:lnSpc>
                <a:spcPct val="90000"/>
              </a:lnSpc>
              <a:buFont typeface="Arial" panose="020B0604020202020204" pitchFamily="34" charset="0"/>
              <a:buNone/>
            </a:pPr>
            <a:r>
              <a:rPr lang="fr-FR" altLang="fr-FR" sz="2000"/>
              <a:t>Vérification des acquis,</a:t>
            </a:r>
          </a:p>
          <a:p>
            <a:pPr eaLnBrk="1" hangingPunct="1">
              <a:lnSpc>
                <a:spcPct val="90000"/>
              </a:lnSpc>
              <a:buFont typeface="Arial" panose="020B0604020202020204" pitchFamily="34" charset="0"/>
              <a:buNone/>
            </a:pPr>
            <a:r>
              <a:rPr lang="fr-FR" altLang="fr-FR" sz="2000"/>
              <a:t>Moniteur proche des élèves , etc..</a:t>
            </a:r>
            <a:r>
              <a:rPr lang="fr-FR" altLang="fr-FR" b="1">
                <a:solidFill>
                  <a:srgbClr val="00CC00"/>
                </a:solidFill>
              </a:rPr>
              <a:t>  </a:t>
            </a:r>
            <a:endParaRPr lang="fr-FR" altLang="fr-FR" b="1">
              <a:solidFill>
                <a:schemeClr val="bg1"/>
              </a:solidFill>
            </a:endParaRPr>
          </a:p>
        </p:txBody>
      </p:sp>
      <p:sp>
        <p:nvSpPr>
          <p:cNvPr id="27653" name="Text Box 2">
            <a:extLst>
              <a:ext uri="{FF2B5EF4-FFF2-40B4-BE49-F238E27FC236}">
                <a16:creationId xmlns:a16="http://schemas.microsoft.com/office/drawing/2014/main" id="{F1811B5B-0000-4F68-A0E1-671FE99570E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404813"/>
            <a:ext cx="7777163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4000" b="1">
                <a:solidFill>
                  <a:schemeClr val="bg1"/>
                </a:solidFill>
              </a:rPr>
              <a:t>Enseignement de la plongée</a:t>
            </a:r>
          </a:p>
        </p:txBody>
      </p:sp>
    </p:spTree>
  </p:cSld>
  <p:clrMapOvr>
    <a:masterClrMapping/>
  </p:clrMapOvr>
  <p:transition spd="slow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1">
            <a:extLst>
              <a:ext uri="{FF2B5EF4-FFF2-40B4-BE49-F238E27FC236}">
                <a16:creationId xmlns:a16="http://schemas.microsoft.com/office/drawing/2014/main" id="{255156D0-CDD2-442E-8BCB-64ADDF7D295A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29699" name="Espace réservé du numéro de diapositive 2">
            <a:extLst>
              <a:ext uri="{FF2B5EF4-FFF2-40B4-BE49-F238E27FC236}">
                <a16:creationId xmlns:a16="http://schemas.microsoft.com/office/drawing/2014/main" id="{B94F8F9A-571F-4C5E-8E15-5507547FB1B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482BB3B7-A73E-4617-B108-1C2BD0526D78}" type="slidenum">
              <a:rPr lang="fr-FR" altLang="fr-FR" sz="1200" smtClean="0">
                <a:solidFill>
                  <a:schemeClr val="tx1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13</a:t>
            </a:fld>
            <a:endParaRPr lang="fr-FR" altLang="fr-FR" sz="12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29700" name="Rectangle 3">
            <a:extLst>
              <a:ext uri="{FF2B5EF4-FFF2-40B4-BE49-F238E27FC236}">
                <a16:creationId xmlns:a16="http://schemas.microsoft.com/office/drawing/2014/main" id="{1A24574A-D4A6-42C6-8086-912EDFC09A1B}"/>
              </a:ext>
            </a:extLst>
          </p:cNvPr>
          <p:cNvSpPr>
            <a:spLocks noGrp="1" noChangeArrowheads="1"/>
          </p:cNvSpPr>
          <p:nvPr>
            <p:ph type="body" idx="4294967295"/>
          </p:nvPr>
        </p:nvSpPr>
        <p:spPr>
          <a:xfrm>
            <a:off x="539750" y="1916113"/>
            <a:ext cx="8001000" cy="32766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fr-FR" altLang="fr-FR">
                <a:solidFill>
                  <a:srgbClr val="FF0000"/>
                </a:solidFill>
              </a:rPr>
              <a:t>Sécurité, prévention des accidents :</a:t>
            </a:r>
          </a:p>
          <a:p>
            <a:pPr eaLnBrk="1" hangingPunct="1">
              <a:lnSpc>
                <a:spcPct val="90000"/>
              </a:lnSpc>
              <a:buFont typeface="Arial" panose="020B0604020202020204" pitchFamily="34" charset="0"/>
              <a:buNone/>
            </a:pPr>
            <a:r>
              <a:rPr lang="fr-FR" altLang="fr-FR"/>
              <a:t>2- Consignes données aux élèves pour éviter les accidents.</a:t>
            </a:r>
          </a:p>
          <a:p>
            <a:pPr eaLnBrk="1" hangingPunct="1">
              <a:lnSpc>
                <a:spcPct val="90000"/>
              </a:lnSpc>
              <a:buFont typeface="Arial" panose="020B0604020202020204" pitchFamily="34" charset="0"/>
              <a:buNone/>
            </a:pPr>
            <a:endParaRPr lang="fr-FR" altLang="fr-FR" sz="2000"/>
          </a:p>
          <a:p>
            <a:pPr eaLnBrk="1" hangingPunct="1">
              <a:lnSpc>
                <a:spcPct val="90000"/>
              </a:lnSpc>
              <a:buFont typeface="Arial" panose="020B0604020202020204" pitchFamily="34" charset="0"/>
              <a:buNone/>
            </a:pPr>
            <a:r>
              <a:rPr lang="fr-FR" altLang="fr-FR" sz="2000"/>
              <a:t>« Vous resterez près de moi, vous serez attentifs  à mes signes»</a:t>
            </a:r>
          </a:p>
          <a:p>
            <a:pPr eaLnBrk="1" hangingPunct="1">
              <a:lnSpc>
                <a:spcPct val="90000"/>
              </a:lnSpc>
              <a:buFont typeface="Arial" panose="020B0604020202020204" pitchFamily="34" charset="0"/>
              <a:buNone/>
            </a:pPr>
            <a:r>
              <a:rPr lang="fr-FR" altLang="fr-FR" sz="2000"/>
              <a:t>«  N’oubliez pas d’équilibrer oreilles et masque »</a:t>
            </a:r>
          </a:p>
          <a:p>
            <a:pPr eaLnBrk="1" hangingPunct="1">
              <a:lnSpc>
                <a:spcPct val="90000"/>
              </a:lnSpc>
              <a:buFont typeface="Arial" panose="020B0604020202020204" pitchFamily="34" charset="0"/>
              <a:buNone/>
            </a:pPr>
            <a:r>
              <a:rPr lang="fr-FR" altLang="fr-FR" sz="2000"/>
              <a:t>«  Vous devez expirer à la remontée »</a:t>
            </a:r>
          </a:p>
          <a:p>
            <a:pPr eaLnBrk="1" hangingPunct="1">
              <a:lnSpc>
                <a:spcPct val="90000"/>
              </a:lnSpc>
              <a:buFont typeface="Arial" panose="020B0604020202020204" pitchFamily="34" charset="0"/>
              <a:buNone/>
            </a:pPr>
            <a:r>
              <a:rPr lang="fr-FR" altLang="fr-FR" sz="2000"/>
              <a:t>«  Vous ferez les exercices à tour de rôle »</a:t>
            </a:r>
          </a:p>
          <a:p>
            <a:pPr eaLnBrk="1" hangingPunct="1">
              <a:lnSpc>
                <a:spcPct val="90000"/>
              </a:lnSpc>
              <a:buFont typeface="Arial" panose="020B0604020202020204" pitchFamily="34" charset="0"/>
              <a:buNone/>
            </a:pPr>
            <a:r>
              <a:rPr lang="fr-FR" altLang="fr-FR" sz="2000"/>
              <a:t>«  N’oubliez pas le tour d’horizon et le signe OK en surface » ,  etc..</a:t>
            </a:r>
            <a:endParaRPr lang="fr-FR" altLang="fr-FR" b="1">
              <a:solidFill>
                <a:schemeClr val="bg1"/>
              </a:solidFill>
            </a:endParaRPr>
          </a:p>
        </p:txBody>
      </p:sp>
      <p:sp>
        <p:nvSpPr>
          <p:cNvPr id="29701" name="Text Box 2">
            <a:extLst>
              <a:ext uri="{FF2B5EF4-FFF2-40B4-BE49-F238E27FC236}">
                <a16:creationId xmlns:a16="http://schemas.microsoft.com/office/drawing/2014/main" id="{F482C35E-7A3E-4992-A5D1-4A92963762D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404813"/>
            <a:ext cx="7777163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4000" b="1">
                <a:solidFill>
                  <a:schemeClr val="bg1"/>
                </a:solidFill>
              </a:rPr>
              <a:t>Enseignement de la plongée</a:t>
            </a:r>
          </a:p>
        </p:txBody>
      </p:sp>
    </p:spTree>
  </p:cSld>
  <p:clrMapOvr>
    <a:masterClrMapping/>
  </p:clrMapOvr>
  <p:transition spd="slow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1">
            <a:extLst>
              <a:ext uri="{FF2B5EF4-FFF2-40B4-BE49-F238E27FC236}">
                <a16:creationId xmlns:a16="http://schemas.microsoft.com/office/drawing/2014/main" id="{81BBCC67-A8BE-4721-85A8-254E11591770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31747" name="Espace réservé du numéro de diapositive 2">
            <a:extLst>
              <a:ext uri="{FF2B5EF4-FFF2-40B4-BE49-F238E27FC236}">
                <a16:creationId xmlns:a16="http://schemas.microsoft.com/office/drawing/2014/main" id="{F576453C-3E66-4608-8055-BED01D23C6A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D9AA535E-A85F-425E-9594-4ED2A1C6DC12}" type="slidenum">
              <a:rPr lang="fr-FR" altLang="fr-FR" sz="1200" smtClean="0">
                <a:solidFill>
                  <a:schemeClr val="tx1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14</a:t>
            </a:fld>
            <a:endParaRPr lang="fr-FR" altLang="fr-FR" sz="12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31748" name="Rectangle 3">
            <a:extLst>
              <a:ext uri="{FF2B5EF4-FFF2-40B4-BE49-F238E27FC236}">
                <a16:creationId xmlns:a16="http://schemas.microsoft.com/office/drawing/2014/main" id="{FA063199-564E-4267-B90E-C114C982099B}"/>
              </a:ext>
            </a:extLst>
          </p:cNvPr>
          <p:cNvSpPr>
            <a:spLocks noGrp="1" noChangeArrowheads="1"/>
          </p:cNvSpPr>
          <p:nvPr>
            <p:ph type="body" idx="4294967295"/>
          </p:nvPr>
        </p:nvSpPr>
        <p:spPr>
          <a:xfrm>
            <a:off x="250825" y="1844675"/>
            <a:ext cx="8713788" cy="4176713"/>
          </a:xfrm>
        </p:spPr>
        <p:txBody>
          <a:bodyPr/>
          <a:lstStyle/>
          <a:p>
            <a:pPr eaLnBrk="1" hangingPunct="1"/>
            <a:r>
              <a:rPr lang="fr-FR" altLang="fr-FR">
                <a:solidFill>
                  <a:srgbClr val="FF0000"/>
                </a:solidFill>
              </a:rPr>
              <a:t>Développement : explication de l’exercice au sec</a:t>
            </a:r>
          </a:p>
          <a:p>
            <a:pPr eaLnBrk="1" hangingPunct="1">
              <a:buFont typeface="Arial" panose="020B0604020202020204" pitchFamily="34" charset="0"/>
              <a:buNone/>
            </a:pPr>
            <a:r>
              <a:rPr lang="fr-FR" altLang="fr-FR"/>
              <a:t>Explications </a:t>
            </a:r>
            <a:r>
              <a:rPr lang="fr-FR" altLang="fr-FR" u="sng"/>
              <a:t>détaillées, </a:t>
            </a:r>
            <a:r>
              <a:rPr lang="fr-FR" altLang="fr-FR"/>
              <a:t>des gestes techniques  ou du contenu théorique, à acquérir.</a:t>
            </a:r>
            <a:endParaRPr lang="fr-FR" altLang="fr-FR" b="1">
              <a:solidFill>
                <a:srgbClr val="00CC00"/>
              </a:solidFill>
            </a:endParaRPr>
          </a:p>
          <a:p>
            <a:pPr eaLnBrk="1" hangingPunct="1">
              <a:buFont typeface="Arial" panose="020B0604020202020204" pitchFamily="34" charset="0"/>
              <a:buNone/>
            </a:pPr>
            <a:r>
              <a:rPr lang="fr-FR" altLang="fr-FR" sz="2000"/>
              <a:t>« le vidage de masque se décompose en 3 temps… »</a:t>
            </a:r>
          </a:p>
          <a:p>
            <a:pPr eaLnBrk="1" hangingPunct="1">
              <a:buFont typeface="Arial" panose="020B0604020202020204" pitchFamily="34" charset="0"/>
              <a:buNone/>
            </a:pPr>
            <a:r>
              <a:rPr lang="fr-FR" altLang="fr-FR" sz="2000"/>
              <a:t>« sur inspiration, enlever l’embout, le remettre en soufflant… »</a:t>
            </a:r>
          </a:p>
          <a:p>
            <a:pPr eaLnBrk="1" hangingPunct="1">
              <a:buFont typeface="Arial" panose="020B0604020202020204" pitchFamily="34" charset="0"/>
              <a:buNone/>
            </a:pPr>
            <a:r>
              <a:rPr lang="fr-FR" altLang="fr-FR" sz="2000"/>
              <a:t>« Sur le fond, tu te mettras face à moi »</a:t>
            </a:r>
          </a:p>
          <a:p>
            <a:pPr eaLnBrk="1" hangingPunct="1">
              <a:buFont typeface="Arial" panose="020B0604020202020204" pitchFamily="34" charset="0"/>
              <a:buNone/>
            </a:pPr>
            <a:r>
              <a:rPr lang="fr-FR" altLang="fr-FR" sz="2000"/>
              <a:t>«  Sur mon signe tu prendras une inspiration »</a:t>
            </a:r>
          </a:p>
          <a:p>
            <a:pPr eaLnBrk="1" hangingPunct="1">
              <a:buFont typeface="Arial" panose="020B0604020202020204" pitchFamily="34" charset="0"/>
              <a:buNone/>
            </a:pPr>
            <a:r>
              <a:rPr lang="fr-FR" altLang="fr-FR" sz="2000"/>
              <a:t>«  Tu te déplaceras horizontalement STAB vide en palmant pendant 20 secondes et en dosant ton expiration continue »</a:t>
            </a:r>
          </a:p>
          <a:p>
            <a:pPr eaLnBrk="1" hangingPunct="1">
              <a:buFont typeface="Arial" panose="020B0604020202020204" pitchFamily="34" charset="0"/>
              <a:buNone/>
            </a:pPr>
            <a:r>
              <a:rPr lang="fr-FR" altLang="fr-FR" sz="2000"/>
              <a:t>«  Sur mon signe tu reprendras des cycles respiratoires normaux » , etc..</a:t>
            </a:r>
            <a:r>
              <a:rPr lang="fr-FR" altLang="fr-FR" b="1">
                <a:solidFill>
                  <a:srgbClr val="00CC00"/>
                </a:solidFill>
              </a:rPr>
              <a:t>           </a:t>
            </a:r>
            <a:endParaRPr lang="fr-FR" altLang="fr-FR" b="1">
              <a:solidFill>
                <a:schemeClr val="bg1"/>
              </a:solidFill>
            </a:endParaRPr>
          </a:p>
        </p:txBody>
      </p:sp>
      <p:sp>
        <p:nvSpPr>
          <p:cNvPr id="31749" name="Text Box 2">
            <a:extLst>
              <a:ext uri="{FF2B5EF4-FFF2-40B4-BE49-F238E27FC236}">
                <a16:creationId xmlns:a16="http://schemas.microsoft.com/office/drawing/2014/main" id="{06DE7CCC-41FB-457C-84E5-CC2D3DAFCBF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404813"/>
            <a:ext cx="7777163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4000" b="1">
                <a:solidFill>
                  <a:schemeClr val="bg1"/>
                </a:solidFill>
              </a:rPr>
              <a:t>Enseignement de la plongée</a:t>
            </a:r>
          </a:p>
        </p:txBody>
      </p:sp>
    </p:spTree>
  </p:cSld>
  <p:clrMapOvr>
    <a:masterClrMapping/>
  </p:clrMapOvr>
  <p:transition spd="slow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1">
            <a:extLst>
              <a:ext uri="{FF2B5EF4-FFF2-40B4-BE49-F238E27FC236}">
                <a16:creationId xmlns:a16="http://schemas.microsoft.com/office/drawing/2014/main" id="{79D5D9E2-053F-4133-AFFE-3836AA0EBA92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33795" name="Espace réservé du numéro de diapositive 2">
            <a:extLst>
              <a:ext uri="{FF2B5EF4-FFF2-40B4-BE49-F238E27FC236}">
                <a16:creationId xmlns:a16="http://schemas.microsoft.com/office/drawing/2014/main" id="{AA4C916B-F4B3-49BA-8FF2-2966A40D10E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E6D2D642-EF40-4F2F-AC25-0E6431E02CD6}" type="slidenum">
              <a:rPr lang="fr-FR" altLang="fr-FR" sz="1200" smtClean="0">
                <a:solidFill>
                  <a:schemeClr val="tx1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15</a:t>
            </a:fld>
            <a:endParaRPr lang="fr-FR" altLang="fr-FR" sz="12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33796" name="Rectangle 3">
            <a:extLst>
              <a:ext uri="{FF2B5EF4-FFF2-40B4-BE49-F238E27FC236}">
                <a16:creationId xmlns:a16="http://schemas.microsoft.com/office/drawing/2014/main" id="{C938BE7E-836E-4791-BE9B-801819CE4249}"/>
              </a:ext>
            </a:extLst>
          </p:cNvPr>
          <p:cNvSpPr>
            <a:spLocks noGrp="1" noChangeArrowheads="1"/>
          </p:cNvSpPr>
          <p:nvPr>
            <p:ph type="body" idx="4294967295"/>
          </p:nvPr>
        </p:nvSpPr>
        <p:spPr>
          <a:xfrm>
            <a:off x="395288" y="1773238"/>
            <a:ext cx="8305800" cy="4103687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fr-FR" altLang="fr-FR">
                <a:solidFill>
                  <a:srgbClr val="FF0000"/>
                </a:solidFill>
              </a:rPr>
              <a:t>Développement : </a:t>
            </a:r>
          </a:p>
          <a:p>
            <a:pPr eaLnBrk="1" hangingPunct="1">
              <a:lnSpc>
                <a:spcPct val="90000"/>
              </a:lnSpc>
              <a:buFont typeface="Arial" panose="020B0604020202020204" pitchFamily="34" charset="0"/>
              <a:buNone/>
            </a:pPr>
            <a:r>
              <a:rPr lang="fr-FR" altLang="fr-FR">
                <a:solidFill>
                  <a:srgbClr val="FF0000"/>
                </a:solidFill>
              </a:rPr>
              <a:t>          Présentation des critères d’évaluation</a:t>
            </a:r>
          </a:p>
          <a:p>
            <a:pPr eaLnBrk="1" hangingPunct="1">
              <a:lnSpc>
                <a:spcPct val="90000"/>
              </a:lnSpc>
              <a:buFont typeface="Arial" panose="020B0604020202020204" pitchFamily="34" charset="0"/>
              <a:buNone/>
            </a:pPr>
            <a:r>
              <a:rPr lang="fr-FR" altLang="fr-FR"/>
              <a:t>Avant de commencer les exercices, l’élève doit savoir sur quoi, il va être évaluer.</a:t>
            </a:r>
          </a:p>
          <a:p>
            <a:pPr eaLnBrk="1" hangingPunct="1">
              <a:lnSpc>
                <a:spcPct val="90000"/>
              </a:lnSpc>
              <a:buFont typeface="Arial" panose="020B0604020202020204" pitchFamily="34" charset="0"/>
              <a:buNone/>
            </a:pPr>
            <a:endParaRPr lang="fr-FR" altLang="fr-FR" sz="2000"/>
          </a:p>
          <a:p>
            <a:pPr eaLnBrk="1" hangingPunct="1">
              <a:lnSpc>
                <a:spcPct val="90000"/>
              </a:lnSpc>
              <a:buFont typeface="Arial" panose="020B0604020202020204" pitchFamily="34" charset="0"/>
              <a:buNone/>
            </a:pPr>
            <a:r>
              <a:rPr lang="fr-FR" altLang="fr-FR" sz="2000"/>
              <a:t>« Tu dois remonter d’une profondeur de 6 mètres en au moins 20 secondes avec un rejet continu d’air » etc.</a:t>
            </a:r>
          </a:p>
          <a:p>
            <a:pPr eaLnBrk="1" hangingPunct="1">
              <a:lnSpc>
                <a:spcPct val="90000"/>
              </a:lnSpc>
              <a:buFont typeface="Arial" panose="020B0604020202020204" pitchFamily="34" charset="0"/>
              <a:buNone/>
            </a:pPr>
            <a:r>
              <a:rPr lang="fr-FR" altLang="fr-FR" sz="2000"/>
              <a:t>« Tu dois résoudre ce problème en t’aidant de ta table MN90 » , etc..</a:t>
            </a:r>
          </a:p>
          <a:p>
            <a:pPr eaLnBrk="1" hangingPunct="1">
              <a:lnSpc>
                <a:spcPct val="90000"/>
              </a:lnSpc>
              <a:buFont typeface="Arial" panose="020B0604020202020204" pitchFamily="34" charset="0"/>
              <a:buNone/>
            </a:pPr>
            <a:endParaRPr lang="fr-FR" altLang="fr-FR" b="1">
              <a:solidFill>
                <a:srgbClr val="00CC00"/>
              </a:solidFill>
            </a:endParaRPr>
          </a:p>
        </p:txBody>
      </p:sp>
      <p:sp>
        <p:nvSpPr>
          <p:cNvPr id="33797" name="Text Box 2">
            <a:extLst>
              <a:ext uri="{FF2B5EF4-FFF2-40B4-BE49-F238E27FC236}">
                <a16:creationId xmlns:a16="http://schemas.microsoft.com/office/drawing/2014/main" id="{149A809C-3602-4E4D-99D5-235415261A9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404813"/>
            <a:ext cx="7777163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4000" b="1">
                <a:solidFill>
                  <a:schemeClr val="bg1"/>
                </a:solidFill>
              </a:rPr>
              <a:t>Enseignement de la plongée</a:t>
            </a:r>
          </a:p>
        </p:txBody>
      </p:sp>
    </p:spTree>
  </p:cSld>
  <p:clrMapOvr>
    <a:masterClrMapping/>
  </p:clrMapOvr>
  <p:transition spd="slow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1">
            <a:extLst>
              <a:ext uri="{FF2B5EF4-FFF2-40B4-BE49-F238E27FC236}">
                <a16:creationId xmlns:a16="http://schemas.microsoft.com/office/drawing/2014/main" id="{477464C0-75D2-4775-A040-5F2A59BF29DD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35843" name="Espace réservé du numéro de diapositive 2">
            <a:extLst>
              <a:ext uri="{FF2B5EF4-FFF2-40B4-BE49-F238E27FC236}">
                <a16:creationId xmlns:a16="http://schemas.microsoft.com/office/drawing/2014/main" id="{AE0173BD-F517-41FD-B2CD-1146633BC5B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D26F1058-6B78-4D1C-8E54-33739899977D}" type="slidenum">
              <a:rPr lang="fr-FR" altLang="fr-FR" sz="1200" smtClean="0">
                <a:solidFill>
                  <a:schemeClr val="tx1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16</a:t>
            </a:fld>
            <a:endParaRPr lang="fr-FR" altLang="fr-FR" sz="12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35844" name="Rectangle 3">
            <a:extLst>
              <a:ext uri="{FF2B5EF4-FFF2-40B4-BE49-F238E27FC236}">
                <a16:creationId xmlns:a16="http://schemas.microsoft.com/office/drawing/2014/main" id="{3E80A4FD-27BB-4D4E-9811-9570224D7C03}"/>
              </a:ext>
            </a:extLst>
          </p:cNvPr>
          <p:cNvSpPr>
            <a:spLocks noGrp="1" noChangeArrowheads="1"/>
          </p:cNvSpPr>
          <p:nvPr>
            <p:ph type="body" idx="4294967295"/>
          </p:nvPr>
        </p:nvSpPr>
        <p:spPr>
          <a:xfrm>
            <a:off x="395288" y="1916113"/>
            <a:ext cx="8305800" cy="3200400"/>
          </a:xfrm>
        </p:spPr>
        <p:txBody>
          <a:bodyPr/>
          <a:lstStyle/>
          <a:p>
            <a:pPr eaLnBrk="1" hangingPunct="1"/>
            <a:r>
              <a:rPr lang="fr-FR" altLang="fr-FR">
                <a:solidFill>
                  <a:srgbClr val="FF0000"/>
                </a:solidFill>
              </a:rPr>
              <a:t>Développement : rappels avant la mise à l’eau</a:t>
            </a:r>
          </a:p>
          <a:p>
            <a:pPr eaLnBrk="1" hangingPunct="1">
              <a:buFont typeface="Arial" panose="020B0604020202020204" pitchFamily="34" charset="0"/>
              <a:buNone/>
            </a:pPr>
            <a:endParaRPr lang="fr-FR" altLang="fr-FR"/>
          </a:p>
          <a:p>
            <a:pPr eaLnBrk="1" hangingPunct="1">
              <a:buFont typeface="Arial" panose="020B0604020202020204" pitchFamily="34" charset="0"/>
              <a:buNone/>
            </a:pPr>
            <a:r>
              <a:rPr lang="fr-FR" altLang="fr-FR"/>
              <a:t>Les derniers conseils avant l’immersion.</a:t>
            </a:r>
          </a:p>
          <a:p>
            <a:pPr eaLnBrk="1" hangingPunct="1">
              <a:buFont typeface="Arial" panose="020B0604020202020204" pitchFamily="34" charset="0"/>
              <a:buNone/>
            </a:pPr>
            <a:endParaRPr lang="fr-FR" altLang="fr-FR" b="1">
              <a:solidFill>
                <a:srgbClr val="00CC00"/>
              </a:solidFill>
            </a:endParaRPr>
          </a:p>
          <a:p>
            <a:pPr eaLnBrk="1" hangingPunct="1">
              <a:buFont typeface="Arial" panose="020B0604020202020204" pitchFamily="34" charset="0"/>
              <a:buNone/>
            </a:pPr>
            <a:r>
              <a:rPr lang="fr-FR" altLang="fr-FR" sz="2000"/>
              <a:t>«  N’oublies pas d’équilibrer tes oreilles et de souffler dans le masque à la descente »</a:t>
            </a:r>
          </a:p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fr-FR" altLang="fr-FR" sz="2000"/>
              <a:t>«  N’oublies pas d’expirer à la remontée »  , etc..</a:t>
            </a:r>
            <a:endParaRPr lang="fr-FR" altLang="fr-FR" sz="2800" b="1">
              <a:solidFill>
                <a:schemeClr val="bg1"/>
              </a:solidFill>
            </a:endParaRPr>
          </a:p>
        </p:txBody>
      </p:sp>
      <p:sp>
        <p:nvSpPr>
          <p:cNvPr id="35845" name="Text Box 2">
            <a:extLst>
              <a:ext uri="{FF2B5EF4-FFF2-40B4-BE49-F238E27FC236}">
                <a16:creationId xmlns:a16="http://schemas.microsoft.com/office/drawing/2014/main" id="{6745244A-783A-4A74-AD69-5058312A69B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404813"/>
            <a:ext cx="7777163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4000" b="1">
                <a:solidFill>
                  <a:schemeClr val="bg1"/>
                </a:solidFill>
              </a:rPr>
              <a:t>Enseignement de la plongée</a:t>
            </a:r>
          </a:p>
        </p:txBody>
      </p:sp>
    </p:spTree>
  </p:cSld>
  <p:clrMapOvr>
    <a:masterClrMapping/>
  </p:clrMapOvr>
  <p:transition spd="slow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1">
            <a:extLst>
              <a:ext uri="{FF2B5EF4-FFF2-40B4-BE49-F238E27FC236}">
                <a16:creationId xmlns:a16="http://schemas.microsoft.com/office/drawing/2014/main" id="{CD693355-23BC-4F94-9BCF-765C892B22E9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37891" name="Espace réservé du numéro de diapositive 2">
            <a:extLst>
              <a:ext uri="{FF2B5EF4-FFF2-40B4-BE49-F238E27FC236}">
                <a16:creationId xmlns:a16="http://schemas.microsoft.com/office/drawing/2014/main" id="{E164D985-E7F0-4F0B-8FA0-1598D2EA5DB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03328A95-3EDB-4E17-AB60-991E36A29CC3}" type="slidenum">
              <a:rPr lang="fr-FR" altLang="fr-FR" sz="1200" smtClean="0">
                <a:solidFill>
                  <a:schemeClr val="tx1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17</a:t>
            </a:fld>
            <a:endParaRPr lang="fr-FR" altLang="fr-FR" sz="12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37892" name="Rectangle 3">
            <a:extLst>
              <a:ext uri="{FF2B5EF4-FFF2-40B4-BE49-F238E27FC236}">
                <a16:creationId xmlns:a16="http://schemas.microsoft.com/office/drawing/2014/main" id="{DF526C3B-250C-47A1-84A2-C6F43490464D}"/>
              </a:ext>
            </a:extLst>
          </p:cNvPr>
          <p:cNvSpPr>
            <a:spLocks noGrp="1" noChangeArrowheads="1"/>
          </p:cNvSpPr>
          <p:nvPr>
            <p:ph type="body" idx="4294967295"/>
          </p:nvPr>
        </p:nvSpPr>
        <p:spPr>
          <a:xfrm>
            <a:off x="611188" y="1916113"/>
            <a:ext cx="7696200" cy="3313112"/>
          </a:xfrm>
        </p:spPr>
        <p:txBody>
          <a:bodyPr/>
          <a:lstStyle/>
          <a:p>
            <a:pPr eaLnBrk="1" hangingPunct="1"/>
            <a:r>
              <a:rPr lang="fr-FR" altLang="fr-FR">
                <a:solidFill>
                  <a:srgbClr val="FF0000"/>
                </a:solidFill>
              </a:rPr>
              <a:t>Exercices en immersion:</a:t>
            </a:r>
          </a:p>
          <a:p>
            <a:pPr eaLnBrk="1" hangingPunct="1">
              <a:buFont typeface="Arial" panose="020B0604020202020204" pitchFamily="34" charset="0"/>
              <a:buNone/>
            </a:pPr>
            <a:endParaRPr lang="fr-FR" altLang="fr-FR"/>
          </a:p>
          <a:p>
            <a:pPr eaLnBrk="1" hangingPunct="1">
              <a:buFont typeface="Arial" panose="020B0604020202020204" pitchFamily="34" charset="0"/>
              <a:buNone/>
            </a:pPr>
            <a:r>
              <a:rPr lang="fr-FR" altLang="fr-FR"/>
              <a:t>Exécution du ou des exercices avec corrections et dans l’ordre progressif des difficultés.</a:t>
            </a:r>
            <a:br>
              <a:rPr lang="fr-FR" altLang="fr-FR"/>
            </a:br>
            <a:endParaRPr lang="fr-FR" altLang="fr-FR"/>
          </a:p>
          <a:p>
            <a:pPr eaLnBrk="1" hangingPunct="1">
              <a:buFont typeface="Arial" panose="020B0604020202020204" pitchFamily="34" charset="0"/>
              <a:buNone/>
            </a:pPr>
            <a:r>
              <a:rPr lang="fr-FR" altLang="fr-FR"/>
              <a:t>Conseils et correctifs après retour surface.</a:t>
            </a:r>
            <a:endParaRPr lang="fr-FR" altLang="fr-FR" sz="2800" b="1">
              <a:solidFill>
                <a:schemeClr val="bg1"/>
              </a:solidFill>
            </a:endParaRPr>
          </a:p>
        </p:txBody>
      </p:sp>
      <p:sp>
        <p:nvSpPr>
          <p:cNvPr id="37893" name="Text Box 2">
            <a:extLst>
              <a:ext uri="{FF2B5EF4-FFF2-40B4-BE49-F238E27FC236}">
                <a16:creationId xmlns:a16="http://schemas.microsoft.com/office/drawing/2014/main" id="{F176C72E-E32E-4EA4-82AC-1CE03BEDD39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404813"/>
            <a:ext cx="7777163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4000" b="1">
                <a:solidFill>
                  <a:schemeClr val="bg1"/>
                </a:solidFill>
              </a:rPr>
              <a:t>Enseignement de la plongée</a:t>
            </a:r>
          </a:p>
        </p:txBody>
      </p:sp>
    </p:spTree>
  </p:cSld>
  <p:clrMapOvr>
    <a:masterClrMapping/>
  </p:clrMapOvr>
  <p:transition spd="slow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1">
            <a:extLst>
              <a:ext uri="{FF2B5EF4-FFF2-40B4-BE49-F238E27FC236}">
                <a16:creationId xmlns:a16="http://schemas.microsoft.com/office/drawing/2014/main" id="{AAE4ADEE-D116-4E6B-9311-12D187A9F3A6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39939" name="Espace réservé du numéro de diapositive 2">
            <a:extLst>
              <a:ext uri="{FF2B5EF4-FFF2-40B4-BE49-F238E27FC236}">
                <a16:creationId xmlns:a16="http://schemas.microsoft.com/office/drawing/2014/main" id="{500C080F-94D1-459C-9B10-F28C0968744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90D3F353-022D-41A9-B035-1662FAFB160A}" type="slidenum">
              <a:rPr lang="fr-FR" altLang="fr-FR" sz="1200" smtClean="0">
                <a:solidFill>
                  <a:schemeClr val="tx1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18</a:t>
            </a:fld>
            <a:endParaRPr lang="fr-FR" altLang="fr-FR" sz="12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39940" name="Rectangle 3">
            <a:extLst>
              <a:ext uri="{FF2B5EF4-FFF2-40B4-BE49-F238E27FC236}">
                <a16:creationId xmlns:a16="http://schemas.microsoft.com/office/drawing/2014/main" id="{1BDB583C-D491-41F7-BE62-DFB1732324B3}"/>
              </a:ext>
            </a:extLst>
          </p:cNvPr>
          <p:cNvSpPr>
            <a:spLocks noGrp="1" noChangeArrowheads="1"/>
          </p:cNvSpPr>
          <p:nvPr>
            <p:ph type="body" idx="4294967295"/>
          </p:nvPr>
        </p:nvSpPr>
        <p:spPr>
          <a:xfrm>
            <a:off x="323850" y="1916113"/>
            <a:ext cx="8153400" cy="3960812"/>
          </a:xfrm>
        </p:spPr>
        <p:txBody>
          <a:bodyPr/>
          <a:lstStyle/>
          <a:p>
            <a:pPr eaLnBrk="1" hangingPunct="1"/>
            <a:r>
              <a:rPr lang="fr-FR" altLang="fr-FR">
                <a:solidFill>
                  <a:srgbClr val="FF0000"/>
                </a:solidFill>
              </a:rPr>
              <a:t>Retour au sec – Bilan:</a:t>
            </a:r>
            <a:endParaRPr lang="fr-FR" altLang="fr-FR"/>
          </a:p>
          <a:p>
            <a:pPr eaLnBrk="1" hangingPunct="1">
              <a:buFont typeface="Arial" panose="020B0604020202020204" pitchFamily="34" charset="0"/>
              <a:buNone/>
            </a:pPr>
            <a:r>
              <a:rPr lang="fr-FR" altLang="fr-FR"/>
              <a:t>Informations collectives et individuelles sur la prestation de chaque élève. </a:t>
            </a:r>
          </a:p>
          <a:p>
            <a:pPr eaLnBrk="1" hangingPunct="1">
              <a:buFont typeface="Arial" panose="020B0604020202020204" pitchFamily="34" charset="0"/>
              <a:buNone/>
            </a:pPr>
            <a:r>
              <a:rPr lang="fr-FR" altLang="fr-FR"/>
              <a:t>Propositions de correctifs  et piste d’amélioration si besoin.</a:t>
            </a:r>
            <a:endParaRPr lang="fr-FR" altLang="fr-FR" sz="2000"/>
          </a:p>
          <a:p>
            <a:pPr eaLnBrk="1" hangingPunct="1">
              <a:lnSpc>
                <a:spcPct val="90000"/>
              </a:lnSpc>
              <a:buFont typeface="Arial" panose="020B0604020202020204" pitchFamily="34" charset="0"/>
              <a:buNone/>
            </a:pPr>
            <a:r>
              <a:rPr lang="fr-FR" altLang="fr-FR" sz="2000"/>
              <a:t>« Ton expiration au départ est trop forte »</a:t>
            </a:r>
          </a:p>
          <a:p>
            <a:pPr eaLnBrk="1" hangingPunct="1">
              <a:lnSpc>
                <a:spcPct val="90000"/>
              </a:lnSpc>
              <a:buFont typeface="Arial" panose="020B0604020202020204" pitchFamily="34" charset="0"/>
              <a:buNone/>
            </a:pPr>
            <a:r>
              <a:rPr lang="fr-FR" altLang="fr-FR" sz="2000"/>
              <a:t>«  Tu expires de façon irrégulière »</a:t>
            </a:r>
          </a:p>
          <a:p>
            <a:pPr eaLnBrk="1" hangingPunct="1">
              <a:lnSpc>
                <a:spcPct val="90000"/>
              </a:lnSpc>
              <a:buFont typeface="Arial" panose="020B0604020202020204" pitchFamily="34" charset="0"/>
              <a:buNone/>
            </a:pPr>
            <a:r>
              <a:rPr lang="fr-FR" altLang="fr-FR" sz="2000"/>
              <a:t>«  Tes vitesses de déplacement et de remontée sont trop rapides ou trop lentes »</a:t>
            </a:r>
          </a:p>
          <a:p>
            <a:pPr eaLnBrk="1" hangingPunct="1">
              <a:lnSpc>
                <a:spcPct val="90000"/>
              </a:lnSpc>
              <a:buFont typeface="Arial" panose="020B0604020202020204" pitchFamily="34" charset="0"/>
              <a:buNone/>
            </a:pPr>
            <a:r>
              <a:rPr lang="fr-FR" altLang="fr-FR" sz="2000"/>
              <a:t>«  Tu te précipites trop durant les exercices » , etc..</a:t>
            </a:r>
            <a:endParaRPr lang="fr-FR" altLang="fr-FR" b="1">
              <a:solidFill>
                <a:schemeClr val="bg1"/>
              </a:solidFill>
            </a:endParaRPr>
          </a:p>
        </p:txBody>
      </p:sp>
      <p:sp>
        <p:nvSpPr>
          <p:cNvPr id="39941" name="Text Box 2">
            <a:extLst>
              <a:ext uri="{FF2B5EF4-FFF2-40B4-BE49-F238E27FC236}">
                <a16:creationId xmlns:a16="http://schemas.microsoft.com/office/drawing/2014/main" id="{52D419FA-251C-496F-BBFD-B96B21427F5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404813"/>
            <a:ext cx="7777163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4000" b="1">
                <a:solidFill>
                  <a:schemeClr val="bg1"/>
                </a:solidFill>
              </a:rPr>
              <a:t>Enseignement de la plongée</a:t>
            </a:r>
          </a:p>
        </p:txBody>
      </p:sp>
    </p:spTree>
  </p:cSld>
  <p:clrMapOvr>
    <a:masterClrMapping/>
  </p:clrMapOvr>
  <p:transition spd="slow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1">
            <a:extLst>
              <a:ext uri="{FF2B5EF4-FFF2-40B4-BE49-F238E27FC236}">
                <a16:creationId xmlns:a16="http://schemas.microsoft.com/office/drawing/2014/main" id="{A9A654A1-8906-4715-8F43-58F63E71F10D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41987" name="Espace réservé du numéro de diapositive 2">
            <a:extLst>
              <a:ext uri="{FF2B5EF4-FFF2-40B4-BE49-F238E27FC236}">
                <a16:creationId xmlns:a16="http://schemas.microsoft.com/office/drawing/2014/main" id="{09BEDA81-8653-485A-800A-12587CE2CD3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552050ED-10CB-4D28-97D3-3BB406C35C83}" type="slidenum">
              <a:rPr lang="fr-FR" altLang="fr-FR" sz="1200" smtClean="0">
                <a:solidFill>
                  <a:schemeClr val="tx1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19</a:t>
            </a:fld>
            <a:endParaRPr lang="fr-FR" altLang="fr-FR" sz="12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41988" name="Rectangle 3">
            <a:extLst>
              <a:ext uri="{FF2B5EF4-FFF2-40B4-BE49-F238E27FC236}">
                <a16:creationId xmlns:a16="http://schemas.microsoft.com/office/drawing/2014/main" id="{BD1E8548-4794-408B-8105-95F72649CAD8}"/>
              </a:ext>
            </a:extLst>
          </p:cNvPr>
          <p:cNvSpPr>
            <a:spLocks noGrp="1" noChangeArrowheads="1"/>
          </p:cNvSpPr>
          <p:nvPr>
            <p:ph type="body" idx="4294967295"/>
          </p:nvPr>
        </p:nvSpPr>
        <p:spPr>
          <a:xfrm>
            <a:off x="762000" y="2020888"/>
            <a:ext cx="7664450" cy="3851275"/>
          </a:xfrm>
        </p:spPr>
        <p:txBody>
          <a:bodyPr/>
          <a:lstStyle/>
          <a:p>
            <a:pPr eaLnBrk="1" hangingPunct="1"/>
            <a:r>
              <a:rPr lang="fr-FR" altLang="fr-FR">
                <a:solidFill>
                  <a:srgbClr val="FF0000"/>
                </a:solidFill>
              </a:rPr>
              <a:t>Prochain cours:</a:t>
            </a:r>
          </a:p>
          <a:p>
            <a:pPr eaLnBrk="1" hangingPunct="1">
              <a:buFont typeface="Arial" panose="020B0604020202020204" pitchFamily="34" charset="0"/>
              <a:buNone/>
            </a:pPr>
            <a:endParaRPr lang="fr-FR" altLang="fr-FR"/>
          </a:p>
          <a:p>
            <a:pPr eaLnBrk="1" hangingPunct="1">
              <a:buFont typeface="Arial" panose="020B0604020202020204" pitchFamily="34" charset="0"/>
              <a:buNone/>
            </a:pPr>
            <a:r>
              <a:rPr lang="fr-FR" altLang="fr-FR"/>
              <a:t>Il doit y avoir une suite logique avec les exercices de la séance.</a:t>
            </a:r>
            <a:endParaRPr lang="fr-FR" altLang="fr-FR" b="1"/>
          </a:p>
          <a:p>
            <a:pPr eaLnBrk="1" hangingPunct="1">
              <a:buFont typeface="Arial" panose="020B0604020202020204" pitchFamily="34" charset="0"/>
              <a:buNone/>
            </a:pPr>
            <a:endParaRPr lang="fr-FR" altLang="fr-FR" sz="2000"/>
          </a:p>
        </p:txBody>
      </p:sp>
      <p:sp>
        <p:nvSpPr>
          <p:cNvPr id="41989" name="Text Box 2">
            <a:extLst>
              <a:ext uri="{FF2B5EF4-FFF2-40B4-BE49-F238E27FC236}">
                <a16:creationId xmlns:a16="http://schemas.microsoft.com/office/drawing/2014/main" id="{E65DDDF3-1360-438C-9058-0A49525E7BE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404813"/>
            <a:ext cx="7777163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4000" b="1">
                <a:solidFill>
                  <a:schemeClr val="bg1"/>
                </a:solidFill>
              </a:rPr>
              <a:t>Enseignement de la plongée</a:t>
            </a:r>
          </a:p>
        </p:txBody>
      </p:sp>
    </p:spTree>
  </p:cSld>
  <p:clrMapOvr>
    <a:masterClrMapping/>
  </p:clrMapOvr>
  <p:transition spd="slow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1">
            <a:extLst>
              <a:ext uri="{FF2B5EF4-FFF2-40B4-BE49-F238E27FC236}">
                <a16:creationId xmlns:a16="http://schemas.microsoft.com/office/drawing/2014/main" id="{405908B8-144E-471B-AE96-A4E845E1CFB1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7171" name="Espace réservé du numéro de diapositive 2">
            <a:extLst>
              <a:ext uri="{FF2B5EF4-FFF2-40B4-BE49-F238E27FC236}">
                <a16:creationId xmlns:a16="http://schemas.microsoft.com/office/drawing/2014/main" id="{92079956-1203-4766-85E7-46CE0D515CD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381374E1-13D0-4238-BCF4-D31152DF8894}" type="slidenum">
              <a:rPr lang="fr-FR" altLang="fr-FR" sz="1200" smtClean="0">
                <a:solidFill>
                  <a:schemeClr val="tx1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2</a:t>
            </a:fld>
            <a:endParaRPr lang="fr-FR" altLang="fr-FR" sz="12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7172" name="Rectangle 3">
            <a:extLst>
              <a:ext uri="{FF2B5EF4-FFF2-40B4-BE49-F238E27FC236}">
                <a16:creationId xmlns:a16="http://schemas.microsoft.com/office/drawing/2014/main" id="{6AA13492-25F6-4CC8-BC3F-622D3D4AAF40}"/>
              </a:ext>
            </a:extLst>
          </p:cNvPr>
          <p:cNvSpPr>
            <a:spLocks noGrp="1" noChangeArrowheads="1"/>
          </p:cNvSpPr>
          <p:nvPr>
            <p:ph type="body" idx="4294967295"/>
          </p:nvPr>
        </p:nvSpPr>
        <p:spPr>
          <a:xfrm>
            <a:off x="609600" y="2209800"/>
            <a:ext cx="8283575" cy="2803525"/>
          </a:xfrm>
        </p:spPr>
        <p:txBody>
          <a:bodyPr/>
          <a:lstStyle/>
          <a:p>
            <a:pPr algn="ctr" eaLnBrk="1" hangingPunct="1">
              <a:buFont typeface="Arial" panose="020B0604020202020204" pitchFamily="34" charset="0"/>
              <a:buNone/>
            </a:pPr>
            <a:endParaRPr lang="fr-FR" altLang="fr-FR"/>
          </a:p>
          <a:p>
            <a:pPr eaLnBrk="1" hangingPunct="1"/>
            <a:r>
              <a:rPr lang="fr-FR" altLang="fr-FR"/>
              <a:t>Constitution de groupes de 4 à 5 stagiaires</a:t>
            </a:r>
          </a:p>
          <a:p>
            <a:pPr eaLnBrk="1" hangingPunct="1"/>
            <a:r>
              <a:rPr lang="fr-FR" altLang="fr-FR"/>
              <a:t>Chaque groupe prépare pendant 30 mn</a:t>
            </a:r>
          </a:p>
          <a:p>
            <a:pPr eaLnBrk="1" hangingPunct="1"/>
            <a:r>
              <a:rPr lang="fr-FR" altLang="fr-FR"/>
              <a:t>Un rapporteur de chaque groupe restituera le contenu de chaque étape de sa séance.</a:t>
            </a:r>
          </a:p>
        </p:txBody>
      </p:sp>
      <p:sp>
        <p:nvSpPr>
          <p:cNvPr id="7173" name="Text Box 2">
            <a:extLst>
              <a:ext uri="{FF2B5EF4-FFF2-40B4-BE49-F238E27FC236}">
                <a16:creationId xmlns:a16="http://schemas.microsoft.com/office/drawing/2014/main" id="{E3AE0D7B-FB58-48AB-984D-E53D8D27816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404813"/>
            <a:ext cx="7777163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4000" b="1">
                <a:solidFill>
                  <a:schemeClr val="bg1"/>
                </a:solidFill>
              </a:rPr>
              <a:t>Enseignement de la plongée</a:t>
            </a:r>
          </a:p>
        </p:txBody>
      </p:sp>
    </p:spTree>
  </p:cSld>
  <p:clrMapOvr>
    <a:masterClrMapping/>
  </p:clrMapOvr>
  <p:transition spd="slow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1">
            <a:extLst>
              <a:ext uri="{FF2B5EF4-FFF2-40B4-BE49-F238E27FC236}">
                <a16:creationId xmlns:a16="http://schemas.microsoft.com/office/drawing/2014/main" id="{0A8B1966-D879-4376-853D-E0264F4F9B29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44035" name="Espace réservé du numéro de diapositive 2">
            <a:extLst>
              <a:ext uri="{FF2B5EF4-FFF2-40B4-BE49-F238E27FC236}">
                <a16:creationId xmlns:a16="http://schemas.microsoft.com/office/drawing/2014/main" id="{9E853C8A-0D5C-4FB6-BD20-D9686948FA2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223316FD-68C6-4ACA-A49A-DD32DBFD5A15}" type="slidenum">
              <a:rPr lang="fr-FR" altLang="fr-FR" sz="1200" smtClean="0">
                <a:solidFill>
                  <a:schemeClr val="tx1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20</a:t>
            </a:fld>
            <a:endParaRPr lang="fr-FR" altLang="fr-FR" sz="12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44036" name="Text Box 6">
            <a:extLst>
              <a:ext uri="{FF2B5EF4-FFF2-40B4-BE49-F238E27FC236}">
                <a16:creationId xmlns:a16="http://schemas.microsoft.com/office/drawing/2014/main" id="{8508AC9C-787C-4591-BDFE-21B8746ECC7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19250" y="2924175"/>
            <a:ext cx="6415088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4400" b="1">
                <a:solidFill>
                  <a:schemeClr val="bg1"/>
                </a:solidFill>
              </a:rPr>
              <a:t>Merci pour votre attention</a:t>
            </a: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1">
            <a:extLst>
              <a:ext uri="{FF2B5EF4-FFF2-40B4-BE49-F238E27FC236}">
                <a16:creationId xmlns:a16="http://schemas.microsoft.com/office/drawing/2014/main" id="{70C76CC5-CB2C-420E-9414-A051272DD1A8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9219" name="Espace réservé du numéro de diapositive 2">
            <a:extLst>
              <a:ext uri="{FF2B5EF4-FFF2-40B4-BE49-F238E27FC236}">
                <a16:creationId xmlns:a16="http://schemas.microsoft.com/office/drawing/2014/main" id="{4F32944C-9CB0-4015-99A7-ED86F88238B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574D5451-6D1D-4CE1-8AF0-9C924D8E78F1}" type="slidenum">
              <a:rPr lang="fr-FR" altLang="fr-FR" sz="1200" smtClean="0">
                <a:solidFill>
                  <a:schemeClr val="tx1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3</a:t>
            </a:fld>
            <a:endParaRPr lang="fr-FR" altLang="fr-FR" sz="12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9220" name="Rectangle 3">
            <a:extLst>
              <a:ext uri="{FF2B5EF4-FFF2-40B4-BE49-F238E27FC236}">
                <a16:creationId xmlns:a16="http://schemas.microsoft.com/office/drawing/2014/main" id="{A6B6355B-E5A4-4094-BC74-6C310F503D5B}"/>
              </a:ext>
            </a:extLst>
          </p:cNvPr>
          <p:cNvSpPr>
            <a:spLocks noGrp="1" noChangeArrowheads="1"/>
          </p:cNvSpPr>
          <p:nvPr>
            <p:ph type="body" idx="4294967295"/>
          </p:nvPr>
        </p:nvSpPr>
        <p:spPr>
          <a:xfrm>
            <a:off x="777875" y="3124200"/>
            <a:ext cx="7993063" cy="3240088"/>
          </a:xfrm>
        </p:spPr>
        <p:txBody>
          <a:bodyPr/>
          <a:lstStyle/>
          <a:p>
            <a:pPr lvl="2" indent="-457200"/>
            <a:r>
              <a:rPr lang="fr-FR" altLang="fr-FR" sz="2800"/>
              <a:t>Technique d’ immersion : le canard.</a:t>
            </a:r>
          </a:p>
          <a:p>
            <a:pPr lvl="2" indent="-457200"/>
            <a:r>
              <a:rPr lang="fr-FR" altLang="fr-FR" sz="2800"/>
              <a:t>Apnée en vue de l’utilisation du scaphandre.</a:t>
            </a:r>
          </a:p>
          <a:p>
            <a:pPr lvl="2" indent="-457200"/>
            <a:r>
              <a:rPr lang="fr-FR" altLang="fr-FR" sz="2800"/>
              <a:t>Utilisation PMT pour déplacements en surface et en immersion.</a:t>
            </a:r>
          </a:p>
          <a:p>
            <a:pPr lvl="2" indent="-457200"/>
            <a:r>
              <a:rPr lang="fr-FR" altLang="fr-FR" sz="2800"/>
              <a:t>Initiation au gilet.</a:t>
            </a:r>
          </a:p>
          <a:p>
            <a:pPr lvl="2" indent="-457200"/>
            <a:r>
              <a:rPr lang="fr-FR" altLang="fr-FR" sz="2800"/>
              <a:t>La décompression.</a:t>
            </a:r>
          </a:p>
        </p:txBody>
      </p:sp>
      <p:sp>
        <p:nvSpPr>
          <p:cNvPr id="9221" name="Text Box 2">
            <a:extLst>
              <a:ext uri="{FF2B5EF4-FFF2-40B4-BE49-F238E27FC236}">
                <a16:creationId xmlns:a16="http://schemas.microsoft.com/office/drawing/2014/main" id="{AB80F748-E261-4672-9A13-8834D3CD003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188913"/>
            <a:ext cx="7777163" cy="1311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4000" b="1">
                <a:solidFill>
                  <a:schemeClr val="bg1"/>
                </a:solidFill>
              </a:rPr>
              <a:t>Enseignement de la plongée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4000" b="1">
                <a:solidFill>
                  <a:schemeClr val="bg1"/>
                </a:solidFill>
              </a:rPr>
              <a:t>Travaux pratiques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98B1081C-7695-4E5F-95F1-8C77095A34CE}"/>
              </a:ext>
            </a:extLst>
          </p:cNvPr>
          <p:cNvSpPr/>
          <p:nvPr/>
        </p:nvSpPr>
        <p:spPr>
          <a:xfrm>
            <a:off x="777875" y="1827213"/>
            <a:ext cx="7610475" cy="954087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fr-FR" altLang="fr-FR" sz="2800" b="1" dirty="0">
                <a:solidFill>
                  <a:schemeClr val="tx2"/>
                </a:solidFill>
                <a:latin typeface="+mn-lt"/>
              </a:rPr>
              <a:t>Quels sont  les plans de cours que l’on pourrait utiliser pour les cours suivants ? </a:t>
            </a:r>
          </a:p>
        </p:txBody>
      </p:sp>
    </p:spTree>
  </p:cSld>
  <p:clrMapOvr>
    <a:masterClrMapping/>
  </p:clrMapOvr>
  <p:transition spd="slow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1">
            <a:extLst>
              <a:ext uri="{FF2B5EF4-FFF2-40B4-BE49-F238E27FC236}">
                <a16:creationId xmlns:a16="http://schemas.microsoft.com/office/drawing/2014/main" id="{147B42B6-E428-4B71-996B-F06F6E8B8856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11267" name="Espace réservé du numéro de diapositive 2">
            <a:extLst>
              <a:ext uri="{FF2B5EF4-FFF2-40B4-BE49-F238E27FC236}">
                <a16:creationId xmlns:a16="http://schemas.microsoft.com/office/drawing/2014/main" id="{D62B7E62-A23C-4306-A7D0-BAC064BACBB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1BEA73C9-5D98-4888-8A9F-923306AFBD24}" type="slidenum">
              <a:rPr lang="fr-FR" altLang="fr-FR" sz="1200" smtClean="0">
                <a:solidFill>
                  <a:schemeClr val="tx1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4</a:t>
            </a:fld>
            <a:endParaRPr lang="fr-FR" altLang="fr-FR" sz="12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11268" name="Rectangle 3">
            <a:extLst>
              <a:ext uri="{FF2B5EF4-FFF2-40B4-BE49-F238E27FC236}">
                <a16:creationId xmlns:a16="http://schemas.microsoft.com/office/drawing/2014/main" id="{169F4AC5-25A9-45B8-92D7-C824768AC239}"/>
              </a:ext>
            </a:extLst>
          </p:cNvPr>
          <p:cNvSpPr>
            <a:spLocks noGrp="1" noChangeArrowheads="1"/>
          </p:cNvSpPr>
          <p:nvPr>
            <p:ph type="body" idx="4294967295"/>
          </p:nvPr>
        </p:nvSpPr>
        <p:spPr>
          <a:xfrm>
            <a:off x="611188" y="1557338"/>
            <a:ext cx="7993062" cy="4822825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fr-FR" altLang="fr-FR" sz="2800"/>
              <a:t>Présentation</a:t>
            </a:r>
          </a:p>
          <a:p>
            <a:pPr>
              <a:lnSpc>
                <a:spcPct val="80000"/>
              </a:lnSpc>
            </a:pPr>
            <a:r>
              <a:rPr lang="fr-FR" altLang="fr-FR" sz="2800"/>
              <a:t>Objectif</a:t>
            </a:r>
          </a:p>
          <a:p>
            <a:pPr>
              <a:lnSpc>
                <a:spcPct val="80000"/>
              </a:lnSpc>
            </a:pPr>
            <a:r>
              <a:rPr lang="fr-FR" altLang="fr-FR" sz="2800"/>
              <a:t>Justification du cours</a:t>
            </a:r>
          </a:p>
          <a:p>
            <a:pPr>
              <a:lnSpc>
                <a:spcPct val="80000"/>
              </a:lnSpc>
            </a:pPr>
            <a:r>
              <a:rPr lang="fr-FR" altLang="fr-FR" sz="2800"/>
              <a:t>Pré requis</a:t>
            </a:r>
          </a:p>
          <a:p>
            <a:pPr>
              <a:lnSpc>
                <a:spcPct val="80000"/>
              </a:lnSpc>
            </a:pPr>
            <a:r>
              <a:rPr lang="fr-FR" altLang="fr-FR" sz="2800"/>
              <a:t>Organisation générale de la séance</a:t>
            </a:r>
          </a:p>
          <a:p>
            <a:pPr>
              <a:lnSpc>
                <a:spcPct val="80000"/>
              </a:lnSpc>
            </a:pPr>
            <a:r>
              <a:rPr lang="fr-FR" altLang="fr-FR" sz="2800"/>
              <a:t>Développement du thème de la séance</a:t>
            </a:r>
          </a:p>
          <a:p>
            <a:pPr lvl="1">
              <a:lnSpc>
                <a:spcPct val="80000"/>
              </a:lnSpc>
            </a:pPr>
            <a:r>
              <a:rPr lang="fr-FR" altLang="fr-FR" sz="2400"/>
              <a:t>Explications détaillées au sec</a:t>
            </a:r>
          </a:p>
          <a:p>
            <a:pPr lvl="1">
              <a:lnSpc>
                <a:spcPct val="80000"/>
              </a:lnSpc>
            </a:pPr>
            <a:r>
              <a:rPr lang="fr-FR" altLang="fr-FR" sz="2400"/>
              <a:t>Rappels en surface</a:t>
            </a:r>
          </a:p>
          <a:p>
            <a:pPr lvl="1">
              <a:lnSpc>
                <a:spcPct val="80000"/>
              </a:lnSpc>
            </a:pPr>
            <a:r>
              <a:rPr lang="fr-FR" altLang="fr-FR" sz="2400"/>
              <a:t>Sécurité</a:t>
            </a:r>
          </a:p>
          <a:p>
            <a:pPr lvl="1">
              <a:lnSpc>
                <a:spcPct val="80000"/>
              </a:lnSpc>
            </a:pPr>
            <a:r>
              <a:rPr lang="fr-FR" altLang="fr-FR" sz="2400"/>
              <a:t>Déroulement sous l’eau</a:t>
            </a:r>
          </a:p>
          <a:p>
            <a:pPr>
              <a:lnSpc>
                <a:spcPct val="80000"/>
              </a:lnSpc>
            </a:pPr>
            <a:r>
              <a:rPr lang="fr-FR" altLang="fr-FR" sz="2800"/>
              <a:t>Evaluation</a:t>
            </a:r>
          </a:p>
          <a:p>
            <a:pPr>
              <a:lnSpc>
                <a:spcPct val="80000"/>
              </a:lnSpc>
            </a:pPr>
            <a:r>
              <a:rPr lang="fr-FR" altLang="fr-FR" sz="2800"/>
              <a:t>Bilan </a:t>
            </a:r>
          </a:p>
          <a:p>
            <a:pPr>
              <a:lnSpc>
                <a:spcPct val="80000"/>
              </a:lnSpc>
            </a:pPr>
            <a:r>
              <a:rPr lang="fr-FR" altLang="fr-FR" sz="2800"/>
              <a:t>Prochain cours</a:t>
            </a:r>
          </a:p>
          <a:p>
            <a:pPr>
              <a:lnSpc>
                <a:spcPct val="80000"/>
              </a:lnSpc>
            </a:pPr>
            <a:endParaRPr lang="fr-FR" altLang="fr-FR">
              <a:solidFill>
                <a:schemeClr val="bg1"/>
              </a:solidFill>
            </a:endParaRPr>
          </a:p>
          <a:p>
            <a:pPr eaLnBrk="1" hangingPunct="1">
              <a:lnSpc>
                <a:spcPct val="80000"/>
              </a:lnSpc>
              <a:buFont typeface="Arial" panose="020B0604020202020204" pitchFamily="34" charset="0"/>
              <a:buNone/>
            </a:pPr>
            <a:endParaRPr lang="fr-FR" altLang="fr-FR" sz="2400"/>
          </a:p>
          <a:p>
            <a:pPr eaLnBrk="1" hangingPunct="1">
              <a:lnSpc>
                <a:spcPct val="80000"/>
              </a:lnSpc>
              <a:buFontTx/>
              <a:buChar char="-"/>
            </a:pPr>
            <a:endParaRPr lang="fr-FR" altLang="fr-FR" sz="2400"/>
          </a:p>
        </p:txBody>
      </p:sp>
      <p:sp>
        <p:nvSpPr>
          <p:cNvPr id="11269" name="Text Box 2">
            <a:extLst>
              <a:ext uri="{FF2B5EF4-FFF2-40B4-BE49-F238E27FC236}">
                <a16:creationId xmlns:a16="http://schemas.microsoft.com/office/drawing/2014/main" id="{3AD591E8-DC43-449A-9D47-FF34B150D4E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333375"/>
            <a:ext cx="7777163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4000" b="1">
                <a:solidFill>
                  <a:schemeClr val="bg1"/>
                </a:solidFill>
              </a:rPr>
              <a:t>Exemple d’un cas pratique</a:t>
            </a:r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1">
            <a:extLst>
              <a:ext uri="{FF2B5EF4-FFF2-40B4-BE49-F238E27FC236}">
                <a16:creationId xmlns:a16="http://schemas.microsoft.com/office/drawing/2014/main" id="{52156DA0-5CA0-4E1F-A8B6-FDCCE7FE1A4D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13315" name="Espace réservé du numéro de diapositive 2">
            <a:extLst>
              <a:ext uri="{FF2B5EF4-FFF2-40B4-BE49-F238E27FC236}">
                <a16:creationId xmlns:a16="http://schemas.microsoft.com/office/drawing/2014/main" id="{45853390-2582-41E2-8A17-6F54D649CA2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67FFB103-E65A-4895-A5BD-B314E134C4C4}" type="slidenum">
              <a:rPr lang="fr-FR" altLang="fr-FR" sz="1200" smtClean="0">
                <a:solidFill>
                  <a:schemeClr val="tx1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5</a:t>
            </a:fld>
            <a:endParaRPr lang="fr-FR" altLang="fr-FR" sz="12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7" name="Rectangle 3">
            <a:extLst>
              <a:ext uri="{FF2B5EF4-FFF2-40B4-BE49-F238E27FC236}">
                <a16:creationId xmlns:a16="http://schemas.microsoft.com/office/drawing/2014/main" id="{7186540C-ECC9-41FA-A59C-729B05C99D63}"/>
              </a:ext>
            </a:extLst>
          </p:cNvPr>
          <p:cNvSpPr>
            <a:spLocks noGrp="1" noChangeArrowheads="1"/>
          </p:cNvSpPr>
          <p:nvPr>
            <p:ph idx="4294967295"/>
          </p:nvPr>
        </p:nvSpPr>
        <p:spPr>
          <a:xfrm>
            <a:off x="468313" y="1844675"/>
            <a:ext cx="8281987" cy="4105275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80000"/>
              </a:lnSpc>
              <a:defRPr/>
            </a:pPr>
            <a:r>
              <a:rPr lang="fr-FR" altLang="fr-FR" sz="2800"/>
              <a:t>Présentation</a:t>
            </a:r>
          </a:p>
          <a:p>
            <a:pPr>
              <a:lnSpc>
                <a:spcPct val="80000"/>
              </a:lnSpc>
              <a:defRPr/>
            </a:pPr>
            <a:r>
              <a:rPr lang="fr-FR" altLang="fr-FR" sz="2800"/>
              <a:t>Objectif</a:t>
            </a:r>
          </a:p>
          <a:p>
            <a:pPr>
              <a:lnSpc>
                <a:spcPct val="80000"/>
              </a:lnSpc>
              <a:defRPr/>
            </a:pPr>
            <a:r>
              <a:rPr lang="fr-FR" altLang="fr-FR" sz="2800"/>
              <a:t>Justification</a:t>
            </a:r>
          </a:p>
          <a:p>
            <a:pPr>
              <a:lnSpc>
                <a:spcPct val="80000"/>
              </a:lnSpc>
              <a:defRPr/>
            </a:pPr>
            <a:r>
              <a:rPr lang="fr-FR" altLang="fr-FR" sz="2800"/>
              <a:t>Rappels</a:t>
            </a:r>
          </a:p>
          <a:p>
            <a:pPr>
              <a:lnSpc>
                <a:spcPct val="80000"/>
              </a:lnSpc>
              <a:defRPr/>
            </a:pPr>
            <a:r>
              <a:rPr lang="fr-FR" altLang="fr-FR" sz="2800"/>
              <a:t>        Mise en évidence</a:t>
            </a:r>
          </a:p>
          <a:p>
            <a:pPr>
              <a:lnSpc>
                <a:spcPct val="80000"/>
              </a:lnSpc>
              <a:defRPr/>
            </a:pPr>
            <a:r>
              <a:rPr lang="fr-FR" altLang="fr-FR" sz="2800"/>
              <a:t>        Énoncé de la loi, formule, explications</a:t>
            </a:r>
          </a:p>
          <a:p>
            <a:pPr>
              <a:lnSpc>
                <a:spcPct val="80000"/>
              </a:lnSpc>
              <a:defRPr/>
            </a:pPr>
            <a:r>
              <a:rPr lang="fr-FR" altLang="fr-FR" sz="2800"/>
              <a:t>        Exercices d’application simples</a:t>
            </a:r>
          </a:p>
          <a:p>
            <a:pPr>
              <a:lnSpc>
                <a:spcPct val="80000"/>
              </a:lnSpc>
              <a:defRPr/>
            </a:pPr>
            <a:r>
              <a:rPr lang="fr-FR" altLang="fr-FR" sz="2800"/>
              <a:t>        Applications à la plongée</a:t>
            </a:r>
          </a:p>
          <a:p>
            <a:pPr>
              <a:lnSpc>
                <a:spcPct val="80000"/>
              </a:lnSpc>
              <a:defRPr/>
            </a:pPr>
            <a:r>
              <a:rPr lang="fr-FR" altLang="fr-FR" sz="2800"/>
              <a:t>Evaluation</a:t>
            </a:r>
          </a:p>
          <a:p>
            <a:pPr>
              <a:lnSpc>
                <a:spcPct val="80000"/>
              </a:lnSpc>
              <a:defRPr/>
            </a:pPr>
            <a:r>
              <a:rPr lang="fr-FR" altLang="fr-FR" sz="2800"/>
              <a:t>Conclusion </a:t>
            </a:r>
          </a:p>
          <a:p>
            <a:pPr>
              <a:lnSpc>
                <a:spcPct val="80000"/>
              </a:lnSpc>
              <a:defRPr/>
            </a:pPr>
            <a:r>
              <a:rPr lang="fr-FR" altLang="fr-FR" sz="2800"/>
              <a:t>Prochain cours</a:t>
            </a:r>
            <a:endParaRPr lang="fr-FR" altLang="fr-FR"/>
          </a:p>
        </p:txBody>
      </p:sp>
      <p:sp>
        <p:nvSpPr>
          <p:cNvPr id="13317" name="Text Box 2">
            <a:extLst>
              <a:ext uri="{FF2B5EF4-FFF2-40B4-BE49-F238E27FC236}">
                <a16:creationId xmlns:a16="http://schemas.microsoft.com/office/drawing/2014/main" id="{D07E8FBC-83F0-4D33-93F4-2263F1E9A12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333375"/>
            <a:ext cx="7777163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4000" b="1">
                <a:solidFill>
                  <a:schemeClr val="bg1"/>
                </a:solidFill>
              </a:rPr>
              <a:t>Exemple d’un cas théorique</a:t>
            </a:r>
          </a:p>
        </p:txBody>
      </p:sp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pied de page 1">
            <a:extLst>
              <a:ext uri="{FF2B5EF4-FFF2-40B4-BE49-F238E27FC236}">
                <a16:creationId xmlns:a16="http://schemas.microsoft.com/office/drawing/2014/main" id="{06D15B76-3D78-4098-A965-D27DCF70EB0F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15363" name="Espace réservé du numéro de diapositive 2">
            <a:extLst>
              <a:ext uri="{FF2B5EF4-FFF2-40B4-BE49-F238E27FC236}">
                <a16:creationId xmlns:a16="http://schemas.microsoft.com/office/drawing/2014/main" id="{73E9B862-9B7C-446A-AD59-892627260BB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67F84157-D871-492D-93E6-338433437CCB}" type="slidenum">
              <a:rPr lang="fr-FR" altLang="fr-FR" sz="1200" smtClean="0">
                <a:solidFill>
                  <a:schemeClr val="tx1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6</a:t>
            </a:fld>
            <a:endParaRPr lang="fr-FR" altLang="fr-FR" sz="12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15364" name="Rectangle 3">
            <a:extLst>
              <a:ext uri="{FF2B5EF4-FFF2-40B4-BE49-F238E27FC236}">
                <a16:creationId xmlns:a16="http://schemas.microsoft.com/office/drawing/2014/main" id="{63530482-385C-460C-B039-7A66CF6A5089}"/>
              </a:ext>
            </a:extLst>
          </p:cNvPr>
          <p:cNvSpPr>
            <a:spLocks noGrp="1" noChangeArrowheads="1"/>
          </p:cNvSpPr>
          <p:nvPr>
            <p:ph type="body" idx="4294967295"/>
          </p:nvPr>
        </p:nvSpPr>
        <p:spPr>
          <a:xfrm>
            <a:off x="468313" y="2060575"/>
            <a:ext cx="7924800" cy="3429000"/>
          </a:xfrm>
        </p:spPr>
        <p:txBody>
          <a:bodyPr/>
          <a:lstStyle/>
          <a:p>
            <a:pPr eaLnBrk="1" hangingPunct="1"/>
            <a:r>
              <a:rPr lang="fr-FR" altLang="fr-FR">
                <a:solidFill>
                  <a:srgbClr val="FF0000"/>
                </a:solidFill>
              </a:rPr>
              <a:t>Présentation :</a:t>
            </a:r>
          </a:p>
          <a:p>
            <a:pPr eaLnBrk="1" hangingPunct="1">
              <a:buFont typeface="Arial" panose="020B0604020202020204" pitchFamily="34" charset="0"/>
              <a:buNone/>
            </a:pPr>
            <a:endParaRPr lang="fr-FR" altLang="fr-FR"/>
          </a:p>
          <a:p>
            <a:pPr eaLnBrk="1" hangingPunct="1">
              <a:buFont typeface="Arial" panose="020B0604020202020204" pitchFamily="34" charset="0"/>
              <a:buNone/>
            </a:pPr>
            <a:r>
              <a:rPr lang="fr-FR" altLang="fr-FR"/>
              <a:t>Présentation moniteur/élèves et inversement.</a:t>
            </a:r>
          </a:p>
          <a:p>
            <a:pPr eaLnBrk="1" hangingPunct="1">
              <a:buFont typeface="Arial" panose="020B0604020202020204" pitchFamily="34" charset="0"/>
              <a:buNone/>
            </a:pPr>
            <a:endParaRPr lang="fr-FR" altLang="fr-FR"/>
          </a:p>
          <a:p>
            <a:pPr eaLnBrk="1" hangingPunct="1">
              <a:buFont typeface="Arial" panose="020B0604020202020204" pitchFamily="34" charset="0"/>
              <a:buNone/>
            </a:pPr>
            <a:endParaRPr lang="fr-FR" altLang="fr-FR"/>
          </a:p>
          <a:p>
            <a:pPr eaLnBrk="1" hangingPunct="1">
              <a:buFont typeface="Arial" panose="020B0604020202020204" pitchFamily="34" charset="0"/>
              <a:buNone/>
            </a:pPr>
            <a:endParaRPr lang="fr-FR" altLang="fr-FR" sz="2800" b="1"/>
          </a:p>
          <a:p>
            <a:pPr algn="ctr" eaLnBrk="1" hangingPunct="1">
              <a:lnSpc>
                <a:spcPct val="80000"/>
              </a:lnSpc>
              <a:buFont typeface="Arial" panose="020B0604020202020204" pitchFamily="34" charset="0"/>
              <a:buNone/>
            </a:pPr>
            <a:endParaRPr lang="fr-FR" altLang="fr-FR" sz="2800" b="1">
              <a:solidFill>
                <a:srgbClr val="66FF33"/>
              </a:solidFill>
            </a:endParaRPr>
          </a:p>
        </p:txBody>
      </p:sp>
      <p:sp>
        <p:nvSpPr>
          <p:cNvPr id="15365" name="Rectangle 6">
            <a:extLst>
              <a:ext uri="{FF2B5EF4-FFF2-40B4-BE49-F238E27FC236}">
                <a16:creationId xmlns:a16="http://schemas.microsoft.com/office/drawing/2014/main" id="{C1503098-9BEB-4B7F-918F-D7CD73870CC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9750" y="4581525"/>
            <a:ext cx="7777163" cy="922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fr-FR" altLang="fr-FR" sz="2000" b="1">
                <a:solidFill>
                  <a:schemeClr val="tx1"/>
                </a:solidFill>
              </a:rPr>
              <a:t>« Bonjour, je m’appelle… Je suis votre moniteur pour cette séance »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fr-FR" altLang="fr-FR" sz="2000" b="1">
                <a:solidFill>
                  <a:schemeClr val="tx1"/>
                </a:solidFill>
              </a:rPr>
              <a:t>« Comment vous appelez-vous ? » 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fr-FR" altLang="fr-FR" sz="2000" b="1">
                <a:solidFill>
                  <a:schemeClr val="tx1"/>
                </a:solidFill>
              </a:rPr>
              <a:t>« Pouvons nous nous tutoyer », etc..</a:t>
            </a:r>
          </a:p>
        </p:txBody>
      </p:sp>
      <p:sp>
        <p:nvSpPr>
          <p:cNvPr id="15366" name="Text Box 2">
            <a:extLst>
              <a:ext uri="{FF2B5EF4-FFF2-40B4-BE49-F238E27FC236}">
                <a16:creationId xmlns:a16="http://schemas.microsoft.com/office/drawing/2014/main" id="{F2376387-12A1-4253-ADB8-1C3DCBBD0A0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404813"/>
            <a:ext cx="7777163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4000" b="1">
                <a:solidFill>
                  <a:schemeClr val="bg1"/>
                </a:solidFill>
              </a:rPr>
              <a:t>Enseignement de la plongée</a:t>
            </a:r>
          </a:p>
        </p:txBody>
      </p:sp>
    </p:spTree>
  </p:cSld>
  <p:clrMapOvr>
    <a:masterClrMapping/>
  </p:clrMapOvr>
  <p:transition spd="slow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1">
            <a:extLst>
              <a:ext uri="{FF2B5EF4-FFF2-40B4-BE49-F238E27FC236}">
                <a16:creationId xmlns:a16="http://schemas.microsoft.com/office/drawing/2014/main" id="{F0AEB8C9-FCBF-4329-84B3-6874ADA6A4F9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17411" name="Espace réservé du numéro de diapositive 2">
            <a:extLst>
              <a:ext uri="{FF2B5EF4-FFF2-40B4-BE49-F238E27FC236}">
                <a16:creationId xmlns:a16="http://schemas.microsoft.com/office/drawing/2014/main" id="{031EFE92-71F5-4404-8F9C-CA564B8ABA0A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6ECDD442-19E0-4910-AAF5-18536B62A52A}" type="slidenum">
              <a:rPr lang="fr-FR" altLang="fr-FR" sz="1200" smtClean="0">
                <a:solidFill>
                  <a:schemeClr val="tx1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7</a:t>
            </a:fld>
            <a:endParaRPr lang="fr-FR" altLang="fr-FR" sz="12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17412" name="Rectangle 3">
            <a:extLst>
              <a:ext uri="{FF2B5EF4-FFF2-40B4-BE49-F238E27FC236}">
                <a16:creationId xmlns:a16="http://schemas.microsoft.com/office/drawing/2014/main" id="{7769EDD4-00A8-4443-B959-1E4F46705404}"/>
              </a:ext>
            </a:extLst>
          </p:cNvPr>
          <p:cNvSpPr>
            <a:spLocks noGrp="1" noChangeArrowheads="1"/>
          </p:cNvSpPr>
          <p:nvPr>
            <p:ph type="body" idx="4294967295"/>
          </p:nvPr>
        </p:nvSpPr>
        <p:spPr>
          <a:xfrm>
            <a:off x="468313" y="2133600"/>
            <a:ext cx="7924800" cy="3429000"/>
          </a:xfrm>
        </p:spPr>
        <p:txBody>
          <a:bodyPr/>
          <a:lstStyle/>
          <a:p>
            <a:pPr eaLnBrk="1" hangingPunct="1"/>
            <a:r>
              <a:rPr lang="fr-FR" altLang="fr-FR">
                <a:solidFill>
                  <a:srgbClr val="FF0000"/>
                </a:solidFill>
              </a:rPr>
              <a:t>Objectif :</a:t>
            </a:r>
          </a:p>
          <a:p>
            <a:pPr eaLnBrk="1" hangingPunct="1">
              <a:buFont typeface="Arial" panose="020B0604020202020204" pitchFamily="34" charset="0"/>
              <a:buNone/>
            </a:pPr>
            <a:endParaRPr lang="fr-FR" altLang="fr-FR"/>
          </a:p>
          <a:p>
            <a:pPr eaLnBrk="1" hangingPunct="1">
              <a:buFont typeface="Arial" panose="020B0604020202020204" pitchFamily="34" charset="0"/>
              <a:buNone/>
            </a:pPr>
            <a:r>
              <a:rPr lang="fr-FR" altLang="fr-FR"/>
              <a:t>A la fin de mon cours mes élèves sauront…</a:t>
            </a:r>
          </a:p>
          <a:p>
            <a:pPr algn="ctr" eaLnBrk="1" hangingPunct="1">
              <a:lnSpc>
                <a:spcPct val="80000"/>
              </a:lnSpc>
              <a:buFont typeface="Arial" panose="020B0604020202020204" pitchFamily="34" charset="0"/>
              <a:buNone/>
            </a:pPr>
            <a:endParaRPr lang="fr-FR" altLang="fr-FR" sz="2800" b="1">
              <a:solidFill>
                <a:srgbClr val="66FF33"/>
              </a:solidFill>
            </a:endParaRPr>
          </a:p>
        </p:txBody>
      </p:sp>
      <p:sp>
        <p:nvSpPr>
          <p:cNvPr id="17413" name="Text Box 2">
            <a:extLst>
              <a:ext uri="{FF2B5EF4-FFF2-40B4-BE49-F238E27FC236}">
                <a16:creationId xmlns:a16="http://schemas.microsoft.com/office/drawing/2014/main" id="{F4252BD6-CAA7-4BC1-A731-F9247FCB914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404813"/>
            <a:ext cx="7777163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4000" b="1">
                <a:solidFill>
                  <a:schemeClr val="bg1"/>
                </a:solidFill>
              </a:rPr>
              <a:t>Enseignement de la plongée</a:t>
            </a:r>
          </a:p>
        </p:txBody>
      </p:sp>
    </p:spTree>
  </p:cSld>
  <p:clrMapOvr>
    <a:masterClrMapping/>
  </p:clrMapOvr>
  <p:transition spd="slow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pied de page 1">
            <a:extLst>
              <a:ext uri="{FF2B5EF4-FFF2-40B4-BE49-F238E27FC236}">
                <a16:creationId xmlns:a16="http://schemas.microsoft.com/office/drawing/2014/main" id="{6ED048F5-FC65-4511-9182-FECC85A6CDEF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19459" name="Espace réservé du numéro de diapositive 2">
            <a:extLst>
              <a:ext uri="{FF2B5EF4-FFF2-40B4-BE49-F238E27FC236}">
                <a16:creationId xmlns:a16="http://schemas.microsoft.com/office/drawing/2014/main" id="{CFB9110D-3002-4D27-8326-7EFDD59B9DC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20754414-D28B-4645-A92C-3BE73E1BCD2A}" type="slidenum">
              <a:rPr lang="fr-FR" altLang="fr-FR" sz="1200" smtClean="0">
                <a:solidFill>
                  <a:schemeClr val="tx1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8</a:t>
            </a:fld>
            <a:endParaRPr lang="fr-FR" altLang="fr-FR" sz="12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19460" name="Rectangle 3">
            <a:extLst>
              <a:ext uri="{FF2B5EF4-FFF2-40B4-BE49-F238E27FC236}">
                <a16:creationId xmlns:a16="http://schemas.microsoft.com/office/drawing/2014/main" id="{691EB5D6-C6CD-47E0-8DE2-EAF02FE39FAB}"/>
              </a:ext>
            </a:extLst>
          </p:cNvPr>
          <p:cNvSpPr>
            <a:spLocks noGrp="1" noChangeArrowheads="1"/>
          </p:cNvSpPr>
          <p:nvPr>
            <p:ph type="body" idx="4294967295"/>
          </p:nvPr>
        </p:nvSpPr>
        <p:spPr>
          <a:xfrm>
            <a:off x="620713" y="2082800"/>
            <a:ext cx="7826375" cy="2600325"/>
          </a:xfrm>
        </p:spPr>
        <p:txBody>
          <a:bodyPr/>
          <a:lstStyle/>
          <a:p>
            <a:pPr eaLnBrk="1" hangingPunct="1"/>
            <a:r>
              <a:rPr lang="fr-FR" altLang="fr-FR">
                <a:solidFill>
                  <a:srgbClr val="FF0000"/>
                </a:solidFill>
              </a:rPr>
              <a:t>Justification :</a:t>
            </a:r>
          </a:p>
          <a:p>
            <a:pPr eaLnBrk="1" hangingPunct="1">
              <a:buFont typeface="Arial" panose="020B0604020202020204" pitchFamily="34" charset="0"/>
              <a:buNone/>
            </a:pPr>
            <a:endParaRPr lang="fr-FR" altLang="fr-FR"/>
          </a:p>
          <a:p>
            <a:pPr eaLnBrk="1" hangingPunct="1">
              <a:buFont typeface="Arial" panose="020B0604020202020204" pitchFamily="34" charset="0"/>
              <a:buNone/>
            </a:pPr>
            <a:r>
              <a:rPr lang="fr-FR" altLang="fr-FR"/>
              <a:t>Expliquez à vos élèves pourquoi ils sont là.</a:t>
            </a:r>
          </a:p>
          <a:p>
            <a:pPr eaLnBrk="1" hangingPunct="1">
              <a:buFont typeface="Arial" panose="020B0604020202020204" pitchFamily="34" charset="0"/>
              <a:buNone/>
            </a:pPr>
            <a:endParaRPr lang="fr-FR" altLang="fr-FR"/>
          </a:p>
          <a:p>
            <a:pPr eaLnBrk="1" hangingPunct="1">
              <a:buFont typeface="Arial" panose="020B0604020202020204" pitchFamily="34" charset="0"/>
              <a:buNone/>
            </a:pPr>
            <a:endParaRPr lang="fr-FR" altLang="fr-FR"/>
          </a:p>
          <a:p>
            <a:pPr eaLnBrk="1" hangingPunct="1">
              <a:buFont typeface="Arial" panose="020B0604020202020204" pitchFamily="34" charset="0"/>
              <a:buNone/>
            </a:pPr>
            <a:endParaRPr lang="fr-FR" altLang="fr-FR"/>
          </a:p>
          <a:p>
            <a:pPr eaLnBrk="1" hangingPunct="1">
              <a:buFont typeface="Arial" panose="020B0604020202020204" pitchFamily="34" charset="0"/>
              <a:buNone/>
            </a:pPr>
            <a:endParaRPr lang="fr-FR" altLang="fr-FR" b="1">
              <a:solidFill>
                <a:srgbClr val="00CC00"/>
              </a:solidFill>
            </a:endParaRPr>
          </a:p>
          <a:p>
            <a:pPr eaLnBrk="1" hangingPunct="1">
              <a:buFont typeface="Arial" panose="020B0604020202020204" pitchFamily="34" charset="0"/>
              <a:buNone/>
            </a:pPr>
            <a:endParaRPr lang="fr-FR" altLang="fr-FR" b="1">
              <a:solidFill>
                <a:srgbClr val="00CC00"/>
              </a:solidFill>
            </a:endParaRPr>
          </a:p>
          <a:p>
            <a:pPr algn="ctr" eaLnBrk="1" hangingPunct="1">
              <a:lnSpc>
                <a:spcPct val="80000"/>
              </a:lnSpc>
              <a:buFont typeface="Arial" panose="020B0604020202020204" pitchFamily="34" charset="0"/>
              <a:buNone/>
            </a:pPr>
            <a:endParaRPr lang="fr-FR" altLang="fr-FR" sz="2800" b="1">
              <a:solidFill>
                <a:schemeClr val="bg1"/>
              </a:solidFill>
            </a:endParaRPr>
          </a:p>
        </p:txBody>
      </p:sp>
      <p:sp>
        <p:nvSpPr>
          <p:cNvPr id="19461" name="Rectangle 5">
            <a:extLst>
              <a:ext uri="{FF2B5EF4-FFF2-40B4-BE49-F238E27FC236}">
                <a16:creationId xmlns:a16="http://schemas.microsoft.com/office/drawing/2014/main" id="{F689414B-B4C2-44F2-81B5-DF652C6EFB5C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5650" y="4221163"/>
            <a:ext cx="7561263" cy="922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1800" b="1">
                <a:solidFill>
                  <a:schemeClr val="tx1"/>
                </a:solidFill>
              </a:rPr>
              <a:t>« Pour sa sécurité, son confort, l’autonomie qu’il recherches, . Etc.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1800" b="1">
                <a:solidFill>
                  <a:schemeClr val="tx1"/>
                </a:solidFill>
              </a:rPr>
              <a:t>un plongeur doit être capable de ……….</a:t>
            </a:r>
            <a:br>
              <a:rPr lang="fr-FR" altLang="fr-FR" sz="1800" b="1">
                <a:solidFill>
                  <a:schemeClr val="tx1"/>
                </a:solidFill>
              </a:rPr>
            </a:br>
            <a:r>
              <a:rPr lang="fr-FR" altLang="fr-FR" sz="1800" b="1">
                <a:solidFill>
                  <a:schemeClr val="tx1"/>
                </a:solidFill>
              </a:rPr>
              <a:t>C’est ce que nous allons apprendre maintenant » , etc..</a:t>
            </a:r>
          </a:p>
        </p:txBody>
      </p:sp>
      <p:sp>
        <p:nvSpPr>
          <p:cNvPr id="19462" name="Text Box 2">
            <a:extLst>
              <a:ext uri="{FF2B5EF4-FFF2-40B4-BE49-F238E27FC236}">
                <a16:creationId xmlns:a16="http://schemas.microsoft.com/office/drawing/2014/main" id="{7E4BD5EA-75A4-4129-A344-6A63C6350A2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404813"/>
            <a:ext cx="7777163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4000" b="1">
                <a:solidFill>
                  <a:schemeClr val="bg1"/>
                </a:solidFill>
              </a:rPr>
              <a:t>Enseignement de la plongée</a:t>
            </a:r>
          </a:p>
        </p:txBody>
      </p:sp>
    </p:spTree>
  </p:cSld>
  <p:clrMapOvr>
    <a:masterClrMapping/>
  </p:clrMapOvr>
  <p:transition spd="slow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1">
            <a:extLst>
              <a:ext uri="{FF2B5EF4-FFF2-40B4-BE49-F238E27FC236}">
                <a16:creationId xmlns:a16="http://schemas.microsoft.com/office/drawing/2014/main" id="{5C8F4A9D-84BF-41F3-AD44-277932995EA0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21507" name="Espace réservé du numéro de diapositive 2">
            <a:extLst>
              <a:ext uri="{FF2B5EF4-FFF2-40B4-BE49-F238E27FC236}">
                <a16:creationId xmlns:a16="http://schemas.microsoft.com/office/drawing/2014/main" id="{0D0A80FF-4B69-4ED4-85A2-4D74A8C5905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8271BB80-6791-4BA5-BA37-766824CE760F}" type="slidenum">
              <a:rPr lang="fr-FR" altLang="fr-FR" sz="1200" smtClean="0">
                <a:solidFill>
                  <a:schemeClr val="tx1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9</a:t>
            </a:fld>
            <a:endParaRPr lang="fr-FR" altLang="fr-FR" sz="12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21508" name="Rectangle 3">
            <a:extLst>
              <a:ext uri="{FF2B5EF4-FFF2-40B4-BE49-F238E27FC236}">
                <a16:creationId xmlns:a16="http://schemas.microsoft.com/office/drawing/2014/main" id="{BAC19A89-C7EF-446A-865E-89E612CD12E5}"/>
              </a:ext>
            </a:extLst>
          </p:cNvPr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881188"/>
            <a:ext cx="8229600" cy="4132262"/>
          </a:xfrm>
        </p:spPr>
        <p:txBody>
          <a:bodyPr/>
          <a:lstStyle/>
          <a:p>
            <a:pPr eaLnBrk="1" hangingPunct="1"/>
            <a:r>
              <a:rPr lang="fr-FR" altLang="fr-FR">
                <a:solidFill>
                  <a:srgbClr val="FF0000"/>
                </a:solidFill>
              </a:rPr>
              <a:t>Pré requis / Rappels :</a:t>
            </a:r>
          </a:p>
          <a:p>
            <a:pPr eaLnBrk="1" hangingPunct="1">
              <a:buFont typeface="Arial" panose="020B0604020202020204" pitchFamily="34" charset="0"/>
              <a:buNone/>
            </a:pPr>
            <a:endParaRPr lang="fr-FR" altLang="fr-FR" sz="1000"/>
          </a:p>
          <a:p>
            <a:pPr eaLnBrk="1" hangingPunct="1">
              <a:buFont typeface="Arial" panose="020B0604020202020204" pitchFamily="34" charset="0"/>
              <a:buNone/>
            </a:pPr>
            <a:r>
              <a:rPr lang="fr-FR" altLang="fr-FR"/>
              <a:t>Ce que les élèves doivent savoir faire ou connaitre avant de commencer ce cours (à vérifier).</a:t>
            </a:r>
            <a:endParaRPr lang="fr-FR" altLang="fr-FR" b="1">
              <a:solidFill>
                <a:srgbClr val="00CC00"/>
              </a:solidFill>
            </a:endParaRPr>
          </a:p>
          <a:p>
            <a:pPr eaLnBrk="1" hangingPunct="1">
              <a:buFont typeface="Arial" panose="020B0604020202020204" pitchFamily="34" charset="0"/>
              <a:buNone/>
            </a:pPr>
            <a:endParaRPr lang="fr-FR" altLang="fr-FR" sz="1000" b="1">
              <a:solidFill>
                <a:srgbClr val="00CC00"/>
              </a:solidFill>
            </a:endParaRPr>
          </a:p>
          <a:p>
            <a:pPr eaLnBrk="1" hangingPunct="1">
              <a:lnSpc>
                <a:spcPct val="90000"/>
              </a:lnSpc>
              <a:buFont typeface="Arial" panose="020B0604020202020204" pitchFamily="34" charset="0"/>
              <a:buNone/>
            </a:pPr>
            <a:r>
              <a:rPr lang="fr-FR" altLang="fr-FR" sz="2000"/>
              <a:t>Palmage de sustentation, LRE, vidage de masque, utilisation du SGS</a:t>
            </a:r>
          </a:p>
          <a:p>
            <a:pPr eaLnBrk="1" hangingPunct="1">
              <a:lnSpc>
                <a:spcPct val="90000"/>
              </a:lnSpc>
              <a:buFont typeface="Arial" panose="020B0604020202020204" pitchFamily="34" charset="0"/>
              <a:buNone/>
            </a:pPr>
            <a:r>
              <a:rPr lang="fr-FR" altLang="fr-FR" sz="2000"/>
              <a:t>Déplacement ventral avec le bloc en immersion,</a:t>
            </a:r>
          </a:p>
          <a:p>
            <a:pPr eaLnBrk="1" hangingPunct="1">
              <a:lnSpc>
                <a:spcPct val="90000"/>
              </a:lnSpc>
              <a:buFont typeface="Arial" panose="020B0604020202020204" pitchFamily="34" charset="0"/>
              <a:buNone/>
            </a:pPr>
            <a:r>
              <a:rPr lang="fr-FR" altLang="fr-FR" sz="2000"/>
              <a:t>Apnée</a:t>
            </a:r>
          </a:p>
          <a:p>
            <a:pPr eaLnBrk="1" hangingPunct="1">
              <a:lnSpc>
                <a:spcPct val="90000"/>
              </a:lnSpc>
              <a:buFont typeface="Arial" panose="020B0604020202020204" pitchFamily="34" charset="0"/>
              <a:buNone/>
            </a:pPr>
            <a:r>
              <a:rPr lang="fr-FR" altLang="fr-FR" sz="2000"/>
              <a:t>Signes : OK, Toi, Moi, Monte, Descend, OK de surface</a:t>
            </a:r>
          </a:p>
          <a:p>
            <a:pPr eaLnBrk="1" hangingPunct="1">
              <a:lnSpc>
                <a:spcPct val="90000"/>
              </a:lnSpc>
              <a:buFont typeface="Arial" panose="020B0604020202020204" pitchFamily="34" charset="0"/>
              <a:buNone/>
            </a:pPr>
            <a:r>
              <a:rPr lang="fr-FR" altLang="fr-FR" sz="2000"/>
              <a:t>Notions de physique, accidents , etc..</a:t>
            </a:r>
            <a:endParaRPr lang="fr-FR" altLang="fr-FR" sz="2800" b="1">
              <a:solidFill>
                <a:schemeClr val="bg1"/>
              </a:solidFill>
            </a:endParaRPr>
          </a:p>
        </p:txBody>
      </p:sp>
      <p:sp>
        <p:nvSpPr>
          <p:cNvPr id="21509" name="Text Box 2">
            <a:extLst>
              <a:ext uri="{FF2B5EF4-FFF2-40B4-BE49-F238E27FC236}">
                <a16:creationId xmlns:a16="http://schemas.microsoft.com/office/drawing/2014/main" id="{0DA5B619-FE3C-4A6C-8EA9-9820E0A90C2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404813"/>
            <a:ext cx="7777163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4000" b="1">
                <a:solidFill>
                  <a:schemeClr val="bg1"/>
                </a:solidFill>
              </a:rPr>
              <a:t>Enseignement de la plongée</a:t>
            </a:r>
          </a:p>
        </p:txBody>
      </p:sp>
    </p:spTree>
  </p:cSld>
  <p:clrMapOvr>
    <a:masterClrMapping/>
  </p:clrMapOvr>
  <p:transition spd="slow"/>
</p:sld>
</file>

<file path=ppt/theme/theme1.xml><?xml version="1.0" encoding="utf-8"?>
<a:theme xmlns:a="http://schemas.openxmlformats.org/drawingml/2006/main" name="Modèle par défaut">
  <a:themeElements>
    <a:clrScheme name="Modèle par défaut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Modèle par défaut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Modèle par défaut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asque Codep 92">
  <a:themeElements>
    <a:clrScheme name="Masque Codep 92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Masque Codep 92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Masque Codep 92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4098</TotalTime>
  <Words>1074</Words>
  <Application>Microsoft Office PowerPoint</Application>
  <PresentationFormat>Affichage à l'écran (4:3)</PresentationFormat>
  <Paragraphs>262</Paragraphs>
  <Slides>20</Slides>
  <Notes>20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2</vt:i4>
      </vt:variant>
      <vt:variant>
        <vt:lpstr>Titres des diapositives</vt:lpstr>
      </vt:variant>
      <vt:variant>
        <vt:i4>20</vt:i4>
      </vt:variant>
    </vt:vector>
  </HeadingPairs>
  <TitlesOfParts>
    <vt:vector size="26" baseType="lpstr">
      <vt:lpstr>Times New Roman</vt:lpstr>
      <vt:lpstr>Arial</vt:lpstr>
      <vt:lpstr>Comic Sans MS</vt:lpstr>
      <vt:lpstr>Calibri</vt:lpstr>
      <vt:lpstr>Modèle par défaut</vt:lpstr>
      <vt:lpstr>Masque Codep 92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>CTR  Ile de France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Stage Initial Initiateur</dc:title>
  <dc:creator>CORBEL Brigitte</dc:creator>
  <cp:lastModifiedBy>CORBEL Brigitte</cp:lastModifiedBy>
  <cp:revision>425</cp:revision>
  <dcterms:created xsi:type="dcterms:W3CDTF">2002-10-28T09:00:30Z</dcterms:created>
  <dcterms:modified xsi:type="dcterms:W3CDTF">2018-08-05T17:03:20Z</dcterms:modified>
</cp:coreProperties>
</file>