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6" d="100"/>
          <a:sy n="36" d="100"/>
        </p:scale>
        <p:origin x="162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8D6B1932-9764-4265-8CEA-71F3896E436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DD7504D-630F-47DF-80B5-228CE47F62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0D83E1B-D240-4696-8EDB-1E47808C8A7B}" type="datetimeFigureOut">
              <a:rPr lang="fr-FR"/>
              <a:pPr>
                <a:defRPr/>
              </a:pPr>
              <a:t>05/08/2018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3F5E199-DF0B-4B67-8063-21616179C5C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FE00180-D7BB-496C-8375-29AC53661E0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75184382-ADCB-4DB4-A146-1A97907D78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90839098-B4CA-4FE2-A36E-07B12FA3A0B3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C2D72144-CF64-455A-9254-7E82102FB2E7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33E52328-00D1-401B-8A6C-2E75C9A8D2F1}" type="datetimeFigureOut">
              <a:rPr lang="fr-FR" altLang="fr-FR"/>
              <a:pPr>
                <a:defRPr/>
              </a:pPr>
              <a:t>05/08/2018</a:t>
            </a:fld>
            <a:endParaRPr lang="fr-FR" altLang="fr-FR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64700279-9BFF-49D9-852C-0875439FBEEC}"/>
              </a:ext>
            </a:extLst>
          </p:cNvPr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9461" name="Rectangle 5">
            <a:extLst>
              <a:ext uri="{FF2B5EF4-FFF2-40B4-BE49-F238E27FC236}">
                <a16:creationId xmlns:a16="http://schemas.microsoft.com/office/drawing/2014/main" id="{05775F28-4083-45A5-8195-9F688E16BEB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/>
              <a:t>Cliquez pour modifier les styles du texte du masque</a:t>
            </a:r>
          </a:p>
          <a:p>
            <a:pPr lvl="1"/>
            <a:r>
              <a:rPr lang="fr-FR" altLang="fr-FR" noProof="0"/>
              <a:t>Deuxième niveau</a:t>
            </a:r>
          </a:p>
          <a:p>
            <a:pPr lvl="2"/>
            <a:r>
              <a:rPr lang="fr-FR" altLang="fr-FR" noProof="0"/>
              <a:t>Troisième niveau</a:t>
            </a:r>
          </a:p>
          <a:p>
            <a:pPr lvl="3"/>
            <a:r>
              <a:rPr lang="fr-FR" altLang="fr-FR" noProof="0"/>
              <a:t>Quatrième niveau</a:t>
            </a:r>
          </a:p>
          <a:p>
            <a:pPr lvl="4"/>
            <a:r>
              <a:rPr lang="fr-FR" altLang="fr-FR" noProof="0"/>
              <a:t>Cinquième niveau</a:t>
            </a:r>
          </a:p>
        </p:txBody>
      </p:sp>
      <p:sp>
        <p:nvSpPr>
          <p:cNvPr id="19462" name="Rectangle 6">
            <a:extLst>
              <a:ext uri="{FF2B5EF4-FFF2-40B4-BE49-F238E27FC236}">
                <a16:creationId xmlns:a16="http://schemas.microsoft.com/office/drawing/2014/main" id="{71F78A4F-1F20-4B0A-B812-B8419721CBC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19463" name="Rectangle 7">
            <a:extLst>
              <a:ext uri="{FF2B5EF4-FFF2-40B4-BE49-F238E27FC236}">
                <a16:creationId xmlns:a16="http://schemas.microsoft.com/office/drawing/2014/main" id="{2107A96C-8ED4-436F-8D72-BD0C2BA4A95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D2955CB-E605-4AB2-93BE-9529F825980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e l'image des diapositives 1">
            <a:extLst>
              <a:ext uri="{FF2B5EF4-FFF2-40B4-BE49-F238E27FC236}">
                <a16:creationId xmlns:a16="http://schemas.microsoft.com/office/drawing/2014/main" id="{5DF25DE0-A0FE-4EE4-8DF1-A1EF3807ED2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Espace réservé des commentaires 2">
            <a:extLst>
              <a:ext uri="{FF2B5EF4-FFF2-40B4-BE49-F238E27FC236}">
                <a16:creationId xmlns:a16="http://schemas.microsoft.com/office/drawing/2014/main" id="{C553DC4B-3CF9-42EA-8BB0-9930FEDAA5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fr-FR"/>
          </a:p>
        </p:txBody>
      </p:sp>
      <p:sp>
        <p:nvSpPr>
          <p:cNvPr id="16388" name="Espace réservé du numéro de diapositive 3">
            <a:extLst>
              <a:ext uri="{FF2B5EF4-FFF2-40B4-BE49-F238E27FC236}">
                <a16:creationId xmlns:a16="http://schemas.microsoft.com/office/drawing/2014/main" id="{1A540207-7F36-483D-8A4E-88B388EF22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F85F93E-3642-416C-B72F-BAC12E873CBD}" type="slidenum">
              <a:rPr lang="fr-FR" altLang="fr-FR">
                <a:latin typeface="Calibri" panose="020F0502020204030204" pitchFamily="34" charset="0"/>
              </a:rPr>
              <a:pPr/>
              <a:t>1</a:t>
            </a:fld>
            <a:endParaRPr lang="fr-FR" altLang="fr-FR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C11B9764-BEF6-4F4C-88C3-8E8B0156EC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54A8BA0C-516F-43CF-BDE1-F04342D85CB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1EF1EDD-B7BB-41ED-8437-4AE1A392D24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734145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DF28D06D-6C54-48CD-8DAF-559CEC49D3D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FF5865DE-3222-4CE1-8FE2-586D90AEB51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6EDA974-D9EE-4AB8-815E-C3DF82635AB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904959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4841C18A-41CC-46E7-A577-1CE622F64DF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B8DE4CB9-D0F7-4E2E-9E68-95990F1510D5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FCEAC03-CAB4-407E-A3A5-800C640D8F0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19605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FA6F69C9-99E8-4A83-A662-3A3D01EAE8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AE07DE3-F01E-452C-B2C3-780DE83559C9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91117F-15AD-4196-991E-16EE0A0BE4DF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0316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58110CB8-BCD6-4E20-81D9-263FB27466D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910F76A2-4EAE-441C-BBA5-33F5E4A0321F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7F351C5-A625-4EA9-9BD6-47BD98B8E65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540821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B6F5471-D6D9-4A69-A6C0-5DA2482CC94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62DB5E3-D3D0-44BD-81BD-4665A7E57D5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75B4FB1-589B-436F-90A7-9ECE4F93C29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6982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A5F817EB-5294-4264-BC6C-B77B752440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111465B3-DF90-4512-94DE-B9B7EF4BF57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DEAF23F-1158-4081-A67F-3673E09DC3D5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585688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5D7B97D9-F9B7-4975-8F5E-44EE4E9187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4" name="Rectangle 7">
            <a:extLst>
              <a:ext uri="{FF2B5EF4-FFF2-40B4-BE49-F238E27FC236}">
                <a16:creationId xmlns:a16="http://schemas.microsoft.com/office/drawing/2014/main" id="{98752238-6A71-4B62-9500-3F4FB7E42AEC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06E6BE1-FE88-448E-81FE-3BAC458657C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50242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11B91386-A613-469C-A594-E7FE1B03098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 dirty="0"/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B24FC59D-6F09-4AD8-9EFF-9EA396675FD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67A119F-59CE-438E-B5F2-A1E153E05FF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8652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67EB850-4E7A-4B18-B771-660CBC8F1D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276D1DB-1231-4704-97F4-B14D4F657B6E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CDD86F-1CE7-4F30-87DA-E934639893B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591063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A32152-1FB7-4AB2-A882-7C2CBEA5527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E0777193-D464-49A6-ABE8-C9EE62FAE3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136361D-7DA7-43EB-98E7-8A3F5BB3613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893941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>
            <a:extLst>
              <a:ext uri="{FF2B5EF4-FFF2-40B4-BE49-F238E27FC236}">
                <a16:creationId xmlns:a16="http://schemas.microsoft.com/office/drawing/2014/main" id="{24B13196-6714-4A23-A874-95FA3D3393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484313"/>
            <a:ext cx="7524750" cy="71437"/>
          </a:xfrm>
          <a:prstGeom prst="rect">
            <a:avLst/>
          </a:prstGeom>
          <a:solidFill>
            <a:srgbClr val="DBE5F1"/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fr-FR" altLang="fr-FR">
              <a:latin typeface="Arial" panose="020B0604020202020204" pitchFamily="34" charset="0"/>
            </a:endParaRPr>
          </a:p>
        </p:txBody>
      </p:sp>
      <p:pic>
        <p:nvPicPr>
          <p:cNvPr id="1027" name="Picture 8">
            <a:extLst>
              <a:ext uri="{FF2B5EF4-FFF2-40B4-BE49-F238E27FC236}">
                <a16:creationId xmlns:a16="http://schemas.microsoft.com/office/drawing/2014/main" id="{5A0D3615-A2B8-4475-A9E6-45CD4B5D14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7050" y="269875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Espace réservé du titre 1">
            <a:extLst>
              <a:ext uri="{FF2B5EF4-FFF2-40B4-BE49-F238E27FC236}">
                <a16:creationId xmlns:a16="http://schemas.microsoft.com/office/drawing/2014/main" id="{BFF5B82D-FFBE-4217-A8DC-21DE3F38F135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63468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 style du titre</a:t>
            </a:r>
          </a:p>
        </p:txBody>
      </p:sp>
      <p:sp>
        <p:nvSpPr>
          <p:cNvPr id="1029" name="Espace réservé du texte 2">
            <a:extLst>
              <a:ext uri="{FF2B5EF4-FFF2-40B4-BE49-F238E27FC236}">
                <a16:creationId xmlns:a16="http://schemas.microsoft.com/office/drawing/2014/main" id="{DFCC8DE3-EF52-4E8B-841A-B9B2C0B19CE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Cliquez pour modifier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12" name="Espace réservé du pied de page 4">
            <a:extLst>
              <a:ext uri="{FF2B5EF4-FFF2-40B4-BE49-F238E27FC236}">
                <a16:creationId xmlns:a16="http://schemas.microsoft.com/office/drawing/2014/main" id="{D30020C9-62B1-4E25-A653-F29F3732F6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 dirty="0" err="1" smtClean="0"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5" name="Rectangle 7">
            <a:extLst>
              <a:ext uri="{FF2B5EF4-FFF2-40B4-BE49-F238E27FC236}">
                <a16:creationId xmlns:a16="http://schemas.microsoft.com/office/drawing/2014/main" id="{C29A3B57-A4A2-4A93-B647-64A46A3D970F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23C2D4A-1F35-42EF-B8A8-61C6B5E96A6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2D4E77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2D4E77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2D4E77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2D4E77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2D4E77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2D4E77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2D4E77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1">
            <a:extLst>
              <a:ext uri="{FF2B5EF4-FFF2-40B4-BE49-F238E27FC236}">
                <a16:creationId xmlns:a16="http://schemas.microsoft.com/office/drawing/2014/main" id="{9CE6EC33-5DEF-4102-AEE2-4B77A834D16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5363" name="Espace réservé du numéro de diapositive 2">
            <a:extLst>
              <a:ext uri="{FF2B5EF4-FFF2-40B4-BE49-F238E27FC236}">
                <a16:creationId xmlns:a16="http://schemas.microsoft.com/office/drawing/2014/main" id="{A064433A-50CB-457D-AE36-42DDD24C108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844EFE2-F80D-4A4D-985F-C14E0B058BE4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1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5364" name="ZoneTexte 7">
            <a:extLst>
              <a:ext uri="{FF2B5EF4-FFF2-40B4-BE49-F238E27FC236}">
                <a16:creationId xmlns:a16="http://schemas.microsoft.com/office/drawing/2014/main" id="{D7CBD33C-DDF2-4A35-A47A-355F810A27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6600" y="3860800"/>
            <a:ext cx="273685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Planning</a:t>
            </a:r>
          </a:p>
        </p:txBody>
      </p:sp>
      <p:sp>
        <p:nvSpPr>
          <p:cNvPr id="15365" name="Text Box 6">
            <a:extLst>
              <a:ext uri="{FF2B5EF4-FFF2-40B4-BE49-F238E27FC236}">
                <a16:creationId xmlns:a16="http://schemas.microsoft.com/office/drawing/2014/main" id="{69FBEFD0-CBB6-438C-A2AE-477CD3992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9613" y="2781300"/>
            <a:ext cx="521176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fr-FR" altLang="fr-FR" sz="4400" b="1">
                <a:solidFill>
                  <a:schemeClr val="bg1"/>
                </a:solidFill>
              </a:rPr>
              <a:t>Stage Initial Initiateur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DA07000B-0B77-4AE4-83A8-2F347CAD408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/>
          </a:p>
        </p:txBody>
      </p:sp>
      <p:sp>
        <p:nvSpPr>
          <p:cNvPr id="17411" name="Espace réservé du numéro de diapositive 2">
            <a:extLst>
              <a:ext uri="{FF2B5EF4-FFF2-40B4-BE49-F238E27FC236}">
                <a16:creationId xmlns:a16="http://schemas.microsoft.com/office/drawing/2014/main" id="{0E643D28-7495-4CBB-A178-9D06981E3BF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BF54DA-2607-44A8-A2CE-0277ED457F73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2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7412" name="Titre 1">
            <a:extLst>
              <a:ext uri="{FF2B5EF4-FFF2-40B4-BE49-F238E27FC236}">
                <a16:creationId xmlns:a16="http://schemas.microsoft.com/office/drawing/2014/main" id="{DC290F0F-93D1-4894-9336-EB08D7F9A6B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95288" y="333375"/>
            <a:ext cx="2232025" cy="936625"/>
          </a:xfrm>
        </p:spPr>
        <p:txBody>
          <a:bodyPr/>
          <a:lstStyle/>
          <a:p>
            <a:pPr algn="l"/>
            <a:r>
              <a:rPr lang="fr-FR" altLang="fr-FR" b="1">
                <a:solidFill>
                  <a:schemeClr val="bg1"/>
                </a:solidFill>
              </a:rPr>
              <a:t>1</a:t>
            </a:r>
            <a:r>
              <a:rPr lang="fr-FR" altLang="fr-FR" b="1" baseline="30000">
                <a:solidFill>
                  <a:schemeClr val="bg1"/>
                </a:solidFill>
              </a:rPr>
              <a:t>er</a:t>
            </a:r>
            <a:r>
              <a:rPr lang="fr-FR" altLang="fr-FR" b="1">
                <a:solidFill>
                  <a:schemeClr val="bg1"/>
                </a:solidFill>
              </a:rPr>
              <a:t> jour </a:t>
            </a:r>
          </a:p>
        </p:txBody>
      </p:sp>
      <p:sp>
        <p:nvSpPr>
          <p:cNvPr id="17413" name="Espace réservé du contenu 2">
            <a:extLst>
              <a:ext uri="{FF2B5EF4-FFF2-40B4-BE49-F238E27FC236}">
                <a16:creationId xmlns:a16="http://schemas.microsoft.com/office/drawing/2014/main" id="{E1D962DA-CD2D-4092-9811-29261259FF3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250825" y="1628775"/>
            <a:ext cx="4038600" cy="50006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sz="2600" b="1">
                <a:solidFill>
                  <a:srgbClr val="FF0000"/>
                </a:solidFill>
              </a:rPr>
              <a:t>Matin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1800" b="1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cursus Initiateur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livret pédagogique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L’examen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000" b="1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Accueil des plongeurs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Notions de pédagogie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L’élaboration d’un message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La transmission d’un message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Notions de communication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2000" b="1"/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TP - Communication</a:t>
            </a:r>
          </a:p>
        </p:txBody>
      </p:sp>
      <p:sp>
        <p:nvSpPr>
          <p:cNvPr id="17414" name="Espace réservé du contenu 3">
            <a:extLst>
              <a:ext uri="{FF2B5EF4-FFF2-40B4-BE49-F238E27FC236}">
                <a16:creationId xmlns:a16="http://schemas.microsoft.com/office/drawing/2014/main" id="{8D0954F3-DB44-4B04-AB0C-32C12736BC6D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787900" y="1657350"/>
            <a:ext cx="4038600" cy="4464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altLang="fr-FR" sz="2600" b="1">
                <a:solidFill>
                  <a:srgbClr val="FF0000"/>
                </a:solidFill>
              </a:rPr>
              <a:t>Après midi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endParaRPr lang="fr-FR" altLang="fr-FR" sz="1800" b="1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 u="sng"/>
              <a:t>Cadre réglementaire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sport en France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code du sport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prérogatives E1 et E2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Notions de responsabilité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assurances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La FFESSM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contrôle médical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 La plongée jeune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Réglementation des bouteilles et station de gonflage</a:t>
            </a: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- Réglementation des piscines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1">
            <a:extLst>
              <a:ext uri="{FF2B5EF4-FFF2-40B4-BE49-F238E27FC236}">
                <a16:creationId xmlns:a16="http://schemas.microsoft.com/office/drawing/2014/main" id="{E6C19F66-D82E-4B99-B304-2C31C75B6AA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fr-FR"/>
              <a:t>Codep 92 - Stage Initial Initiateur - 2018</a:t>
            </a:r>
            <a:endParaRPr lang="fr-FR" altLang="fr-FR" dirty="0"/>
          </a:p>
        </p:txBody>
      </p:sp>
      <p:sp>
        <p:nvSpPr>
          <p:cNvPr id="18435" name="Espace réservé du numéro de diapositive 2">
            <a:extLst>
              <a:ext uri="{FF2B5EF4-FFF2-40B4-BE49-F238E27FC236}">
                <a16:creationId xmlns:a16="http://schemas.microsoft.com/office/drawing/2014/main" id="{1FAC8D6C-31C5-4205-9FD5-E14FC51A57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rgbClr val="2D4E77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rgbClr val="2D4E77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rgbClr val="2D4E77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rgbClr val="2D4E77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47EE8A1-76BC-44A8-BB0B-B99BEC4BF6CC}" type="slidenum">
              <a:rPr lang="fr-FR" altLang="fr-FR" sz="120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FontTx/>
                <a:buNone/>
              </a:pPr>
              <a:t>3</a:t>
            </a:fld>
            <a:endParaRPr lang="fr-FR" altLang="fr-FR" sz="120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8436" name="Titre 1">
            <a:extLst>
              <a:ext uri="{FF2B5EF4-FFF2-40B4-BE49-F238E27FC236}">
                <a16:creationId xmlns:a16="http://schemas.microsoft.com/office/drawing/2014/main" id="{0C11C719-11D7-4CBB-9406-B42F97C41C3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50825" y="188913"/>
            <a:ext cx="5940425" cy="1143000"/>
          </a:xfrm>
        </p:spPr>
        <p:txBody>
          <a:bodyPr/>
          <a:lstStyle/>
          <a:p>
            <a:pPr algn="l"/>
            <a:r>
              <a:rPr lang="fr-FR" altLang="fr-FR" b="1">
                <a:solidFill>
                  <a:schemeClr val="bg1"/>
                </a:solidFill>
              </a:rPr>
              <a:t>2eme jour</a:t>
            </a:r>
          </a:p>
        </p:txBody>
      </p:sp>
      <p:sp>
        <p:nvSpPr>
          <p:cNvPr id="18437" name="Espace réservé du contenu 2">
            <a:extLst>
              <a:ext uri="{FF2B5EF4-FFF2-40B4-BE49-F238E27FC236}">
                <a16:creationId xmlns:a16="http://schemas.microsoft.com/office/drawing/2014/main" id="{73AAAC7A-E0CE-40D6-881F-0A99DA651043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323850" y="1700213"/>
            <a:ext cx="4038600" cy="41751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altLang="fr-FR" sz="2800" b="1">
                <a:solidFill>
                  <a:srgbClr val="FF0000"/>
                </a:solidFill>
              </a:rPr>
              <a:t>Matin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 u="sng"/>
              <a:t>Pédagogie générale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Définitions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outils pédagogiques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méthodes pédagogiques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Préparation d’un acte pédagogique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Etablir une progression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Les cycles de formations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L’échec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La réussite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TP – Outils/Méthodes péda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800" b="1"/>
          </a:p>
        </p:txBody>
      </p:sp>
      <p:sp>
        <p:nvSpPr>
          <p:cNvPr id="18438" name="Espace réservé du contenu 3">
            <a:extLst>
              <a:ext uri="{FF2B5EF4-FFF2-40B4-BE49-F238E27FC236}">
                <a16:creationId xmlns:a16="http://schemas.microsoft.com/office/drawing/2014/main" id="{C7045311-84DE-4345-AF4B-41172129287E}"/>
              </a:ext>
            </a:extLst>
          </p:cNvPr>
          <p:cNvSpPr>
            <a:spLocks noGrp="1"/>
          </p:cNvSpPr>
          <p:nvPr>
            <p:ph sz="half" idx="4294967295"/>
          </p:nvPr>
        </p:nvSpPr>
        <p:spPr>
          <a:xfrm>
            <a:off x="4787900" y="1700213"/>
            <a:ext cx="4038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fr-FR" altLang="fr-FR" sz="2800" b="1">
                <a:solidFill>
                  <a:srgbClr val="FF0000"/>
                </a:solidFill>
              </a:rPr>
              <a:t>Après midi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 u="sng"/>
              <a:t>Pédagogie spécifique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Le cursus fédéral  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Construction d’une séance: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   Pratique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   Théorique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    Organisationnelle</a:t>
            </a:r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endParaRPr lang="fr-FR" altLang="fr-FR" sz="2000" b="1"/>
          </a:p>
          <a:p>
            <a:pPr>
              <a:lnSpc>
                <a:spcPct val="90000"/>
              </a:lnSpc>
              <a:buFont typeface="Arial" panose="020B0604020202020204" pitchFamily="34" charset="0"/>
              <a:buNone/>
            </a:pPr>
            <a:r>
              <a:rPr lang="fr-FR" altLang="fr-FR" sz="2000" b="1"/>
              <a:t>- TP – Plan de cours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sque Codep 92">
  <a:themeElements>
    <a:clrScheme name="Masque Codep 92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Masque Codep 9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Masque Codep 92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 Codep 92</Template>
  <TotalTime>45</TotalTime>
  <Words>186</Words>
  <Application>Microsoft Office PowerPoint</Application>
  <PresentationFormat>Affichage à l'écran (4:3)</PresentationFormat>
  <Paragraphs>57</Paragraphs>
  <Slides>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6" baseType="lpstr">
      <vt:lpstr>Arial</vt:lpstr>
      <vt:lpstr>Calibri</vt:lpstr>
      <vt:lpstr>Masque Codep 92</vt:lpstr>
      <vt:lpstr>Présentation PowerPoint</vt:lpstr>
      <vt:lpstr>1er jour </vt:lpstr>
      <vt:lpstr>2eme jour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Patrick</dc:creator>
  <cp:lastModifiedBy>CORBEL Brigitte</cp:lastModifiedBy>
  <cp:revision>12</cp:revision>
  <dcterms:created xsi:type="dcterms:W3CDTF">2015-11-09T16:40:47Z</dcterms:created>
  <dcterms:modified xsi:type="dcterms:W3CDTF">2018-08-05T15:59:07Z</dcterms:modified>
</cp:coreProperties>
</file>