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6"/>
  </p:notesMasterIdLst>
  <p:handoutMasterIdLst>
    <p:handoutMasterId r:id="rId17"/>
  </p:handoutMasterIdLst>
  <p:sldIdLst>
    <p:sldId id="256" r:id="rId3"/>
    <p:sldId id="422" r:id="rId4"/>
    <p:sldId id="429" r:id="rId5"/>
    <p:sldId id="421" r:id="rId6"/>
    <p:sldId id="404" r:id="rId7"/>
    <p:sldId id="423" r:id="rId8"/>
    <p:sldId id="424" r:id="rId9"/>
    <p:sldId id="425" r:id="rId10"/>
    <p:sldId id="426" r:id="rId11"/>
    <p:sldId id="427" r:id="rId12"/>
    <p:sldId id="428" r:id="rId13"/>
    <p:sldId id="430" r:id="rId14"/>
    <p:sldId id="431" r:id="rId1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66FFFF"/>
    <a:srgbClr val="9900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456929D-78FE-4C38-9F67-662907352D1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C94C9EF-1B0F-413C-89FF-6AAB91E19B3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E676112-7386-4330-8EEE-25F56C49CB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CC3EABD7-01F6-4B77-B31E-7CF3AEA90D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 smtClean="0"/>
            </a:lvl1pPr>
          </a:lstStyle>
          <a:p>
            <a:pPr>
              <a:defRPr/>
            </a:pPr>
            <a:fld id="{59368A2B-5376-43EE-8EA2-86D1CEC9AFF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F69CD323-5AD8-4B9F-B430-0C0DA10AA92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1FD2D85-F5B0-45B5-83C5-3E5AFB2E091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12A2838-5529-40EF-B046-560019EC382E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53A44693-63B5-435F-9A86-EBEE1494586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6566" name="Rectangle 6">
            <a:extLst>
              <a:ext uri="{FF2B5EF4-FFF2-40B4-BE49-F238E27FC236}">
                <a16:creationId xmlns:a16="http://schemas.microsoft.com/office/drawing/2014/main" id="{6AEC43E8-8AE8-4BAE-B43C-205A65A7A75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7" name="Rectangle 7">
            <a:extLst>
              <a:ext uri="{FF2B5EF4-FFF2-40B4-BE49-F238E27FC236}">
                <a16:creationId xmlns:a16="http://schemas.microsoft.com/office/drawing/2014/main" id="{AF8C4CF6-8AE5-420A-853A-3E294B4F52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D666199-37CE-4375-A782-3A2738CF21B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>
            <a:extLst>
              <a:ext uri="{FF2B5EF4-FFF2-40B4-BE49-F238E27FC236}">
                <a16:creationId xmlns:a16="http://schemas.microsoft.com/office/drawing/2014/main" id="{5F30F7BC-3A18-421E-864E-5E594E9CB6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Espace réservé des commentaires 2">
            <a:extLst>
              <a:ext uri="{FF2B5EF4-FFF2-40B4-BE49-F238E27FC236}">
                <a16:creationId xmlns:a16="http://schemas.microsoft.com/office/drawing/2014/main" id="{A1257DEE-B6B4-4E25-9B60-4656B480D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6148" name="Espace réservé du numéro de diapositive 3">
            <a:extLst>
              <a:ext uri="{FF2B5EF4-FFF2-40B4-BE49-F238E27FC236}">
                <a16:creationId xmlns:a16="http://schemas.microsoft.com/office/drawing/2014/main" id="{99130A2D-F5F6-46C7-A5FD-AB1C56D703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1659D4C-1040-4F80-BA8A-5D4966AA2A21}" type="slidenum">
              <a:rPr lang="fr-FR" altLang="fr-FR" sz="1200"/>
              <a:pPr/>
              <a:t>1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A6E1BF24-FA9A-4830-A4DD-41E9C358A7C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7594022-DC51-41AC-89A7-1DFDBCE90B35}" type="slidenum">
              <a:rPr lang="fr-FR" altLang="fr-FR"/>
              <a:pPr algn="r" eaLnBrk="1" hangingPunct="1">
                <a:spcBef>
                  <a:spcPct val="0"/>
                </a:spcBef>
              </a:pPr>
              <a:t>10</a:t>
            </a:fld>
            <a:endParaRPr lang="fr-FR" altLang="fr-FR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6D247E3-432B-4472-A22C-882CA4CF436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B8841612-57D1-43DD-A8E2-AD81F5F8E6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DD18DDC5-7EB9-4742-BD36-B04C7EB694A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B6F99CB-E51A-4474-AB61-68E40770CC60}" type="slidenum">
              <a:rPr lang="fr-FR" altLang="fr-FR"/>
              <a:pPr algn="r" eaLnBrk="1" hangingPunct="1">
                <a:spcBef>
                  <a:spcPct val="0"/>
                </a:spcBef>
              </a:pPr>
              <a:t>11</a:t>
            </a:fld>
            <a:endParaRPr lang="fr-FR" altLang="fr-FR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0E525B84-56A5-4DC3-AFD5-2A82D0516EA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7F689804-F600-4A1F-909E-F322C9CC39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CC09BE18-CFC3-423A-8416-60BB8902519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CEB00BA-03EF-4AF6-B971-CDE1484270E4}" type="slidenum">
              <a:rPr lang="fr-FR" altLang="fr-FR"/>
              <a:pPr algn="r" eaLnBrk="1" hangingPunct="1">
                <a:spcBef>
                  <a:spcPct val="0"/>
                </a:spcBef>
              </a:pPr>
              <a:t>12</a:t>
            </a:fld>
            <a:endParaRPr lang="fr-FR" altLang="fr-FR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3456889A-2105-4FD7-AC8C-47C959AA613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2728B61D-7F17-47FA-BE90-1F1769D07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39A201E-1AC5-4422-B093-101EFF59D37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21FE96-1816-49DB-8288-33E899E40D63}" type="slidenum">
              <a:rPr lang="fr-FR" altLang="fr-FR"/>
              <a:pPr algn="r" eaLnBrk="1" hangingPunct="1"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09B07181-C1AC-472C-A29B-7C9212E2362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32F81061-E2CA-457A-9B82-FEDD8FFA82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B33B015B-9362-4221-BFE8-1ED0E6AA9AB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E9085B0-14E4-4C24-9E31-F8D8C2EA7198}" type="slidenum">
              <a:rPr lang="fr-FR" altLang="fr-FR"/>
              <a:pPr algn="r" eaLnBrk="1" hangingPunct="1"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4C93EC97-F5B6-4F8C-86D2-97B3C3E2588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561BE78C-6F25-4647-BB5D-540ED1050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40204783-C7AD-4C28-981C-4248FE7A65F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9F2A53-CACA-457D-9E88-3FA8A6DE320D}" type="slidenum">
              <a:rPr lang="fr-FR" altLang="fr-FR"/>
              <a:pPr algn="r" eaLnBrk="1" hangingPunct="1"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C644F31-70C2-4F6D-AC09-E4C0244C3F3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8F0D8089-1115-48DB-AF5F-75397CA8C8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593A0B88-951E-44BF-88B5-801D7D73BC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BB4CEA-830E-4C73-A2B0-0B52E7D4336D}" type="slidenum">
              <a:rPr lang="fr-FR" altLang="fr-FR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1AFC252D-AFCC-4E2F-B6DF-BD16D2D3E39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0F41D97-D2A5-49AB-985A-1D0BAE8A24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CD5F1C5B-62EF-43EE-878E-2C36E9F344C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34BE8AA-AEB5-40DD-88C4-D7198326A953}" type="slidenum">
              <a:rPr lang="fr-FR" altLang="fr-FR"/>
              <a:pPr algn="r" eaLnBrk="1" hangingPunct="1"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5C22F72-3759-4DD9-8FD2-44F3525ED8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2FBC0B49-0752-4067-BDBE-B2A385F17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EF7E8EB-447F-4EC2-AFD8-3D5E4E329A7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F32C624-FB87-4740-8928-F4C200A2D7CF}" type="slidenum">
              <a:rPr lang="fr-FR" altLang="fr-FR"/>
              <a:pPr algn="r" eaLnBrk="1" hangingPunct="1"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8A0CB0A-3F1E-439F-8E40-C5431EF3011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D386D14-78D9-4DA8-9CA3-B9CF6D6A51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F292B8F-34CC-41DB-87C5-BFBE77C1081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D79D41-75DF-485E-8001-EED311811FB3}" type="slidenum">
              <a:rPr lang="fr-FR" altLang="fr-FR"/>
              <a:pPr algn="r" eaLnBrk="1" hangingPunct="1">
                <a:spcBef>
                  <a:spcPct val="0"/>
                </a:spcBef>
              </a:pPr>
              <a:t>8</a:t>
            </a:fld>
            <a:endParaRPr lang="fr-FR" altLang="fr-FR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27EF2A5B-1DD7-4990-85C1-01581150C1B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D49516-43B6-45EF-9787-51A1E83500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A57E91C6-4DA3-40B2-86DD-7A8E8C527E3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7900A16-009E-40A9-B4CB-FEEAE443C474}" type="slidenum">
              <a:rPr lang="fr-FR" altLang="fr-FR"/>
              <a:pPr algn="r" eaLnBrk="1" hangingPunct="1">
                <a:spcBef>
                  <a:spcPct val="0"/>
                </a:spcBef>
              </a:pPr>
              <a:t>9</a:t>
            </a:fld>
            <a:endParaRPr lang="fr-FR" altLang="fr-FR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ECE727AC-5AE4-4B42-8E71-6AD0304FE4B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8720C6C-AF50-47B0-B71C-06EB38F32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0F02005-BEC8-4D77-8DD6-B94571A3BC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316E45D-F4FB-4092-9F7E-3BB1FE803F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B3A5F-0DFF-4C3C-A252-B0C353EA96F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835064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9072FBD-FB5C-4A64-BE24-6E015AE8BA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1CA6B61-BFDA-4817-8D88-6CEB6F6B83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7263F-01DB-4E99-ADBD-1E2730160BE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3399883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42075" y="247650"/>
            <a:ext cx="2014538" cy="58896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8463" y="247650"/>
            <a:ext cx="5891212" cy="58896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C43F882-B2A7-4D5B-B89A-6EF21E9F6BA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EEAD95E-A5D0-463C-AB32-D1EFF658206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24A52-3569-4471-A352-81651F71BD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8113855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4C9E7A4-2949-4411-A50F-24AD339D26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28E009E-10A9-41CE-92AE-4C000F6183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E3A2F-3C9F-4C88-A5EC-9EC2B9627F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6637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0EE7F13-5A37-4899-B1D7-56C0304189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0258A3F-FA8E-43A6-8946-FBF525CFA1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D1FA2-81D5-4EA7-8149-957EF8DC04E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51349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930F4F1-E176-4A2D-8BB0-E2C694728C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70702DC-834C-4B2B-BDA2-10B2B55FA9A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6ED46-284C-46CB-8054-C720170823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45299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6122EA-B869-48DF-8935-11CB45982B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7CA949D-ACC4-4B98-B5B7-34E7149AB6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9BBEC-B127-4003-862E-20177EBABEF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8921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CF320D8D-D3F0-4CDD-87FF-D1DE5CD89F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EBE979-3BB9-41E8-8BDB-BDC08F1B238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FA706-25D6-4235-B1A9-CFB70A0E147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5265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878C227A-F204-4CCC-BC2C-C11C1B5A82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164BB1B-0E3C-49E3-9E1E-2529648215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91A5E-99A2-4252-85EB-EA9879D6B63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99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0A6779A6-0D53-4E43-B527-52C00943CA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68A3D4B1-BAD9-4F4B-916F-A2A6AC75DD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92E1C-A661-4696-9A17-2BFD289A4F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52548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D04440-3831-4BB5-9A3B-C49A7C41AF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3CFBF9F-37E3-4697-A923-6276A47B54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5C96D-65ED-4D40-B8F7-56EA3D03628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1477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557CF1E-704D-4323-BFFD-0C9BAD829C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E9A0F72-1706-430F-8FEB-345C01A8293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9FBCE-7F4E-42EA-BE11-EF940DF770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8339626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DB7738-A6EC-4A79-9A1E-9350037439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0CA7419-40EB-4AA4-9CFC-A070C76E0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ED51D-E3B9-4AA7-AE54-040E245CCF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47196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0452DB0-314E-4FA7-94D4-03C9754CC5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7810531-0C3F-4A08-B62E-46202D62613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1E9C6-F954-4487-B687-9CA4BDDC35D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62129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362970F-9558-40DD-A4B8-7C3FF164B8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56B5932-5DFB-4D90-8FDB-FC2237E184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6F507-8640-4646-A3AC-38690D096D9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307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FC88704-A0D9-4367-9E67-25F73AA19D2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2C72408-4948-42A5-B6CB-B7DA12BB85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A5A2-8670-41C5-9C31-B511A0BD03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875660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B28D041-9A0D-4108-9CB0-D39666DC637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6FBD8E96-348D-460E-A379-A97E460BFA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75F5D-ABAD-434A-98C5-9AC42E3B3D2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3631749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05702BF1-F005-4947-AD61-22C36BF976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C3B9A5DE-F2FC-4A32-AC53-60AE1CAB446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5DB9-20E5-4D87-A8DB-11D25F2BD0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272279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CF8D6109-65CB-4193-A598-6C1D5CEA4D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138D8ED-509A-488E-B461-EAB6CC8896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549DD-BC8B-49CA-A5A1-DC147674B5E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70100882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D5A1C41-78CB-4312-A802-0C47172033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EB0B0CCD-FC26-4265-B960-A454432B38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F8E08-3D06-42F3-9D87-20A64BA4092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655195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5C08F2C-A1BA-4290-A739-1797D5BB30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9D63685-6ECA-4BEF-AD9F-96FD4D6412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FF1B1-E9D6-4076-9A29-6928BA318C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9787337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FB89A3E-570F-417C-B96C-66A4186C50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78EB927-43BE-4B28-89B9-B48EE65ED6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C3A9C-481D-4EE9-9C4A-06AC43B8FB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0616383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45CA61C-3C32-4209-8E42-02D072B16F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8463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4B3F329-042E-475C-AC30-E7A4F1F485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Line 7">
            <a:extLst>
              <a:ext uri="{FF2B5EF4-FFF2-40B4-BE49-F238E27FC236}">
                <a16:creationId xmlns:a16="http://schemas.microsoft.com/office/drawing/2014/main" id="{9C512A5A-32F6-404C-BBAE-6289A4499F6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593850"/>
            <a:ext cx="9144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D9D7276A-40F8-4002-B869-6769ADD2062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u="none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9D57DFE-D011-4103-ADD3-E8E9B733276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C9E5E88-E2FD-4A45-8C28-40AB9F000BC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EFE8AAB-2085-41DE-B00B-0D142ACC2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fr-FR" altLang="fr-FR" sz="1800" b="0" u="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8">
            <a:extLst>
              <a:ext uri="{FF2B5EF4-FFF2-40B4-BE49-F238E27FC236}">
                <a16:creationId xmlns:a16="http://schemas.microsoft.com/office/drawing/2014/main" id="{C83A064C-048A-422E-A9EF-F435725A1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space réservé du titre 1">
            <a:extLst>
              <a:ext uri="{FF2B5EF4-FFF2-40B4-BE49-F238E27FC236}">
                <a16:creationId xmlns:a16="http://schemas.microsoft.com/office/drawing/2014/main" id="{CD5E320D-E790-4B9F-9562-AEA783E7256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053" name="Espace réservé du texte 2">
            <a:extLst>
              <a:ext uri="{FF2B5EF4-FFF2-40B4-BE49-F238E27FC236}">
                <a16:creationId xmlns:a16="http://schemas.microsoft.com/office/drawing/2014/main" id="{AAC73D90-66A5-4A6B-9645-7393A6E3FA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F6D5F424-0BAA-48A9-8D6E-22A2E1E5D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u="none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4D7B00A9-DAF9-4F4F-A3F5-54124AFA75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4F6D3D2-490F-4DE3-B963-168C0EFEB0C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22983D0F-E9BC-444C-A50E-F27876B2E6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58169955-6398-44B8-86C9-043B955899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733D8B0-AD57-49BC-A794-6577AB1490F7}" type="slidenum">
              <a:rPr lang="fr-FR" altLang="fr-FR" sz="1200" b="0" u="none">
                <a:latin typeface="Arial" panose="020B0604020202020204" pitchFamily="34" charset="0"/>
              </a:rPr>
              <a:pPr/>
              <a:t>1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5124" name="Text Box 2">
            <a:extLst>
              <a:ext uri="{FF2B5EF4-FFF2-40B4-BE49-F238E27FC236}">
                <a16:creationId xmlns:a16="http://schemas.microsoft.com/office/drawing/2014/main" id="{F07C0FE7-9F9D-4E93-811C-5A3CA06E0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636838"/>
            <a:ext cx="777716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4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400" u="none">
                <a:solidFill>
                  <a:schemeClr val="bg1"/>
                </a:solidFill>
              </a:rPr>
            </a:br>
            <a:r>
              <a:rPr lang="fr-FR" altLang="fr-FR" sz="44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CB644EA-EAAF-47E6-84E1-C4737B38D5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0CEBF698-F58C-4DD3-A3E9-B8022A3C2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7A36A93-A89E-426B-873C-6D18F52A6518}" type="slidenum">
              <a:rPr lang="fr-FR" altLang="fr-FR" sz="1200" b="0" u="none">
                <a:latin typeface="Arial" panose="020B0604020202020204" pitchFamily="34" charset="0"/>
              </a:rPr>
              <a:pPr/>
              <a:t>10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3556" name="Espace réservé du numéro de diapositive 4">
            <a:extLst>
              <a:ext uri="{FF2B5EF4-FFF2-40B4-BE49-F238E27FC236}">
                <a16:creationId xmlns:a16="http://schemas.microsoft.com/office/drawing/2014/main" id="{40752F6B-F5CC-4479-A5D1-53252927F91C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6741DF5-F3A3-49C0-8D5E-A01F03F442B9}" type="slidenum">
              <a:rPr lang="fr-FR" altLang="fr-FR" sz="1400" b="0" u="none">
                <a:solidFill>
                  <a:schemeClr val="tx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400" b="0" u="none">
              <a:solidFill>
                <a:schemeClr val="tx2"/>
              </a:solidFill>
            </a:endParaRPr>
          </a:p>
        </p:txBody>
      </p:sp>
      <p:sp>
        <p:nvSpPr>
          <p:cNvPr id="23557" name="Text Box 4">
            <a:extLst>
              <a:ext uri="{FF2B5EF4-FFF2-40B4-BE49-F238E27FC236}">
                <a16:creationId xmlns:a16="http://schemas.microsoft.com/office/drawing/2014/main" id="{1DE9CC11-A4EB-4734-A324-5579AFE2E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924175"/>
            <a:ext cx="7488237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223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Phase après la mise en place des ateliers et la FS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Retours sur la sécurité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Retours sur le programme réalisé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Retours sur l’évaluation des élèves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Préparation de la prochaine séance.</a:t>
            </a:r>
          </a:p>
        </p:txBody>
      </p:sp>
      <p:sp>
        <p:nvSpPr>
          <p:cNvPr id="23558" name="Flèche droite 7">
            <a:extLst>
              <a:ext uri="{FF2B5EF4-FFF2-40B4-BE49-F238E27FC236}">
                <a16:creationId xmlns:a16="http://schemas.microsoft.com/office/drawing/2014/main" id="{3659B541-6E13-43DE-A1E4-BE21AA25D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644900"/>
            <a:ext cx="684213" cy="268288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Flèche droite 8">
            <a:extLst>
              <a:ext uri="{FF2B5EF4-FFF2-40B4-BE49-F238E27FC236}">
                <a16:creationId xmlns:a16="http://schemas.microsoft.com/office/drawing/2014/main" id="{93CD44AF-5EB8-49B3-9179-6B868871F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365625"/>
            <a:ext cx="684213" cy="268288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Flèche droite 9">
            <a:extLst>
              <a:ext uri="{FF2B5EF4-FFF2-40B4-BE49-F238E27FC236}">
                <a16:creationId xmlns:a16="http://schemas.microsoft.com/office/drawing/2014/main" id="{78A498EB-2534-414B-8538-AC1B0A1EF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084763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1" name="Flèche droite 10">
            <a:extLst>
              <a:ext uri="{FF2B5EF4-FFF2-40B4-BE49-F238E27FC236}">
                <a16:creationId xmlns:a16="http://schemas.microsoft.com/office/drawing/2014/main" id="{587F4BE2-4DFC-4FFF-B03C-E00A14AFC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805488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2" name="Text Box 2">
            <a:extLst>
              <a:ext uri="{FF2B5EF4-FFF2-40B4-BE49-F238E27FC236}">
                <a16:creationId xmlns:a16="http://schemas.microsoft.com/office/drawing/2014/main" id="{A37BEC95-6071-46D4-8D6E-8A0917D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23563" name="Text Box 3">
            <a:extLst>
              <a:ext uri="{FF2B5EF4-FFF2-40B4-BE49-F238E27FC236}">
                <a16:creationId xmlns:a16="http://schemas.microsoft.com/office/drawing/2014/main" id="{625F9A75-D289-48E1-A8DE-BEFC5F7F9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85925"/>
            <a:ext cx="6840537" cy="946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Mise en place des ateliers et de la fiche de </a:t>
            </a:r>
            <a:br>
              <a:rPr lang="fr-FR" altLang="fr-FR" sz="2800" u="none">
                <a:solidFill>
                  <a:schemeClr val="tx2"/>
                </a:solidFill>
              </a:rPr>
            </a:br>
            <a:r>
              <a:rPr lang="fr-FR" altLang="fr-FR" sz="2800" u="none">
                <a:solidFill>
                  <a:schemeClr val="tx2"/>
                </a:solidFill>
              </a:rPr>
              <a:t>sécurité d’un bassin 3/3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066FA58B-CC30-4371-AE68-966A70DD64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5A2F50DD-B579-4B60-8A8F-0798B55AE2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9064181-DB78-461F-A1F9-119265B718AD}" type="slidenum">
              <a:rPr lang="fr-FR" altLang="fr-FR" sz="1200" b="0" u="none">
                <a:latin typeface="Arial" panose="020B0604020202020204" pitchFamily="34" charset="0"/>
              </a:rPr>
              <a:pPr/>
              <a:t>11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5604" name="Espace réservé du numéro de diapositive 4">
            <a:extLst>
              <a:ext uri="{FF2B5EF4-FFF2-40B4-BE49-F238E27FC236}">
                <a16:creationId xmlns:a16="http://schemas.microsoft.com/office/drawing/2014/main" id="{0146F9A0-D64F-4A33-A668-66D8F88744BB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DBED4AD-4BF7-4899-848A-76EEA3E921A0}" type="slidenum">
              <a:rPr lang="fr-FR" altLang="fr-FR" sz="1400" b="0" u="none">
                <a:solidFill>
                  <a:schemeClr val="tx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400" b="0" u="none">
              <a:solidFill>
                <a:schemeClr val="tx2"/>
              </a:solidFill>
            </a:endParaRPr>
          </a:p>
        </p:txBody>
      </p:sp>
      <p:sp>
        <p:nvSpPr>
          <p:cNvPr id="25605" name="Text Box 3">
            <a:extLst>
              <a:ext uri="{FF2B5EF4-FFF2-40B4-BE49-F238E27FC236}">
                <a16:creationId xmlns:a16="http://schemas.microsoft.com/office/drawing/2014/main" id="{879024AE-2243-46BB-97CE-6E34BBF09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73238"/>
            <a:ext cx="5705475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Progression sur plusieurs séances 1/2</a:t>
            </a:r>
          </a:p>
        </p:txBody>
      </p:sp>
      <p:sp>
        <p:nvSpPr>
          <p:cNvPr id="25606" name="Text Box 4">
            <a:extLst>
              <a:ext uri="{FF2B5EF4-FFF2-40B4-BE49-F238E27FC236}">
                <a16:creationId xmlns:a16="http://schemas.microsoft.com/office/drawing/2014/main" id="{842D4B0C-64E7-4CA5-960A-800D17857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92375"/>
            <a:ext cx="8496300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Modèle possible de la structure de l’exposé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               Recensement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Des savoir-faire, des savoirs être,  des critères de réalisation,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Des techniques et limites liés à la (les) capacité(s)  ou les compétences demandées. </a:t>
            </a:r>
          </a:p>
        </p:txBody>
      </p:sp>
      <p:sp>
        <p:nvSpPr>
          <p:cNvPr id="25607" name="Flèche droite 7">
            <a:extLst>
              <a:ext uri="{FF2B5EF4-FFF2-40B4-BE49-F238E27FC236}">
                <a16:creationId xmlns:a16="http://schemas.microsoft.com/office/drawing/2014/main" id="{A2154B03-AEE5-4364-ABF2-EBB819FB9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16338"/>
            <a:ext cx="684213" cy="269875"/>
          </a:xfrm>
          <a:prstGeom prst="rightArrow">
            <a:avLst>
              <a:gd name="adj1" fmla="val 50000"/>
              <a:gd name="adj2" fmla="val 49743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8" name="Text Box 2">
            <a:extLst>
              <a:ext uri="{FF2B5EF4-FFF2-40B4-BE49-F238E27FC236}">
                <a16:creationId xmlns:a16="http://schemas.microsoft.com/office/drawing/2014/main" id="{E323EF9B-87C6-4470-A6FA-8F2C75032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EF117773-9477-4EC8-A701-BB179B262E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A870BA7E-4EA7-4014-9DB5-DF71379B0C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E325111-0778-4F70-A9EF-83641CBDBE4D}" type="slidenum">
              <a:rPr lang="fr-FR" altLang="fr-FR" sz="1200" b="0" u="none">
                <a:latin typeface="Arial" panose="020B0604020202020204" pitchFamily="34" charset="0"/>
              </a:rPr>
              <a:pPr/>
              <a:t>12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7652" name="Espace réservé du numéro de diapositive 4">
            <a:extLst>
              <a:ext uri="{FF2B5EF4-FFF2-40B4-BE49-F238E27FC236}">
                <a16:creationId xmlns:a16="http://schemas.microsoft.com/office/drawing/2014/main" id="{D7A7AE4E-4D68-4783-A59C-A67EDC26F4BD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89B1B84-6063-43BC-8E0D-0B25B9125227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27653" name="Text Box 4">
            <a:extLst>
              <a:ext uri="{FF2B5EF4-FFF2-40B4-BE49-F238E27FC236}">
                <a16:creationId xmlns:a16="http://schemas.microsoft.com/office/drawing/2014/main" id="{60027138-A12A-4C58-8699-95B2F1472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636838"/>
            <a:ext cx="84963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 u="none">
                <a:solidFill>
                  <a:schemeClr val="tx2"/>
                </a:solidFill>
              </a:rPr>
              <a:t> Classement dans l’ordre de difficultés croissantes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 u="none">
                <a:solidFill>
                  <a:schemeClr val="tx2"/>
                </a:solidFill>
              </a:rPr>
              <a:t>Constitution des séances de travail en tenant compte de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    la progression sur les autres capacités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 u="none">
                <a:solidFill>
                  <a:schemeClr val="tx2"/>
                </a:solidFill>
              </a:rPr>
              <a:t> Réalisation du planning de progression</a:t>
            </a:r>
          </a:p>
        </p:txBody>
      </p:sp>
      <p:sp>
        <p:nvSpPr>
          <p:cNvPr id="27654" name="Text Box 2">
            <a:extLst>
              <a:ext uri="{FF2B5EF4-FFF2-40B4-BE49-F238E27FC236}">
                <a16:creationId xmlns:a16="http://schemas.microsoft.com/office/drawing/2014/main" id="{626BD700-C62D-411A-8B8F-A7A3FFE86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27655" name="Text Box 3">
            <a:extLst>
              <a:ext uri="{FF2B5EF4-FFF2-40B4-BE49-F238E27FC236}">
                <a16:creationId xmlns:a16="http://schemas.microsoft.com/office/drawing/2014/main" id="{9AAF8F19-D4D0-441C-A9C7-37FDB6C3A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73238"/>
            <a:ext cx="5705475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Progression sur plusieurs séances 2/2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8F5D5F02-E84C-4F8F-8E7B-62A64B1219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65AAF9C8-BE4A-4DA0-9CAA-998AD1CD8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A6EAA12-97B2-4084-AE5E-1561C7C2442D}" type="slidenum">
              <a:rPr lang="fr-FR" altLang="fr-FR" sz="1200" b="0" u="none">
                <a:latin typeface="Arial" panose="020B0604020202020204" pitchFamily="34" charset="0"/>
              </a:rPr>
              <a:pPr/>
              <a:t>13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9700" name="Text Box 6">
            <a:extLst>
              <a:ext uri="{FF2B5EF4-FFF2-40B4-BE49-F238E27FC236}">
                <a16:creationId xmlns:a16="http://schemas.microsoft.com/office/drawing/2014/main" id="{C5BF4CDA-35BE-4929-9394-5D40C4C94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924175"/>
            <a:ext cx="6415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fr-FR" sz="4400" u="none">
                <a:solidFill>
                  <a:schemeClr val="bg1"/>
                </a:solidFill>
                <a:latin typeface="Calibri" panose="020F0502020204030204" pitchFamily="34" charset="0"/>
              </a:rPr>
              <a:t>Merci pour votre attention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D3016ECD-D67A-4653-A54F-22685CEC6E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28F11922-D979-4EE7-86C1-733DB8E5E5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EC044CE-91D4-4193-8B41-075ECAAAF873}" type="slidenum">
              <a:rPr lang="fr-FR" altLang="fr-FR" sz="1200" b="0" u="none">
                <a:latin typeface="Arial" panose="020B0604020202020204" pitchFamily="34" charset="0"/>
              </a:rPr>
              <a:pPr/>
              <a:t>2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7172" name="Espace réservé du numéro de diapositive 4">
            <a:extLst>
              <a:ext uri="{FF2B5EF4-FFF2-40B4-BE49-F238E27FC236}">
                <a16:creationId xmlns:a16="http://schemas.microsoft.com/office/drawing/2014/main" id="{732CA87B-33B3-44E3-9480-CBFCFD8551AE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B83082E-9890-42B3-A968-6C72D9DDBE32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7173" name="Text Box 3">
            <a:extLst>
              <a:ext uri="{FF2B5EF4-FFF2-40B4-BE49-F238E27FC236}">
                <a16:creationId xmlns:a16="http://schemas.microsoft.com/office/drawing/2014/main" id="{DFDFD319-7B59-4E5E-9723-9AE48755D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1725613"/>
            <a:ext cx="56562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Esprit de l’épreuve Organisationnelle</a:t>
            </a:r>
          </a:p>
        </p:txBody>
      </p:sp>
      <p:sp>
        <p:nvSpPr>
          <p:cNvPr id="7174" name="Text Box 8">
            <a:extLst>
              <a:ext uri="{FF2B5EF4-FFF2-40B4-BE49-F238E27FC236}">
                <a16:creationId xmlns:a16="http://schemas.microsoft.com/office/drawing/2014/main" id="{B69CF74F-CF95-4DBA-85A5-9F926E695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565400"/>
            <a:ext cx="8532813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3540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900113" indent="317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56845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976438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384425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8416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32988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7560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42132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fr-FR" altLang="fr-FR" sz="2400">
                <a:solidFill>
                  <a:schemeClr val="tx2"/>
                </a:solidFill>
              </a:rPr>
              <a:t>Exposé</a:t>
            </a:r>
            <a:r>
              <a:rPr lang="fr-FR" altLang="fr-FR" sz="2400" u="none">
                <a:solidFill>
                  <a:schemeClr val="tx2"/>
                </a:solidFill>
              </a:rPr>
              <a:t> de 10 minutes d’un organisateur (DP, surveillant de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bassin, responsable formation) à l’attention d’un public 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Adhérents d’un club,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Moniteurs participant à une organisation (sortie club, séance piscine, etc.),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Moniteurs participant à une action de formation.</a:t>
            </a:r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DB1F1EB5-E853-4FE6-871B-B8879B1A47EF}"/>
              </a:ext>
            </a:extLst>
          </p:cNvPr>
          <p:cNvSpPr/>
          <p:nvPr/>
        </p:nvSpPr>
        <p:spPr bwMode="auto">
          <a:xfrm rot="5400000">
            <a:off x="696119" y="3488532"/>
            <a:ext cx="490537" cy="51435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4E580D92-48F8-4E6B-9C21-D568D329ADCC}"/>
              </a:ext>
            </a:extLst>
          </p:cNvPr>
          <p:cNvSpPr/>
          <p:nvPr/>
        </p:nvSpPr>
        <p:spPr bwMode="auto">
          <a:xfrm rot="5400000">
            <a:off x="696119" y="4209257"/>
            <a:ext cx="490537" cy="51435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13" name="Flèche à angle droit 12">
            <a:extLst>
              <a:ext uri="{FF2B5EF4-FFF2-40B4-BE49-F238E27FC236}">
                <a16:creationId xmlns:a16="http://schemas.microsoft.com/office/drawing/2014/main" id="{32266B8B-86A2-42B3-9C12-C84BACB6A0A3}"/>
              </a:ext>
            </a:extLst>
          </p:cNvPr>
          <p:cNvSpPr/>
          <p:nvPr/>
        </p:nvSpPr>
        <p:spPr bwMode="auto">
          <a:xfrm rot="5400000">
            <a:off x="696119" y="5361782"/>
            <a:ext cx="490537" cy="51435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7178" name="Text Box 2">
            <a:extLst>
              <a:ext uri="{FF2B5EF4-FFF2-40B4-BE49-F238E27FC236}">
                <a16:creationId xmlns:a16="http://schemas.microsoft.com/office/drawing/2014/main" id="{9AF8FD88-CC0D-404D-8007-24FF922E2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B2396F78-F61A-45BE-846D-9B8C7E6E87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E6F1267D-529B-4167-807C-B776D4C7D5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9645004-B4B3-4694-98C5-138A733D6A45}" type="slidenum">
              <a:rPr lang="fr-FR" altLang="fr-FR" sz="1200" b="0" u="none">
                <a:latin typeface="Arial" panose="020B0604020202020204" pitchFamily="34" charset="0"/>
              </a:rPr>
              <a:pPr/>
              <a:t>3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4">
            <a:extLst>
              <a:ext uri="{FF2B5EF4-FFF2-40B4-BE49-F238E27FC236}">
                <a16:creationId xmlns:a16="http://schemas.microsoft.com/office/drawing/2014/main" id="{150AD1DA-13E9-4C25-8B18-AAD48208EAF5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C71406F-42C3-4669-B23B-C92453956094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9221" name="Text Box 8">
            <a:extLst>
              <a:ext uri="{FF2B5EF4-FFF2-40B4-BE49-F238E27FC236}">
                <a16:creationId xmlns:a16="http://schemas.microsoft.com/office/drawing/2014/main" id="{627777CA-8978-45CD-8742-E1763D797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432050"/>
            <a:ext cx="8208963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3540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189038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fr-FR" altLang="fr-FR" sz="2400">
                <a:solidFill>
                  <a:schemeClr val="tx2"/>
                </a:solidFill>
              </a:rPr>
              <a:t>Echange</a:t>
            </a:r>
            <a:r>
              <a:rPr lang="fr-FR" altLang="fr-FR" sz="2400" u="none">
                <a:solidFill>
                  <a:schemeClr val="tx2"/>
                </a:solidFill>
              </a:rPr>
              <a:t> de 20 minutes avec un jury, le but étant de faire préciser à l’organisateur 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 contenu de l’organisation,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Les éléments de sécurité manquants,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Les points de réglementation non clarifiés.</a:t>
            </a:r>
          </a:p>
        </p:txBody>
      </p:sp>
      <p:sp>
        <p:nvSpPr>
          <p:cNvPr id="9222" name="Espace réservé du numéro de diapositive 6">
            <a:extLst>
              <a:ext uri="{FF2B5EF4-FFF2-40B4-BE49-F238E27FC236}">
                <a16:creationId xmlns:a16="http://schemas.microsoft.com/office/drawing/2014/main" id="{947B6FE1-6A7D-48A5-A920-7DAF36ABED11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0F94243-B22E-4A92-BC64-4273C5F0DFA0}" type="slidenum">
              <a:rPr lang="fr-FR" altLang="fr-FR" sz="1400" b="0" u="none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400" b="0" u="none">
              <a:solidFill>
                <a:schemeClr val="tx1"/>
              </a:solidFill>
            </a:endParaRP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334B20FD-F90F-40DC-8F1D-C4212AB59A1A}"/>
              </a:ext>
            </a:extLst>
          </p:cNvPr>
          <p:cNvSpPr/>
          <p:nvPr/>
        </p:nvSpPr>
        <p:spPr bwMode="auto">
          <a:xfrm rot="5400000">
            <a:off x="552450" y="3344863"/>
            <a:ext cx="490537" cy="515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CA344E41-9C36-4F61-B053-485D303B7B80}"/>
              </a:ext>
            </a:extLst>
          </p:cNvPr>
          <p:cNvSpPr/>
          <p:nvPr/>
        </p:nvSpPr>
        <p:spPr bwMode="auto">
          <a:xfrm rot="5400000">
            <a:off x="552450" y="4064000"/>
            <a:ext cx="490538" cy="515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56F26A24-B647-4B98-AA7D-DB3CBF903A91}"/>
              </a:ext>
            </a:extLst>
          </p:cNvPr>
          <p:cNvSpPr/>
          <p:nvPr/>
        </p:nvSpPr>
        <p:spPr bwMode="auto">
          <a:xfrm rot="5400000">
            <a:off x="552450" y="4856163"/>
            <a:ext cx="490537" cy="515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9226" name="Text Box 2">
            <a:extLst>
              <a:ext uri="{FF2B5EF4-FFF2-40B4-BE49-F238E27FC236}">
                <a16:creationId xmlns:a16="http://schemas.microsoft.com/office/drawing/2014/main" id="{5ACE9A80-DDDA-491D-9ED0-55E4CB05A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9227" name="Text Box 3">
            <a:extLst>
              <a:ext uri="{FF2B5EF4-FFF2-40B4-BE49-F238E27FC236}">
                <a16:creationId xmlns:a16="http://schemas.microsoft.com/office/drawing/2014/main" id="{C3552021-DC01-4DE6-8355-D209F6D1E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1725613"/>
            <a:ext cx="56562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Esprit de l’épreuve Organisationnelle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E17ED6D2-EDDC-483B-BB93-91B44B06A5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3892FC71-E87A-4419-86F0-D4295E32E3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E00805D-50DD-40A0-9E84-7043E072FA46}" type="slidenum">
              <a:rPr lang="fr-FR" altLang="fr-FR" sz="1200" b="0" u="none">
                <a:latin typeface="Arial" panose="020B0604020202020204" pitchFamily="34" charset="0"/>
              </a:rPr>
              <a:pPr/>
              <a:t>4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id="{85BBE74F-F030-45C2-9493-5F07074A5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73238"/>
            <a:ext cx="76327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La structure de l’exposé dépend du type de</a:t>
            </a:r>
            <a:br>
              <a:rPr lang="fr-FR" altLang="fr-FR" sz="2800" u="none">
                <a:solidFill>
                  <a:schemeClr val="bg1"/>
                </a:solidFill>
              </a:rPr>
            </a:br>
            <a:r>
              <a:rPr lang="fr-FR" altLang="fr-FR" sz="2800" u="none">
                <a:solidFill>
                  <a:schemeClr val="bg1"/>
                </a:solidFill>
              </a:rPr>
              <a:t>question posée :</a:t>
            </a:r>
          </a:p>
        </p:txBody>
      </p:sp>
      <p:sp>
        <p:nvSpPr>
          <p:cNvPr id="11269" name="Text Box 8">
            <a:extLst>
              <a:ext uri="{FF2B5EF4-FFF2-40B4-BE49-F238E27FC236}">
                <a16:creationId xmlns:a16="http://schemas.microsoft.com/office/drawing/2014/main" id="{D1B2E9A4-D45E-4595-97EA-280C8BF3F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997200"/>
            <a:ext cx="76327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Organisation et sécurité d’un bassin,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Mise en place des ateliers et de la fiche de sécurité d’un bassin,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Progression sur plusieurs séances, …</a:t>
            </a:r>
          </a:p>
        </p:txBody>
      </p:sp>
      <p:sp>
        <p:nvSpPr>
          <p:cNvPr id="7" name="Flèche à angle droit 6">
            <a:extLst>
              <a:ext uri="{FF2B5EF4-FFF2-40B4-BE49-F238E27FC236}">
                <a16:creationId xmlns:a16="http://schemas.microsoft.com/office/drawing/2014/main" id="{B7C8DACC-A9D1-45E3-9D2C-045CB3A2BE29}"/>
              </a:ext>
            </a:extLst>
          </p:cNvPr>
          <p:cNvSpPr/>
          <p:nvPr/>
        </p:nvSpPr>
        <p:spPr bwMode="auto">
          <a:xfrm rot="5400000">
            <a:off x="336550" y="2840038"/>
            <a:ext cx="490537" cy="515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ECED72E7-7E7C-42A6-BD26-8454CA205C35}"/>
              </a:ext>
            </a:extLst>
          </p:cNvPr>
          <p:cNvSpPr/>
          <p:nvPr/>
        </p:nvSpPr>
        <p:spPr bwMode="auto">
          <a:xfrm rot="5400000">
            <a:off x="337344" y="4136231"/>
            <a:ext cx="488950" cy="515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/>
          </a:p>
        </p:txBody>
      </p:sp>
      <p:sp>
        <p:nvSpPr>
          <p:cNvPr id="11272" name="Flèche à angle droit 9">
            <a:extLst>
              <a:ext uri="{FF2B5EF4-FFF2-40B4-BE49-F238E27FC236}">
                <a16:creationId xmlns:a16="http://schemas.microsoft.com/office/drawing/2014/main" id="{CC4599DB-937B-4753-B6A0-F7F42291EEFE}"/>
              </a:ext>
            </a:extLst>
          </p:cNvPr>
          <p:cNvSpPr>
            <a:spLocks/>
          </p:cNvSpPr>
          <p:nvPr/>
        </p:nvSpPr>
        <p:spPr bwMode="auto">
          <a:xfrm rot="5400000">
            <a:off x="407988" y="5072063"/>
            <a:ext cx="490537" cy="515937"/>
          </a:xfrm>
          <a:custGeom>
            <a:avLst/>
            <a:gdLst>
              <a:gd name="T0" fmla="*/ 367903 w 490537"/>
              <a:gd name="T1" fmla="*/ 0 h 515937"/>
              <a:gd name="T2" fmla="*/ 245269 w 490537"/>
              <a:gd name="T3" fmla="*/ 122634 h 515937"/>
              <a:gd name="T4" fmla="*/ 0 w 490537"/>
              <a:gd name="T5" fmla="*/ 454620 h 515937"/>
              <a:gd name="T6" fmla="*/ 214610 w 490537"/>
              <a:gd name="T7" fmla="*/ 515937 h 515937"/>
              <a:gd name="T8" fmla="*/ 429220 w 490537"/>
              <a:gd name="T9" fmla="*/ 319285 h 515937"/>
              <a:gd name="T10" fmla="*/ 490537 w 490537"/>
              <a:gd name="T11" fmla="*/ 122634 h 515937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490537"/>
              <a:gd name="T19" fmla="*/ 393303 h 515937"/>
              <a:gd name="T20" fmla="*/ 429220 w 490537"/>
              <a:gd name="T21" fmla="*/ 515937 h 51593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90537" h="515937">
                <a:moveTo>
                  <a:pt x="0" y="393303"/>
                </a:moveTo>
                <a:lnTo>
                  <a:pt x="306586" y="393303"/>
                </a:lnTo>
                <a:lnTo>
                  <a:pt x="306586" y="122634"/>
                </a:lnTo>
                <a:lnTo>
                  <a:pt x="245269" y="122634"/>
                </a:lnTo>
                <a:lnTo>
                  <a:pt x="367903" y="0"/>
                </a:lnTo>
                <a:lnTo>
                  <a:pt x="490537" y="122634"/>
                </a:lnTo>
                <a:lnTo>
                  <a:pt x="429220" y="122634"/>
                </a:lnTo>
                <a:lnTo>
                  <a:pt x="429220" y="515937"/>
                </a:lnTo>
                <a:lnTo>
                  <a:pt x="0" y="515937"/>
                </a:lnTo>
                <a:lnTo>
                  <a:pt x="0" y="393303"/>
                </a:lnTo>
                <a:close/>
              </a:path>
            </a:pathLst>
          </a:cu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273" name="Text Box 2">
            <a:extLst>
              <a:ext uri="{FF2B5EF4-FFF2-40B4-BE49-F238E27FC236}">
                <a16:creationId xmlns:a16="http://schemas.microsoft.com/office/drawing/2014/main" id="{34677614-0045-49E2-A710-6E2E86D24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6F546E56-6640-400E-8147-A595487043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5459A281-53B4-472D-BFE9-005A9466EC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2BD2628-57AE-4D10-92BF-CD860537F256}" type="slidenum">
              <a:rPr lang="fr-FR" altLang="fr-FR" sz="1200" b="0" u="none">
                <a:latin typeface="Arial" panose="020B0604020202020204" pitchFamily="34" charset="0"/>
              </a:rPr>
              <a:pPr/>
              <a:t>5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8AB6AB52-2EE3-4975-89A2-2DA29989E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628775"/>
            <a:ext cx="6073775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Organisation et sécurité d’un bassin 1/3</a:t>
            </a:r>
          </a:p>
        </p:txBody>
      </p:sp>
      <p:sp>
        <p:nvSpPr>
          <p:cNvPr id="13317" name="Text Box 4">
            <a:extLst>
              <a:ext uri="{FF2B5EF4-FFF2-40B4-BE49-F238E27FC236}">
                <a16:creationId xmlns:a16="http://schemas.microsoft.com/office/drawing/2014/main" id="{22B3BE62-7D24-4120-8436-511E35F79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276475"/>
            <a:ext cx="8893175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254125" indent="142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Modèle possible de la structure de l’exposé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Préparation avant la mise en place de l’organisation ou de la</a:t>
            </a:r>
            <a:br>
              <a:rPr lang="fr-FR" altLang="fr-FR" sz="2400">
                <a:solidFill>
                  <a:schemeClr val="tx2"/>
                </a:solidFill>
              </a:rPr>
            </a:br>
            <a:r>
              <a:rPr lang="fr-FR" altLang="fr-FR" sz="2400">
                <a:solidFill>
                  <a:schemeClr val="tx2"/>
                </a:solidFill>
              </a:rPr>
              <a:t> sécurité</a:t>
            </a:r>
            <a:r>
              <a:rPr lang="fr-FR" altLang="fr-FR" sz="2400" u="none">
                <a:solidFill>
                  <a:schemeClr val="tx2"/>
                </a:solidFill>
              </a:rPr>
              <a:t> 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Préparation du matériel pédagogique ou de sécurité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Vérification du fonctionnement du matériel nécessaire à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l’hygiène et la sécurité ou du matériel pédagogique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Prendre en compte les obligations liées à la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réglementation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Rappels d’organisation aux membres de l’organisation ou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aux adhérents</a:t>
            </a:r>
          </a:p>
        </p:txBody>
      </p:sp>
      <p:sp>
        <p:nvSpPr>
          <p:cNvPr id="13318" name="Flèche droite 6">
            <a:extLst>
              <a:ext uri="{FF2B5EF4-FFF2-40B4-BE49-F238E27FC236}">
                <a16:creationId xmlns:a16="http://schemas.microsoft.com/office/drawing/2014/main" id="{F39EE768-AF19-41DF-9AE6-973E77C08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573463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9" name="Flèche droite 7">
            <a:extLst>
              <a:ext uri="{FF2B5EF4-FFF2-40B4-BE49-F238E27FC236}">
                <a16:creationId xmlns:a16="http://schemas.microsoft.com/office/drawing/2014/main" id="{D5AE6E9B-AE11-4DFE-BF4D-BECC26A58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5373688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0" name="Flèche droite 8">
            <a:extLst>
              <a:ext uri="{FF2B5EF4-FFF2-40B4-BE49-F238E27FC236}">
                <a16:creationId xmlns:a16="http://schemas.microsoft.com/office/drawing/2014/main" id="{FFC72570-DD30-4169-94E6-0FECAD4D3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581525"/>
            <a:ext cx="685800" cy="268288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1" name="Flèche droite 9">
            <a:extLst>
              <a:ext uri="{FF2B5EF4-FFF2-40B4-BE49-F238E27FC236}">
                <a16:creationId xmlns:a16="http://schemas.microsoft.com/office/drawing/2014/main" id="{76F7916A-0243-4631-AC96-B95FC2392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933825"/>
            <a:ext cx="685800" cy="268288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2" name="Text Box 2">
            <a:extLst>
              <a:ext uri="{FF2B5EF4-FFF2-40B4-BE49-F238E27FC236}">
                <a16:creationId xmlns:a16="http://schemas.microsoft.com/office/drawing/2014/main" id="{40FAD0E1-B607-4038-AAD2-8511F6BB5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C112F2DA-F37A-479F-8880-A9435F0A9E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221C2FA4-00B3-4D05-BF93-EB4621A9FE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2164C8F-4191-413F-BB1B-F95521F06305}" type="slidenum">
              <a:rPr lang="fr-FR" altLang="fr-FR" sz="1200" b="0" u="none">
                <a:latin typeface="Arial" panose="020B0604020202020204" pitchFamily="34" charset="0"/>
              </a:rPr>
              <a:pPr/>
              <a:t>6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5364" name="Espace réservé du numéro de diapositive 4">
            <a:extLst>
              <a:ext uri="{FF2B5EF4-FFF2-40B4-BE49-F238E27FC236}">
                <a16:creationId xmlns:a16="http://schemas.microsoft.com/office/drawing/2014/main" id="{293B9631-A6CA-4AF5-8D4A-8490931EAA66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42A0117-F6A3-4B4B-B33F-57D00A682AE6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15365" name="Text Box 4">
            <a:extLst>
              <a:ext uri="{FF2B5EF4-FFF2-40B4-BE49-F238E27FC236}">
                <a16:creationId xmlns:a16="http://schemas.microsoft.com/office/drawing/2014/main" id="{EAE30C9A-50D9-4710-B328-340EA9849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708275"/>
            <a:ext cx="803275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11213" indent="142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Organisation et sécurité pendant la séance 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Définition du rôle des acteurs de l’organisation (DP,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surveillant de bassin, logistique matériel, etc.)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Localisation et utilisation du dispositif d’organisation et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de sécurité (RH et matériel)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Rappels des règles d’organisation et de sécurité aux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membres de l’organisation ou aux adhérents en cas de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défaillance</a:t>
            </a:r>
          </a:p>
        </p:txBody>
      </p:sp>
      <p:sp>
        <p:nvSpPr>
          <p:cNvPr id="15366" name="Flèche droite 7">
            <a:extLst>
              <a:ext uri="{FF2B5EF4-FFF2-40B4-BE49-F238E27FC236}">
                <a16:creationId xmlns:a16="http://schemas.microsoft.com/office/drawing/2014/main" id="{8969B5ED-03D3-444D-B4F3-B4B2C5697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573463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7" name="Flèche droite 8">
            <a:extLst>
              <a:ext uri="{FF2B5EF4-FFF2-40B4-BE49-F238E27FC236}">
                <a16:creationId xmlns:a16="http://schemas.microsoft.com/office/drawing/2014/main" id="{E3A1321E-89A3-4C07-8C19-A7315D109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292600"/>
            <a:ext cx="684212" cy="269875"/>
          </a:xfrm>
          <a:prstGeom prst="rightArrow">
            <a:avLst>
              <a:gd name="adj1" fmla="val 50000"/>
              <a:gd name="adj2" fmla="val 4974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8" name="Flèche droite 9">
            <a:extLst>
              <a:ext uri="{FF2B5EF4-FFF2-40B4-BE49-F238E27FC236}">
                <a16:creationId xmlns:a16="http://schemas.microsoft.com/office/drawing/2014/main" id="{83ACC0FC-8AB9-482B-88F8-86132C182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941888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9" name="Text Box 2">
            <a:extLst>
              <a:ext uri="{FF2B5EF4-FFF2-40B4-BE49-F238E27FC236}">
                <a16:creationId xmlns:a16="http://schemas.microsoft.com/office/drawing/2014/main" id="{3D8BA393-1067-4860-968C-1F7DD38C3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15370" name="Text Box 3">
            <a:extLst>
              <a:ext uri="{FF2B5EF4-FFF2-40B4-BE49-F238E27FC236}">
                <a16:creationId xmlns:a16="http://schemas.microsoft.com/office/drawing/2014/main" id="{EBD25204-4D07-4D69-94AD-11874BF07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607377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Organisation et sécurité d’un bassin 2/3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39D4FE61-E703-47EC-A1A3-34F68DF5B1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B84EDCFB-0642-47C8-9F99-DA35FC061A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1E107CB-EFE1-4DC7-A6DF-3EA806567367}" type="slidenum">
              <a:rPr lang="fr-FR" altLang="fr-FR" sz="1200" b="0" u="none">
                <a:latin typeface="Arial" panose="020B0604020202020204" pitchFamily="34" charset="0"/>
              </a:rPr>
              <a:pPr/>
              <a:t>7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7412" name="Espace réservé du numéro de diapositive 4">
            <a:extLst>
              <a:ext uri="{FF2B5EF4-FFF2-40B4-BE49-F238E27FC236}">
                <a16:creationId xmlns:a16="http://schemas.microsoft.com/office/drawing/2014/main" id="{D27D2AFE-90AD-4D78-9302-8B33B3B19308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FE655F94-B6C7-4950-B8E2-DC456C0DFEA3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17413" name="Text Box 4">
            <a:extLst>
              <a:ext uri="{FF2B5EF4-FFF2-40B4-BE49-F238E27FC236}">
                <a16:creationId xmlns:a16="http://schemas.microsoft.com/office/drawing/2014/main" id="{15DADD06-65ED-4A98-B28F-48A01ED70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276475"/>
            <a:ext cx="82169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223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Organisation et sécurité après la séance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Définition du rôle des acteurs de l’organisation (DP,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surveillant de bassin, logistique matériel, etc.)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Organisation du départ de l’infrastructure et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conditionnement du matériel (hygiène, prévention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d’usure, rangement, préparation en vue d’autres séances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Rappels d’organisation aux membres de l’organisation ou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aux adhérents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Processus de contrôle de fin de séance piscine.</a:t>
            </a:r>
          </a:p>
        </p:txBody>
      </p:sp>
      <p:sp>
        <p:nvSpPr>
          <p:cNvPr id="17414" name="Flèche droite 7">
            <a:extLst>
              <a:ext uri="{FF2B5EF4-FFF2-40B4-BE49-F238E27FC236}">
                <a16:creationId xmlns:a16="http://schemas.microsoft.com/office/drawing/2014/main" id="{BD1E6706-E944-421C-84FE-ED29E09AB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141663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5" name="Flèche droite 8">
            <a:extLst>
              <a:ext uri="{FF2B5EF4-FFF2-40B4-BE49-F238E27FC236}">
                <a16:creationId xmlns:a16="http://schemas.microsoft.com/office/drawing/2014/main" id="{C41ADE83-C47C-44DC-8B2D-0DFC1FD03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789363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6" name="Flèche droite 9">
            <a:extLst>
              <a:ext uri="{FF2B5EF4-FFF2-40B4-BE49-F238E27FC236}">
                <a16:creationId xmlns:a16="http://schemas.microsoft.com/office/drawing/2014/main" id="{733B999C-96DE-46B6-9172-0EFEF5DCB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941888"/>
            <a:ext cx="684212" cy="268287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7" name="Flèche droite 10">
            <a:extLst>
              <a:ext uri="{FF2B5EF4-FFF2-40B4-BE49-F238E27FC236}">
                <a16:creationId xmlns:a16="http://schemas.microsoft.com/office/drawing/2014/main" id="{91903336-1021-4F26-B5C3-764A620E8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661025"/>
            <a:ext cx="684213" cy="268288"/>
          </a:xfrm>
          <a:prstGeom prst="right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8" name="Text Box 2">
            <a:extLst>
              <a:ext uri="{FF2B5EF4-FFF2-40B4-BE49-F238E27FC236}">
                <a16:creationId xmlns:a16="http://schemas.microsoft.com/office/drawing/2014/main" id="{6F70F932-49AE-481B-AF0D-8342F9DD0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17419" name="Text Box 3">
            <a:extLst>
              <a:ext uri="{FF2B5EF4-FFF2-40B4-BE49-F238E27FC236}">
                <a16:creationId xmlns:a16="http://schemas.microsoft.com/office/drawing/2014/main" id="{6C6D7BEE-C52A-4F2D-92C1-205EE47BA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607377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Organisation et sécurité d’un bassin 3/3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83B44FAE-5234-4D16-AD6A-5813F27E87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B2CF26E5-3AA7-4D1D-A685-39FB39DABD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5B4EDE4-10D1-48D1-B476-890C9C8D2CA9}" type="slidenum">
              <a:rPr lang="fr-FR" altLang="fr-FR" sz="1200" b="0" u="none">
                <a:latin typeface="Arial" panose="020B0604020202020204" pitchFamily="34" charset="0"/>
              </a:rPr>
              <a:pPr/>
              <a:t>8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9460" name="Espace réservé du numéro de diapositive 4">
            <a:extLst>
              <a:ext uri="{FF2B5EF4-FFF2-40B4-BE49-F238E27FC236}">
                <a16:creationId xmlns:a16="http://schemas.microsoft.com/office/drawing/2014/main" id="{D76D8CD2-5CCE-4986-89BA-A92F984A0D87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156B13F-96A6-4DE6-93A7-40CA4B3428BF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19461" name="Text Box 3">
            <a:extLst>
              <a:ext uri="{FF2B5EF4-FFF2-40B4-BE49-F238E27FC236}">
                <a16:creationId xmlns:a16="http://schemas.microsoft.com/office/drawing/2014/main" id="{24934E78-CBB2-4B63-9AE3-5EF3B6121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85925"/>
            <a:ext cx="6840537" cy="946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Mise en place des ateliers et de la fiche de </a:t>
            </a:r>
            <a:br>
              <a:rPr lang="fr-FR" altLang="fr-FR" sz="2800" u="none">
                <a:solidFill>
                  <a:schemeClr val="tx2"/>
                </a:solidFill>
              </a:rPr>
            </a:br>
            <a:r>
              <a:rPr lang="fr-FR" altLang="fr-FR" sz="2800" u="none">
                <a:solidFill>
                  <a:schemeClr val="tx2"/>
                </a:solidFill>
              </a:rPr>
              <a:t>sécurité d’un bassin 1/3</a:t>
            </a:r>
          </a:p>
        </p:txBody>
      </p:sp>
      <p:sp>
        <p:nvSpPr>
          <p:cNvPr id="19462" name="Text Box 4">
            <a:extLst>
              <a:ext uri="{FF2B5EF4-FFF2-40B4-BE49-F238E27FC236}">
                <a16:creationId xmlns:a16="http://schemas.microsoft.com/office/drawing/2014/main" id="{6DEF03C3-31B7-419F-A06F-9F7337318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852738"/>
            <a:ext cx="78390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Modèle possible de la structure de l’exposé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200" u="none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Préparation avant la mise en place des ateliers et de la fiche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   de sécurité 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Vérification de la disponibilité RH (moniteurs, élèves…),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18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Vérification de la disponibilité du matériel pédagogique,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fr-FR" altLang="fr-FR" sz="1800" u="none">
              <a:solidFill>
                <a:schemeClr val="tx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Prendre en compte des possibilités de l’infrastructure.</a:t>
            </a:r>
          </a:p>
        </p:txBody>
      </p:sp>
      <p:sp>
        <p:nvSpPr>
          <p:cNvPr id="19463" name="Flèche droite 7">
            <a:extLst>
              <a:ext uri="{FF2B5EF4-FFF2-40B4-BE49-F238E27FC236}">
                <a16:creationId xmlns:a16="http://schemas.microsoft.com/office/drawing/2014/main" id="{25EF5007-2B14-4A12-AF81-FFD942FA4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589588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4" name="Flèche droite 8">
            <a:extLst>
              <a:ext uri="{FF2B5EF4-FFF2-40B4-BE49-F238E27FC236}">
                <a16:creationId xmlns:a16="http://schemas.microsoft.com/office/drawing/2014/main" id="{C5C73CA9-92D5-4CF1-B770-1BDA4D1F2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92600"/>
            <a:ext cx="685800" cy="269875"/>
          </a:xfrm>
          <a:prstGeom prst="rightArrow">
            <a:avLst>
              <a:gd name="adj1" fmla="val 50000"/>
              <a:gd name="adj2" fmla="val 498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5" name="Flèche droite 9">
            <a:extLst>
              <a:ext uri="{FF2B5EF4-FFF2-40B4-BE49-F238E27FC236}">
                <a16:creationId xmlns:a16="http://schemas.microsoft.com/office/drawing/2014/main" id="{A21C1773-3D9B-446C-8370-8F53F05D4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941888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6" name="Text Box 2">
            <a:extLst>
              <a:ext uri="{FF2B5EF4-FFF2-40B4-BE49-F238E27FC236}">
                <a16:creationId xmlns:a16="http://schemas.microsoft.com/office/drawing/2014/main" id="{5D791BF2-3E92-4B41-9D6F-24177A205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352CFA33-2105-476D-AA09-A52B8681D8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3BE5672E-B09B-486A-9742-FC2209787E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0975092-C611-4DDD-B61A-1C85100C5A1A}" type="slidenum">
              <a:rPr lang="fr-FR" altLang="fr-FR" sz="1200" b="0" u="none">
                <a:latin typeface="Arial" panose="020B0604020202020204" pitchFamily="34" charset="0"/>
              </a:rPr>
              <a:pPr/>
              <a:t>9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1508" name="Espace réservé du numéro de diapositive 4">
            <a:extLst>
              <a:ext uri="{FF2B5EF4-FFF2-40B4-BE49-F238E27FC236}">
                <a16:creationId xmlns:a16="http://schemas.microsoft.com/office/drawing/2014/main" id="{A67496BC-4618-4FF9-B8C1-F704F8C404FC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881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FCD5EFB-6F3A-4C27-9051-401B6A9911D9}" type="slidenum">
              <a:rPr lang="fr-FR" altLang="fr-FR" sz="1400" b="0" u="none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400" b="0" u="none">
              <a:solidFill>
                <a:schemeClr val="bg1"/>
              </a:solidFill>
            </a:endParaRPr>
          </a:p>
        </p:txBody>
      </p:sp>
      <p:sp>
        <p:nvSpPr>
          <p:cNvPr id="21509" name="Text Box 4">
            <a:extLst>
              <a:ext uri="{FF2B5EF4-FFF2-40B4-BE49-F238E27FC236}">
                <a16:creationId xmlns:a16="http://schemas.microsoft.com/office/drawing/2014/main" id="{148894C1-35A9-471E-8EAC-B82BAA253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347913"/>
            <a:ext cx="8609013" cy="423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223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7223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7223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Activité pendant la mise en place des ateliers et de la FS 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Composition des ateliers et de la FS, fonction</a:t>
            </a:r>
            <a:r>
              <a:rPr lang="fr-FR" altLang="fr-FR" sz="2400" u="none">
                <a:solidFill>
                  <a:schemeClr val="tx2"/>
                </a:solidFill>
              </a:rPr>
              <a:t> :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endParaRPr lang="fr-FR" altLang="fr-FR" sz="800" u="none">
              <a:solidFill>
                <a:schemeClr val="tx2"/>
              </a:solidFill>
            </a:endParaRP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fr-FR" altLang="fr-FR" u="none">
                <a:solidFill>
                  <a:schemeClr val="tx2"/>
                </a:solidFill>
              </a:rPr>
              <a:t>De la sécurité associée à l’acte d’enseignement </a:t>
            </a:r>
          </a:p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Exercices dans la verticalité,</a:t>
            </a:r>
          </a:p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Exercices d’apnée,</a:t>
            </a:r>
          </a:p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Exercices physiques en résistance…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fr-FR" altLang="fr-FR" u="none">
                <a:solidFill>
                  <a:schemeClr val="tx2"/>
                </a:solidFill>
              </a:rPr>
              <a:t>Du niveau d’enseignement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Orientations pédagogiques (quel cours à qui ?)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Rappels d’organisation aux membres de l’organisation </a:t>
            </a:r>
            <a:br>
              <a:rPr lang="fr-FR" altLang="fr-FR" sz="2400" u="none">
                <a:solidFill>
                  <a:schemeClr val="tx2"/>
                </a:solidFill>
              </a:rPr>
            </a:br>
            <a:r>
              <a:rPr lang="fr-FR" altLang="fr-FR" sz="2400" u="none">
                <a:solidFill>
                  <a:schemeClr val="tx2"/>
                </a:solidFill>
              </a:rPr>
              <a:t>(surveillant(s), moniteurs) ou aux adhérents </a:t>
            </a:r>
          </a:p>
        </p:txBody>
      </p:sp>
      <p:sp>
        <p:nvSpPr>
          <p:cNvPr id="21510" name="Espace réservé du numéro de diapositive 6">
            <a:extLst>
              <a:ext uri="{FF2B5EF4-FFF2-40B4-BE49-F238E27FC236}">
                <a16:creationId xmlns:a16="http://schemas.microsoft.com/office/drawing/2014/main" id="{95134243-36DB-40AC-9646-BFA77B471904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881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C0E95BE-67F4-402E-BCDC-EE181EA72E72}" type="slidenum">
              <a:rPr lang="fr-FR" altLang="fr-FR" sz="1400" b="0" u="none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400" b="0" u="none">
              <a:solidFill>
                <a:schemeClr val="tx1"/>
              </a:solidFill>
            </a:endParaRPr>
          </a:p>
        </p:txBody>
      </p:sp>
      <p:sp>
        <p:nvSpPr>
          <p:cNvPr id="21511" name="Flèche droite 7">
            <a:extLst>
              <a:ext uri="{FF2B5EF4-FFF2-40B4-BE49-F238E27FC236}">
                <a16:creationId xmlns:a16="http://schemas.microsoft.com/office/drawing/2014/main" id="{41697352-34D6-480E-BF99-F7802DC59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737100"/>
            <a:ext cx="685800" cy="269875"/>
          </a:xfrm>
          <a:prstGeom prst="rightArrow">
            <a:avLst>
              <a:gd name="adj1" fmla="val 50000"/>
              <a:gd name="adj2" fmla="val 498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2" name="Flèche droite 8">
            <a:extLst>
              <a:ext uri="{FF2B5EF4-FFF2-40B4-BE49-F238E27FC236}">
                <a16:creationId xmlns:a16="http://schemas.microsoft.com/office/drawing/2014/main" id="{A27B5B62-D153-44D0-973E-5FED9D102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097463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3" name="Flèche droite 9">
            <a:extLst>
              <a:ext uri="{FF2B5EF4-FFF2-40B4-BE49-F238E27FC236}">
                <a16:creationId xmlns:a16="http://schemas.microsoft.com/office/drawing/2014/main" id="{07ABB8B2-AC73-41E1-8D12-1CB0EB441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57825"/>
            <a:ext cx="685800" cy="268288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4" name="Flèche droite 10">
            <a:extLst>
              <a:ext uri="{FF2B5EF4-FFF2-40B4-BE49-F238E27FC236}">
                <a16:creationId xmlns:a16="http://schemas.microsoft.com/office/drawing/2014/main" id="{0D58F299-08AD-4D99-8B08-F0CBF358C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818188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5" name="Flèche droite 11">
            <a:extLst>
              <a:ext uri="{FF2B5EF4-FFF2-40B4-BE49-F238E27FC236}">
                <a16:creationId xmlns:a16="http://schemas.microsoft.com/office/drawing/2014/main" id="{C339658D-18A0-4B81-9DB6-4553D7E92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378325"/>
            <a:ext cx="685800" cy="268288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6" name="Flèche droite 12">
            <a:extLst>
              <a:ext uri="{FF2B5EF4-FFF2-40B4-BE49-F238E27FC236}">
                <a16:creationId xmlns:a16="http://schemas.microsoft.com/office/drawing/2014/main" id="{E349CC3C-803E-4232-A0D3-876A36203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017963"/>
            <a:ext cx="685800" cy="268287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7" name="Flèche droite 13">
            <a:extLst>
              <a:ext uri="{FF2B5EF4-FFF2-40B4-BE49-F238E27FC236}">
                <a16:creationId xmlns:a16="http://schemas.microsoft.com/office/drawing/2014/main" id="{98F77766-9167-449B-986E-BA662A613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657600"/>
            <a:ext cx="685800" cy="268288"/>
          </a:xfrm>
          <a:prstGeom prst="rightArrow">
            <a:avLst>
              <a:gd name="adj1" fmla="val 50000"/>
              <a:gd name="adj2" fmla="val 5015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8" name="Text Box 2">
            <a:extLst>
              <a:ext uri="{FF2B5EF4-FFF2-40B4-BE49-F238E27FC236}">
                <a16:creationId xmlns:a16="http://schemas.microsoft.com/office/drawing/2014/main" id="{3ACA2792-F59A-40DB-B727-B32D97876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103188"/>
            <a:ext cx="7777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</a:t>
            </a:r>
            <a:br>
              <a:rPr lang="fr-FR" altLang="fr-FR" sz="4000" u="none">
                <a:solidFill>
                  <a:schemeClr val="bg1"/>
                </a:solidFill>
              </a:rPr>
            </a:br>
            <a:r>
              <a:rPr lang="fr-FR" altLang="fr-FR" sz="4000" u="none">
                <a:solidFill>
                  <a:schemeClr val="bg1"/>
                </a:solidFill>
              </a:rPr>
              <a:t>de pédagogie organisationnelle</a:t>
            </a:r>
          </a:p>
        </p:txBody>
      </p:sp>
      <p:sp>
        <p:nvSpPr>
          <p:cNvPr id="21519" name="Text Box 3">
            <a:extLst>
              <a:ext uri="{FF2B5EF4-FFF2-40B4-BE49-F238E27FC236}">
                <a16:creationId xmlns:a16="http://schemas.microsoft.com/office/drawing/2014/main" id="{89742071-EE0B-46A0-BA03-36050AABF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85925"/>
            <a:ext cx="6840537" cy="946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Mise en place des ateliers et de la fiche de </a:t>
            </a:r>
            <a:br>
              <a:rPr lang="fr-FR" altLang="fr-FR" sz="2800" u="none">
                <a:solidFill>
                  <a:schemeClr val="tx2"/>
                </a:solidFill>
              </a:rPr>
            </a:br>
            <a:r>
              <a:rPr lang="fr-FR" altLang="fr-FR" sz="2800" u="none">
                <a:solidFill>
                  <a:schemeClr val="tx2"/>
                </a:solidFill>
              </a:rPr>
              <a:t>sécurité d’un bassin 2/3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3781</TotalTime>
  <Words>557</Words>
  <Application>Microsoft Office PowerPoint</Application>
  <PresentationFormat>Affichage à l'écran (4:3)</PresentationFormat>
  <Paragraphs>151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Times New Roman</vt:lpstr>
      <vt:lpstr>Arial</vt:lpstr>
      <vt:lpstr>Comic Sans MS</vt:lpstr>
      <vt:lpstr>Calibri</vt:lpstr>
      <vt:lpstr>Wingdings</vt:lpstr>
      <vt:lpstr>Modèle par défaut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CTR  Ile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Initial Initiateur</dc:title>
  <cp:lastModifiedBy>CORBEL Brigitte</cp:lastModifiedBy>
  <cp:revision>331</cp:revision>
  <dcterms:created xsi:type="dcterms:W3CDTF">2002-10-28T09:00:30Z</dcterms:created>
  <dcterms:modified xsi:type="dcterms:W3CDTF">2018-08-05T17:02:10Z</dcterms:modified>
</cp:coreProperties>
</file>