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8" r:id="rId1"/>
    <p:sldMasterId id="2147483890" r:id="rId2"/>
  </p:sldMasterIdLst>
  <p:notesMasterIdLst>
    <p:notesMasterId r:id="rId11"/>
  </p:notesMasterIdLst>
  <p:handoutMasterIdLst>
    <p:handoutMasterId r:id="rId12"/>
  </p:handoutMasterIdLst>
  <p:sldIdLst>
    <p:sldId id="264" r:id="rId3"/>
    <p:sldId id="263" r:id="rId4"/>
    <p:sldId id="268" r:id="rId5"/>
    <p:sldId id="270" r:id="rId6"/>
    <p:sldId id="265" r:id="rId7"/>
    <p:sldId id="267" r:id="rId8"/>
    <p:sldId id="272" r:id="rId9"/>
    <p:sldId id="271" r:id="rId10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bg2"/>
        </a:solidFill>
        <a:latin typeface="Comic Sans MS" panose="030F0702030302020204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B4B0"/>
    <a:srgbClr val="3333CC"/>
    <a:srgbClr val="002322"/>
    <a:srgbClr val="00CC99"/>
    <a:srgbClr val="00CC00"/>
    <a:srgbClr val="33CC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1698" y="-5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651B5E6A-F10C-4285-A7EB-46656AEB1DE7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15D0CA32-6408-4496-BEA8-DB0F6C879D5A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E0494928-8C9B-401D-89AF-1F4A00DC7B2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FEC96E75-0473-477E-96BF-83E916CE4856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6B0BFCF1-428F-4AB5-A8AA-484D4A158A8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7B13EE01-27E0-4250-BBCB-EDE49C51E66E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E109C7D8-EB57-4C46-A13C-EEEB3979DDB0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100" name="Rectangle 4">
            <a:extLst>
              <a:ext uri="{FF2B5EF4-FFF2-40B4-BE49-F238E27FC236}">
                <a16:creationId xmlns:a16="http://schemas.microsoft.com/office/drawing/2014/main" id="{A5C28916-6F15-4024-BEAA-39EB8AE1B079}"/>
              </a:ext>
            </a:extLst>
          </p:cNvPr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1C764ECF-AE0A-4CBC-88A4-D2780006906C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EE2BC61E-577E-4853-B11E-FBE800DB7A2A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5C45E498-8979-4648-91F3-B20A98B8A19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 smtClean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DD89AFC-17F0-48AC-B0DC-836400CC8F0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Espace réservé de l'image des diapositives 1">
            <a:extLst>
              <a:ext uri="{FF2B5EF4-FFF2-40B4-BE49-F238E27FC236}">
                <a16:creationId xmlns:a16="http://schemas.microsoft.com/office/drawing/2014/main" id="{AED385D5-2B32-44FC-8342-291B307C724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Espace réservé des commentaires 2">
            <a:extLst>
              <a:ext uri="{FF2B5EF4-FFF2-40B4-BE49-F238E27FC236}">
                <a16:creationId xmlns:a16="http://schemas.microsoft.com/office/drawing/2014/main" id="{37954957-E1C3-4369-A5CA-4C5231B811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altLang="fr-FR"/>
          </a:p>
        </p:txBody>
      </p:sp>
      <p:sp>
        <p:nvSpPr>
          <p:cNvPr id="7172" name="Espace réservé du numéro de diapositive 3">
            <a:extLst>
              <a:ext uri="{FF2B5EF4-FFF2-40B4-BE49-F238E27FC236}">
                <a16:creationId xmlns:a16="http://schemas.microsoft.com/office/drawing/2014/main" id="{A8B88116-7811-4BCF-9C16-923F46378C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anose="030F0702030302020204" pitchFamily="66" charset="0"/>
              </a:defRPr>
            </a:lvl9pPr>
          </a:lstStyle>
          <a:p>
            <a:fld id="{667A4ED9-50F1-4B6F-BAB1-DB34A922BEEA}" type="slidenum">
              <a:rPr lang="fr-FR" altLang="fr-FR" sz="1200" b="0">
                <a:solidFill>
                  <a:schemeClr val="tx1"/>
                </a:solidFill>
                <a:latin typeface="Times New Roman" panose="02020603050405020304" pitchFamily="18" charset="0"/>
              </a:rPr>
              <a:pPr/>
              <a:t>1</a:t>
            </a:fld>
            <a:endParaRPr lang="fr-FR" altLang="fr-FR" sz="1200" b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D425A49-122C-44E7-B069-E08933DC0D6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71A9806D-D92F-4E17-B8A9-DFBFB121B17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1B4CA1-BDBE-4BD9-975B-1D163618080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5227961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215584D-33F2-4A78-863B-42AA4CCBAC0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8A4D073-68CF-4AF5-AC6C-B7B020A253D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11798-1A4D-43C7-85F8-7E1F3127670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608958614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83421F5-DE20-48FC-A147-C801ED6864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D4F4B5E-7278-407A-B32F-D77753A9050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1949C-5497-4418-8867-120B65F16C9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82102125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9">
            <a:extLst>
              <a:ext uri="{FF2B5EF4-FFF2-40B4-BE49-F238E27FC236}">
                <a16:creationId xmlns:a16="http://schemas.microsoft.com/office/drawing/2014/main" id="{D3EF3C3D-0C96-4F48-8A70-2D0C859ED8B9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0" y="1412875"/>
            <a:ext cx="91440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13346" name="Rectangle 1058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 algn="ctr">
              <a:defRPr>
                <a:solidFill>
                  <a:srgbClr val="00FFFF"/>
                </a:solidFill>
              </a:defRPr>
            </a:lvl1pPr>
          </a:lstStyle>
          <a:p>
            <a:r>
              <a:rPr lang="fr-FR"/>
              <a:t>Cliquez pour modifier le style du titre du masque</a:t>
            </a:r>
          </a:p>
        </p:txBody>
      </p:sp>
      <p:sp>
        <p:nvSpPr>
          <p:cNvPr id="13347" name="Rectangle 105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5" name="Rectangle 1060">
            <a:extLst>
              <a:ext uri="{FF2B5EF4-FFF2-40B4-BE49-F238E27FC236}">
                <a16:creationId xmlns:a16="http://schemas.microsoft.com/office/drawing/2014/main" id="{9D7C30DB-178B-41A2-B4C2-B88409FCAD43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6" name="Rectangle 1061">
            <a:extLst>
              <a:ext uri="{FF2B5EF4-FFF2-40B4-BE49-F238E27FC236}">
                <a16:creationId xmlns:a16="http://schemas.microsoft.com/office/drawing/2014/main" id="{5E3DA25C-663C-4838-A7EB-D8E75D3B88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" name="Rectangle 1062">
            <a:extLst>
              <a:ext uri="{FF2B5EF4-FFF2-40B4-BE49-F238E27FC236}">
                <a16:creationId xmlns:a16="http://schemas.microsoft.com/office/drawing/2014/main" id="{1D239C1E-25BB-4D37-BC27-9E7BC19220B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F5DB487-C187-4944-8B78-CB8FA5031F9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2469088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C1A035B-4707-44F6-A95D-9A2303A0B24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1D154843-D207-479A-A466-C9DB6D3924A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D6AE52-E70D-4308-B37B-528B718FA99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1909994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EC64061-AD2B-4913-88D4-258018C7E0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773B34F-6333-4667-A97A-5CCD1A28FAA3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9A79DB-6B1E-4FD9-8E15-6BDE95A302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5800294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1EA6CC2-147E-48CC-9125-C3235979EC8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BF076335-62F3-4D4A-AB0F-5B446F6464E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B46A6-C7A9-4479-A122-9F4C2F1E3BD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61306407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C6657E37-6C20-4F90-A44B-D5077A1738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E13B64-A2B6-46F8-857A-297E37EB3932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D6AE2-B648-49BE-9BB0-49DCDB08A66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26096008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69BD5DC6-328A-475A-AD6D-06DF249F660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05502800-C7E0-4B99-9B11-B9DF5FA90D9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3FAF74-61B2-4235-A7D3-5E47A6FF7F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9800176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308F231C-3D1D-42F6-BA38-BCAD997D26E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58F30000-5ED6-427A-9DEE-1A2DBFA5E01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00878-7CB8-4DE2-A2AD-A17993A94A3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0071519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0A1516-86A2-4CD1-99B2-20842BA5E99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F71DF6C-A85D-4AAC-A7B2-E9BE2E87E6D4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A5756-F519-4ADF-BCD2-0F4C20D1062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3747674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2D60EC-B28A-4E28-9A87-83831A92F28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70F18BE-F725-4B15-85C7-5591B16A7BC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7A6BED-A785-4BC1-A5BB-F43D0491DE9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6596253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>
            <a:extLst>
              <a:ext uri="{FF2B5EF4-FFF2-40B4-BE49-F238E27FC236}">
                <a16:creationId xmlns:a16="http://schemas.microsoft.com/office/drawing/2014/main" id="{6456A695-829E-4524-B469-6CF78E8CB8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 eaLnBrk="0" hangingPunct="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EBA28C39-76CE-4408-B869-A3BAD91027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Espace réservé du titre 1">
            <a:extLst>
              <a:ext uri="{FF2B5EF4-FFF2-40B4-BE49-F238E27FC236}">
                <a16:creationId xmlns:a16="http://schemas.microsoft.com/office/drawing/2014/main" id="{78420BDA-C440-4C00-81A6-15A6620D9F64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25605" name="Espace réservé du texte 2">
            <a:extLst>
              <a:ext uri="{FF2B5EF4-FFF2-40B4-BE49-F238E27FC236}">
                <a16:creationId xmlns:a16="http://schemas.microsoft.com/office/drawing/2014/main" id="{1B5922CC-117F-4870-AED3-BCAC69F77E5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DD568CE2-DDDC-4B12-B8DE-0DD3985E6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b="0" smtClean="0">
                <a:solidFill>
                  <a:schemeClr val="tx1"/>
                </a:solidFill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7" name="Rectangle 7">
            <a:extLst>
              <a:ext uri="{FF2B5EF4-FFF2-40B4-BE49-F238E27FC236}">
                <a16:creationId xmlns:a16="http://schemas.microsoft.com/office/drawing/2014/main" id="{085A6955-78F9-4D4D-99C0-EDC1F2344B3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840BAF0-8C7B-4F73-88B1-EEBAFD2E4E2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6" r:id="rId1"/>
    <p:sldLayoutId id="2147483907" r:id="rId2"/>
    <p:sldLayoutId id="2147483908" r:id="rId3"/>
    <p:sldLayoutId id="2147483909" r:id="rId4"/>
    <p:sldLayoutId id="2147483910" r:id="rId5"/>
    <p:sldLayoutId id="2147483911" r:id="rId6"/>
    <p:sldLayoutId id="2147483912" r:id="rId7"/>
    <p:sldLayoutId id="2147483913" r:id="rId8"/>
    <p:sldLayoutId id="2147483914" r:id="rId9"/>
    <p:sldLayoutId id="2147483915" r:id="rId10"/>
    <p:sldLayoutId id="2147483916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5605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560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560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560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560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6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2560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rgbClr val="2D4E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2D4E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rgbClr val="2D4E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rgbClr val="2D4E77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4">
            <a:extLst>
              <a:ext uri="{FF2B5EF4-FFF2-40B4-BE49-F238E27FC236}">
                <a16:creationId xmlns:a16="http://schemas.microsoft.com/office/drawing/2014/main" id="{A9064133-ED29-4212-92AF-4704C5D888F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87350" y="24765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 du masque</a:t>
            </a:r>
          </a:p>
        </p:txBody>
      </p:sp>
      <p:sp>
        <p:nvSpPr>
          <p:cNvPr id="2051" name="Rectangle 38">
            <a:extLst>
              <a:ext uri="{FF2B5EF4-FFF2-40B4-BE49-F238E27FC236}">
                <a16:creationId xmlns:a16="http://schemas.microsoft.com/office/drawing/2014/main" id="{78C22A8F-E891-4BD1-B934-647D490BA1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701675" y="1730375"/>
            <a:ext cx="7772400" cy="4652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7" name="Rectangle 1060">
            <a:extLst>
              <a:ext uri="{FF2B5EF4-FFF2-40B4-BE49-F238E27FC236}">
                <a16:creationId xmlns:a16="http://schemas.microsoft.com/office/drawing/2014/main" id="{9B648354-3372-4463-8D4C-3B2A46021819}"/>
              </a:ext>
            </a:extLst>
          </p:cNvPr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" name="Rectangle 1061">
            <a:extLst>
              <a:ext uri="{FF2B5EF4-FFF2-40B4-BE49-F238E27FC236}">
                <a16:creationId xmlns:a16="http://schemas.microsoft.com/office/drawing/2014/main" id="{132BCC19-E491-42A6-9723-5288C443906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 smtClean="0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" name="Rectangle 1062">
            <a:extLst>
              <a:ext uri="{FF2B5EF4-FFF2-40B4-BE49-F238E27FC236}">
                <a16:creationId xmlns:a16="http://schemas.microsoft.com/office/drawing/2014/main" id="{5845F32C-52D7-4913-A465-FEF6ACE0E65A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 b="0" smtClean="0">
                <a:solidFill>
                  <a:srgbClr val="FFFFFF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9BF5662-FD59-4029-ADA6-4D354195EF4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</p:sldLayoutIdLst>
  <p:transition spd="med"/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n"/>
        <a:defRPr sz="2800" b="1">
          <a:solidFill>
            <a:schemeClr val="bg2"/>
          </a:solidFill>
          <a:latin typeface="Arial" panose="020B06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u"/>
        <a:defRPr sz="2800" b="1">
          <a:solidFill>
            <a:schemeClr val="bg2"/>
          </a:solidFill>
          <a:latin typeface="Arial" panose="020B060402020202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t"/>
        <a:defRPr sz="2800" b="1">
          <a:solidFill>
            <a:schemeClr val="bg2"/>
          </a:solidFill>
          <a:latin typeface="Arial" panose="020B060402020202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800" b="1">
          <a:solidFill>
            <a:schemeClr val="bg2"/>
          </a:solidFill>
          <a:latin typeface="Arial" panose="020B060402020202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Arial" panose="020B060402020202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00" b="1">
          <a:solidFill>
            <a:schemeClr val="bg2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DD37BCC9-6993-412B-AE91-A976C861E8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5CBBDC1C-D8F3-4B82-9878-9EA54BC2084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20C639B-5997-4DD7-9F52-F16A9ED9484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5">
            <a:extLst>
              <a:ext uri="{FF2B5EF4-FFF2-40B4-BE49-F238E27FC236}">
                <a16:creationId xmlns:a16="http://schemas.microsoft.com/office/drawing/2014/main" id="{F612B54C-FD7A-49E2-9599-8F78A9C9B6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2852738"/>
            <a:ext cx="513873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1"/>
                </a:solidFill>
              </a:rPr>
              <a:t>L’examen d’initiateur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Espace réservé du pied de page 1">
            <a:extLst>
              <a:ext uri="{FF2B5EF4-FFF2-40B4-BE49-F238E27FC236}">
                <a16:creationId xmlns:a16="http://schemas.microsoft.com/office/drawing/2014/main" id="{819C02B3-9D0E-4EEE-8D62-79EF885FCD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C5E360DE-C648-4992-93FB-097A63A054D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65FD38D-233C-4B13-B93A-EB0B4A241F6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Text Box 31">
            <a:extLst>
              <a:ext uri="{FF2B5EF4-FFF2-40B4-BE49-F238E27FC236}">
                <a16:creationId xmlns:a16="http://schemas.microsoft.com/office/drawing/2014/main" id="{493DCCA2-CE0B-4F18-B6BB-796EF82B5F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325" y="1700213"/>
            <a:ext cx="18002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Épreuves</a:t>
            </a:r>
          </a:p>
        </p:txBody>
      </p:sp>
      <p:sp>
        <p:nvSpPr>
          <p:cNvPr id="8197" name="AutoShape 33">
            <a:extLst>
              <a:ext uri="{FF2B5EF4-FFF2-40B4-BE49-F238E27FC236}">
                <a16:creationId xmlns:a16="http://schemas.microsoft.com/office/drawing/2014/main" id="{AE58D612-6447-4BCB-8A9C-CA233DA273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205038"/>
            <a:ext cx="4464050" cy="504825"/>
          </a:xfrm>
          <a:prstGeom prst="foldedCorner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Pédagogie pratique</a:t>
            </a:r>
          </a:p>
        </p:txBody>
      </p:sp>
      <p:sp>
        <p:nvSpPr>
          <p:cNvPr id="8198" name="AutoShape 34">
            <a:extLst>
              <a:ext uri="{FF2B5EF4-FFF2-40B4-BE49-F238E27FC236}">
                <a16:creationId xmlns:a16="http://schemas.microsoft.com/office/drawing/2014/main" id="{3B0E9456-BAA3-4041-A932-488CE9E508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3573463"/>
            <a:ext cx="4176712" cy="504825"/>
          </a:xfrm>
          <a:prstGeom prst="foldedCorner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Sauvetage mannequin</a:t>
            </a:r>
          </a:p>
        </p:txBody>
      </p:sp>
      <p:sp>
        <p:nvSpPr>
          <p:cNvPr id="8199" name="AutoShape 35">
            <a:extLst>
              <a:ext uri="{FF2B5EF4-FFF2-40B4-BE49-F238E27FC236}">
                <a16:creationId xmlns:a16="http://schemas.microsoft.com/office/drawing/2014/main" id="{2BB00F5B-A39B-4D02-9B52-A7E5C0197B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0" y="4652963"/>
            <a:ext cx="4176713" cy="504825"/>
          </a:xfrm>
          <a:prstGeom prst="foldedCorner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Réglementation</a:t>
            </a:r>
          </a:p>
        </p:txBody>
      </p:sp>
      <p:sp>
        <p:nvSpPr>
          <p:cNvPr id="8200" name="AutoShape 36">
            <a:hlinkClick r:id="rId2" action="ppaction://hlinksldjump"/>
            <a:extLst>
              <a:ext uri="{FF2B5EF4-FFF2-40B4-BE49-F238E27FC236}">
                <a16:creationId xmlns:a16="http://schemas.microsoft.com/office/drawing/2014/main" id="{98F038C5-0B62-4E24-9BAC-FCC4940265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589588"/>
            <a:ext cx="1403350" cy="649287"/>
          </a:xfrm>
          <a:prstGeom prst="star8">
            <a:avLst>
              <a:gd name="adj" fmla="val 3825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Coef: 2</a:t>
            </a:r>
          </a:p>
        </p:txBody>
      </p:sp>
      <p:sp>
        <p:nvSpPr>
          <p:cNvPr id="8201" name="AutoShape 37">
            <a:hlinkClick r:id="rId3" action="ppaction://hlinksldjump"/>
            <a:extLst>
              <a:ext uri="{FF2B5EF4-FFF2-40B4-BE49-F238E27FC236}">
                <a16:creationId xmlns:a16="http://schemas.microsoft.com/office/drawing/2014/main" id="{39C4EAA5-C6A9-480C-B016-F586D80B95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44838" y="5589588"/>
            <a:ext cx="1403350" cy="649287"/>
          </a:xfrm>
          <a:prstGeom prst="star8">
            <a:avLst>
              <a:gd name="adj" fmla="val 3825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Coef : 1</a:t>
            </a:r>
          </a:p>
        </p:txBody>
      </p:sp>
      <p:sp>
        <p:nvSpPr>
          <p:cNvPr id="8202" name="AutoShape 38">
            <a:hlinkClick r:id="rId4" action="ppaction://hlinksldjump"/>
            <a:extLst>
              <a:ext uri="{FF2B5EF4-FFF2-40B4-BE49-F238E27FC236}">
                <a16:creationId xmlns:a16="http://schemas.microsoft.com/office/drawing/2014/main" id="{48B3224A-F369-435B-AE2D-031E97D1D6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2938" y="5603875"/>
            <a:ext cx="1403350" cy="649288"/>
          </a:xfrm>
          <a:prstGeom prst="star8">
            <a:avLst>
              <a:gd name="adj" fmla="val 3825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Coef : 2</a:t>
            </a:r>
          </a:p>
        </p:txBody>
      </p:sp>
      <p:sp>
        <p:nvSpPr>
          <p:cNvPr id="8203" name="Line 39">
            <a:extLst>
              <a:ext uri="{FF2B5EF4-FFF2-40B4-BE49-F238E27FC236}">
                <a16:creationId xmlns:a16="http://schemas.microsoft.com/office/drawing/2014/main" id="{D28DBA2D-8E73-45FC-97D2-2D700822CCC2}"/>
              </a:ext>
            </a:extLst>
          </p:cNvPr>
          <p:cNvSpPr>
            <a:spLocks noChangeShapeType="1"/>
          </p:cNvSpPr>
          <p:nvPr/>
        </p:nvSpPr>
        <p:spPr bwMode="auto">
          <a:xfrm>
            <a:off x="755650" y="2781300"/>
            <a:ext cx="0" cy="28067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4" name="Line 41">
            <a:extLst>
              <a:ext uri="{FF2B5EF4-FFF2-40B4-BE49-F238E27FC236}">
                <a16:creationId xmlns:a16="http://schemas.microsoft.com/office/drawing/2014/main" id="{348892B8-4A17-44BD-AF26-3BC73FF31DFD}"/>
              </a:ext>
            </a:extLst>
          </p:cNvPr>
          <p:cNvSpPr>
            <a:spLocks noChangeShapeType="1"/>
          </p:cNvSpPr>
          <p:nvPr/>
        </p:nvSpPr>
        <p:spPr bwMode="auto">
          <a:xfrm>
            <a:off x="3851275" y="4076700"/>
            <a:ext cx="0" cy="15113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5" name="Line 42">
            <a:extLst>
              <a:ext uri="{FF2B5EF4-FFF2-40B4-BE49-F238E27FC236}">
                <a16:creationId xmlns:a16="http://schemas.microsoft.com/office/drawing/2014/main" id="{D92C0245-9AD4-4931-BA77-0BFDDEED73AE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443663" y="5157788"/>
            <a:ext cx="0" cy="431800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6" name="AutoShape 36">
            <a:hlinkClick r:id="rId2" action="ppaction://hlinksldjump"/>
            <a:extLst>
              <a:ext uri="{FF2B5EF4-FFF2-40B4-BE49-F238E27FC236}">
                <a16:creationId xmlns:a16="http://schemas.microsoft.com/office/drawing/2014/main" id="{2F4E92A9-82C7-4ADC-8E6C-0B9FAFD5D1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76375" y="5589588"/>
            <a:ext cx="1403350" cy="649287"/>
          </a:xfrm>
          <a:prstGeom prst="star8">
            <a:avLst>
              <a:gd name="adj" fmla="val 3825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>
                <a:solidFill>
                  <a:schemeClr val="tx1"/>
                </a:solidFill>
              </a:rPr>
              <a:t>Coef: 2</a:t>
            </a:r>
          </a:p>
        </p:txBody>
      </p:sp>
      <p:sp>
        <p:nvSpPr>
          <p:cNvPr id="8207" name="Line 39">
            <a:extLst>
              <a:ext uri="{FF2B5EF4-FFF2-40B4-BE49-F238E27FC236}">
                <a16:creationId xmlns:a16="http://schemas.microsoft.com/office/drawing/2014/main" id="{6F9DECD6-00AA-478D-A53B-3473EB858185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195513" y="3429000"/>
            <a:ext cx="0" cy="2087563"/>
          </a:xfrm>
          <a:prstGeom prst="lin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fr-FR"/>
          </a:p>
        </p:txBody>
      </p:sp>
      <p:sp>
        <p:nvSpPr>
          <p:cNvPr id="8208" name="AutoShape 33">
            <a:extLst>
              <a:ext uri="{FF2B5EF4-FFF2-40B4-BE49-F238E27FC236}">
                <a16:creationId xmlns:a16="http://schemas.microsoft.com/office/drawing/2014/main" id="{3490BA8A-6F74-4198-A782-5379576767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2852738"/>
            <a:ext cx="5400675" cy="504825"/>
          </a:xfrm>
          <a:prstGeom prst="foldedCorner">
            <a:avLst>
              <a:gd name="adj" fmla="val 125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Pédagogie organisationnelle</a:t>
            </a:r>
          </a:p>
        </p:txBody>
      </p:sp>
      <p:sp>
        <p:nvSpPr>
          <p:cNvPr id="8209" name="Text Box 17">
            <a:extLst>
              <a:ext uri="{FF2B5EF4-FFF2-40B4-BE49-F238E27FC236}">
                <a16:creationId xmlns:a16="http://schemas.microsoft.com/office/drawing/2014/main" id="{B40E07F5-7478-4C33-AD6C-0100CD0CA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4140DC22-C092-4B74-B800-13D1847657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02751B30-C9BF-4CDD-8979-D1EEDE6C042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EF7EB01-21A5-453E-B1F8-13B17BA76050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2">
            <a:extLst>
              <a:ext uri="{FF2B5EF4-FFF2-40B4-BE49-F238E27FC236}">
                <a16:creationId xmlns:a16="http://schemas.microsoft.com/office/drawing/2014/main" id="{0CA66E57-1115-4C07-ACDD-14211063A5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701800"/>
            <a:ext cx="3240088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Pédagogie pratique</a:t>
            </a:r>
          </a:p>
        </p:txBody>
      </p:sp>
      <p:sp>
        <p:nvSpPr>
          <p:cNvPr id="9221" name="Text Box 3">
            <a:extLst>
              <a:ext uri="{FF2B5EF4-FFF2-40B4-BE49-F238E27FC236}">
                <a16:creationId xmlns:a16="http://schemas.microsoft.com/office/drawing/2014/main" id="{C928F2BC-6B11-4B9C-9064-2909596C3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2276475"/>
            <a:ext cx="79216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Leçon faite à un ou plusieurs élèves du débutant au niveau 2 dans l’espace de 0 à 6 mètres.</a:t>
            </a:r>
          </a:p>
        </p:txBody>
      </p:sp>
      <p:sp>
        <p:nvSpPr>
          <p:cNvPr id="9222" name="Text Box 4">
            <a:extLst>
              <a:ext uri="{FF2B5EF4-FFF2-40B4-BE49-F238E27FC236}">
                <a16:creationId xmlns:a16="http://schemas.microsoft.com/office/drawing/2014/main" id="{FD47AB9E-8410-431D-BAC0-45452B1CE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3933825"/>
            <a:ext cx="7777162" cy="265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Pédagogie </a:t>
            </a:r>
            <a:r>
              <a:rPr lang="fr-FR" altLang="fr-FR" sz="2800" u="sng">
                <a:solidFill>
                  <a:schemeClr val="tx2"/>
                </a:solidFill>
              </a:rPr>
              <a:t>sans scaphandre</a:t>
            </a:r>
            <a:r>
              <a:rPr lang="fr-FR" altLang="fr-FR" sz="2800">
                <a:solidFill>
                  <a:schemeClr val="tx2"/>
                </a:solidFill>
              </a:rPr>
              <a:t> en surface et en immersion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 Pédagogie </a:t>
            </a:r>
            <a:r>
              <a:rPr lang="fr-FR" altLang="fr-FR" sz="2800" u="sng">
                <a:solidFill>
                  <a:schemeClr val="tx2"/>
                </a:solidFill>
              </a:rPr>
              <a:t>avec scaphandre</a:t>
            </a:r>
            <a:r>
              <a:rPr lang="fr-FR" altLang="fr-FR" sz="2800">
                <a:solidFill>
                  <a:schemeClr val="tx2"/>
                </a:solidFill>
              </a:rPr>
              <a:t> en surface et en immersion</a:t>
            </a:r>
          </a:p>
        </p:txBody>
      </p:sp>
      <p:sp>
        <p:nvSpPr>
          <p:cNvPr id="9223" name="Flèche courbée vers la droite 7">
            <a:extLst>
              <a:ext uri="{FF2B5EF4-FFF2-40B4-BE49-F238E27FC236}">
                <a16:creationId xmlns:a16="http://schemas.microsoft.com/office/drawing/2014/main" id="{88128D31-B943-48F6-B63A-BA072A86AB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5229225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4" name="Flèche courbée vers la droite 8">
            <a:extLst>
              <a:ext uri="{FF2B5EF4-FFF2-40B4-BE49-F238E27FC236}">
                <a16:creationId xmlns:a16="http://schemas.microsoft.com/office/drawing/2014/main" id="{299294C9-79C5-43B5-AB54-0A9CB33248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0825" y="3573463"/>
            <a:ext cx="731838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2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5" name="Text Box 9">
            <a:extLst>
              <a:ext uri="{FF2B5EF4-FFF2-40B4-BE49-F238E27FC236}">
                <a16:creationId xmlns:a16="http://schemas.microsoft.com/office/drawing/2014/main" id="{5587A72D-97AF-4DF5-BD0F-F40831F514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pied de page 1">
            <a:extLst>
              <a:ext uri="{FF2B5EF4-FFF2-40B4-BE49-F238E27FC236}">
                <a16:creationId xmlns:a16="http://schemas.microsoft.com/office/drawing/2014/main" id="{79753877-D9A5-458F-B2EB-AFC648CFF78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5F25222D-B0F1-40F7-BAAE-7F65198F4A4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C86B09B1-0AE2-4F7E-A3F3-5D87A4DA605A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Espace réservé du contenu 5">
            <a:extLst>
              <a:ext uri="{FF2B5EF4-FFF2-40B4-BE49-F238E27FC236}">
                <a16:creationId xmlns:a16="http://schemas.microsoft.com/office/drawing/2014/main" id="{DB7B3B93-E329-40CA-A0DB-46BF1FE5ADE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50825" y="2276475"/>
            <a:ext cx="8496300" cy="2808288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Cette épreuve a pour objectif l’évaluation des capacités d’organisation. Elle peut porter sur :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	L’organisation des séances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	La gestion et la sécurité du bassin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	La feuille de sécurité</a:t>
            </a:r>
          </a:p>
          <a:p>
            <a:pPr marL="0" indent="0">
              <a:buFontTx/>
              <a:buChar char="-"/>
            </a:pPr>
            <a:endParaRPr lang="fr-FR" altLang="fr-FR" sz="1800">
              <a:solidFill>
                <a:schemeClr val="tx2"/>
              </a:solidFill>
            </a:endParaRPr>
          </a:p>
        </p:txBody>
      </p:sp>
      <p:sp>
        <p:nvSpPr>
          <p:cNvPr id="10245" name="Rectangle 7">
            <a:extLst>
              <a:ext uri="{FF2B5EF4-FFF2-40B4-BE49-F238E27FC236}">
                <a16:creationId xmlns:a16="http://schemas.microsoft.com/office/drawing/2014/main" id="{2E7C6BFF-0E20-490C-A64E-4880571C63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516563"/>
            <a:ext cx="35274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2"/>
                </a:solidFill>
              </a:rPr>
              <a:t>Dans chaque pédagogie une note inférieure à 5 est éliminatoire</a:t>
            </a:r>
          </a:p>
        </p:txBody>
      </p:sp>
      <p:sp>
        <p:nvSpPr>
          <p:cNvPr id="10246" name="Rectangle 8">
            <a:extLst>
              <a:ext uri="{FF2B5EF4-FFF2-40B4-BE49-F238E27FC236}">
                <a16:creationId xmlns:a16="http://schemas.microsoft.com/office/drawing/2014/main" id="{AFAAF459-CDC6-4422-A2B1-CE93E34CC7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5519738"/>
            <a:ext cx="38163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1800">
                <a:solidFill>
                  <a:schemeClr val="tx2"/>
                </a:solidFill>
              </a:rPr>
              <a:t>la note moyenne des deux pédagogies doit être supérieure ou égale à 10/20</a:t>
            </a:r>
          </a:p>
        </p:txBody>
      </p:sp>
      <p:sp>
        <p:nvSpPr>
          <p:cNvPr id="10247" name="ZoneTexte 7">
            <a:extLst>
              <a:ext uri="{FF2B5EF4-FFF2-40B4-BE49-F238E27FC236}">
                <a16:creationId xmlns:a16="http://schemas.microsoft.com/office/drawing/2014/main" id="{5D88A9B9-9B81-4731-AE31-A1877A643C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6100" y="5302250"/>
            <a:ext cx="431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60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0248" name="ZoneTexte 8">
            <a:extLst>
              <a:ext uri="{FF2B5EF4-FFF2-40B4-BE49-F238E27FC236}">
                <a16:creationId xmlns:a16="http://schemas.microsoft.com/office/drawing/2014/main" id="{8C40E593-76FE-4128-8807-33CE158DF3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5300663"/>
            <a:ext cx="43338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60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10249" name="Flèche droite 9">
            <a:extLst>
              <a:ext uri="{FF2B5EF4-FFF2-40B4-BE49-F238E27FC236}">
                <a16:creationId xmlns:a16="http://schemas.microsoft.com/office/drawing/2014/main" id="{15CE958A-6069-4A92-8A3E-8FDF4ED1DB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3500438"/>
            <a:ext cx="719138" cy="341312"/>
          </a:xfrm>
          <a:prstGeom prst="rightArrow">
            <a:avLst>
              <a:gd name="adj1" fmla="val 50000"/>
              <a:gd name="adj2" fmla="val 5453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50" name="Text Box 12">
            <a:extLst>
              <a:ext uri="{FF2B5EF4-FFF2-40B4-BE49-F238E27FC236}">
                <a16:creationId xmlns:a16="http://schemas.microsoft.com/office/drawing/2014/main" id="{09A9B587-B3C8-4D47-B0C2-3E8CA46D47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  <p:sp>
        <p:nvSpPr>
          <p:cNvPr id="10251" name="Text Box 13">
            <a:extLst>
              <a:ext uri="{FF2B5EF4-FFF2-40B4-BE49-F238E27FC236}">
                <a16:creationId xmlns:a16="http://schemas.microsoft.com/office/drawing/2014/main" id="{872700D0-A170-4F45-BD58-224BF72B60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4025" y="1692275"/>
            <a:ext cx="4367213" cy="5191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Pédagogie organisationnelle</a:t>
            </a:r>
          </a:p>
        </p:txBody>
      </p:sp>
      <p:sp>
        <p:nvSpPr>
          <p:cNvPr id="10252" name="Flèche droite 9">
            <a:extLst>
              <a:ext uri="{FF2B5EF4-FFF2-40B4-BE49-F238E27FC236}">
                <a16:creationId xmlns:a16="http://schemas.microsoft.com/office/drawing/2014/main" id="{8B9B9BDB-CF8D-450F-97B7-7B7500FE56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01738" y="4149725"/>
            <a:ext cx="719137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0253" name="Flèche droite 9">
            <a:extLst>
              <a:ext uri="{FF2B5EF4-FFF2-40B4-BE49-F238E27FC236}">
                <a16:creationId xmlns:a16="http://schemas.microsoft.com/office/drawing/2014/main" id="{ADE64187-3CB3-44A1-9EB4-CE676865D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4797425"/>
            <a:ext cx="719138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EC19B837-AF51-4DE3-83C1-3EBCD658D74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0A2F5223-0C4A-4D5E-B758-24F03E429A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AA0DCCE-4AFD-4EFF-ADC4-48ED987EF1AB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14">
            <a:extLst>
              <a:ext uri="{FF2B5EF4-FFF2-40B4-BE49-F238E27FC236}">
                <a16:creationId xmlns:a16="http://schemas.microsoft.com/office/drawing/2014/main" id="{02D3686F-D1B7-4448-99F9-662E2F9A60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1700213"/>
            <a:ext cx="3671887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Sauvetage mannequin</a:t>
            </a:r>
          </a:p>
        </p:txBody>
      </p:sp>
      <p:sp>
        <p:nvSpPr>
          <p:cNvPr id="11269" name="Text Box 15">
            <a:extLst>
              <a:ext uri="{FF2B5EF4-FFF2-40B4-BE49-F238E27FC236}">
                <a16:creationId xmlns:a16="http://schemas.microsoft.com/office/drawing/2014/main" id="{9DDAF33D-0626-4895-996E-B5CBFBB47C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19250" y="2276475"/>
            <a:ext cx="7200900" cy="308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Parcours de 100 m PMT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Apnée de 20 secondes entre 2 et 6 mètres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Récupération de 10 secondes maximum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Apnée pour récupération du mannequin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Remorquage mannequin sur 100 m</a:t>
            </a:r>
          </a:p>
        </p:txBody>
      </p:sp>
      <p:sp>
        <p:nvSpPr>
          <p:cNvPr id="11270" name="Text Box 16">
            <a:extLst>
              <a:ext uri="{FF2B5EF4-FFF2-40B4-BE49-F238E27FC236}">
                <a16:creationId xmlns:a16="http://schemas.microsoft.com/office/drawing/2014/main" id="{DD71A39F-0157-46D8-8459-9424C03A52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5516563"/>
            <a:ext cx="3311525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</a:rPr>
              <a:t>Épreuve chronométrée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</a:rPr>
              <a:t>(élimination si temps &gt; 8 mn)</a:t>
            </a:r>
          </a:p>
        </p:txBody>
      </p:sp>
      <p:sp>
        <p:nvSpPr>
          <p:cNvPr id="11271" name="Text Box 19">
            <a:extLst>
              <a:ext uri="{FF2B5EF4-FFF2-40B4-BE49-F238E27FC236}">
                <a16:creationId xmlns:a16="http://schemas.microsoft.com/office/drawing/2014/main" id="{411B443A-0B36-4F64-B22D-3410ACA9F7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0563" y="5661025"/>
            <a:ext cx="44640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000">
                <a:solidFill>
                  <a:schemeClr val="tx2"/>
                </a:solidFill>
              </a:rPr>
              <a:t>Note : temps (12/20) + aisance (8/20)</a:t>
            </a:r>
          </a:p>
        </p:txBody>
      </p:sp>
      <p:sp>
        <p:nvSpPr>
          <p:cNvPr id="11272" name="ZoneTexte 8">
            <a:extLst>
              <a:ext uri="{FF2B5EF4-FFF2-40B4-BE49-F238E27FC236}">
                <a16:creationId xmlns:a16="http://schemas.microsoft.com/office/drawing/2014/main" id="{EFF78F46-C3A4-40F8-B241-4D3C3E61AE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0200" y="5300663"/>
            <a:ext cx="431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6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1273" name="ZoneTexte 9">
            <a:extLst>
              <a:ext uri="{FF2B5EF4-FFF2-40B4-BE49-F238E27FC236}">
                <a16:creationId xmlns:a16="http://schemas.microsoft.com/office/drawing/2014/main" id="{9C45B2A8-C1C6-4B47-89A5-033919353D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5373688"/>
            <a:ext cx="431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6600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11274" name="Text Box 15">
            <a:extLst>
              <a:ext uri="{FF2B5EF4-FFF2-40B4-BE49-F238E27FC236}">
                <a16:creationId xmlns:a16="http://schemas.microsoft.com/office/drawing/2014/main" id="{0D887C0E-B688-4282-99B3-23FA1D71CA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  <p:sp>
        <p:nvSpPr>
          <p:cNvPr id="11275" name="Flèche droite 9">
            <a:extLst>
              <a:ext uri="{FF2B5EF4-FFF2-40B4-BE49-F238E27FC236}">
                <a16:creationId xmlns:a16="http://schemas.microsoft.com/office/drawing/2014/main" id="{F3DC7A56-7D39-4A25-9C64-697BE4F4F4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" y="2392363"/>
            <a:ext cx="719138" cy="341312"/>
          </a:xfrm>
          <a:prstGeom prst="rightArrow">
            <a:avLst>
              <a:gd name="adj1" fmla="val 50000"/>
              <a:gd name="adj2" fmla="val 5453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1276" name="Flèche droite 9">
            <a:extLst>
              <a:ext uri="{FF2B5EF4-FFF2-40B4-BE49-F238E27FC236}">
                <a16:creationId xmlns:a16="http://schemas.microsoft.com/office/drawing/2014/main" id="{A7A45A3D-FF89-4C74-A5B6-BD624B859F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997200"/>
            <a:ext cx="719137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1277" name="Flèche droite 9">
            <a:extLst>
              <a:ext uri="{FF2B5EF4-FFF2-40B4-BE49-F238E27FC236}">
                <a16:creationId xmlns:a16="http://schemas.microsoft.com/office/drawing/2014/main" id="{AC8C1B38-C160-4562-9147-DEE6C83FAA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925" y="3644900"/>
            <a:ext cx="719138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1278" name="Flèche droite 9">
            <a:extLst>
              <a:ext uri="{FF2B5EF4-FFF2-40B4-BE49-F238E27FC236}">
                <a16:creationId xmlns:a16="http://schemas.microsoft.com/office/drawing/2014/main" id="{56E4E04F-8061-4799-8ADB-4A1E811CAC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38" y="4321175"/>
            <a:ext cx="719137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  <p:sp>
        <p:nvSpPr>
          <p:cNvPr id="11279" name="Flèche droite 9">
            <a:extLst>
              <a:ext uri="{FF2B5EF4-FFF2-40B4-BE49-F238E27FC236}">
                <a16:creationId xmlns:a16="http://schemas.microsoft.com/office/drawing/2014/main" id="{AA5B07F0-3221-494E-877C-EAEEE9A0B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8338" y="4956175"/>
            <a:ext cx="719137" cy="341313"/>
          </a:xfrm>
          <a:prstGeom prst="rightArrow">
            <a:avLst>
              <a:gd name="adj1" fmla="val 50000"/>
              <a:gd name="adj2" fmla="val 54537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A5D3C6D8-52D6-486E-A89E-B5F08BB5992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1EB6AA34-B60C-40A9-BD82-FE0DBB8D7DF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007F780-9BF1-4330-937C-DCA4FEBC540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Text Box 2">
            <a:extLst>
              <a:ext uri="{FF2B5EF4-FFF2-40B4-BE49-F238E27FC236}">
                <a16:creationId xmlns:a16="http://schemas.microsoft.com/office/drawing/2014/main" id="{28680613-8EF5-4311-93FE-1707AE5CB0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73238"/>
            <a:ext cx="28797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Réglementation</a:t>
            </a:r>
          </a:p>
        </p:txBody>
      </p:sp>
      <p:sp>
        <p:nvSpPr>
          <p:cNvPr id="12293" name="Text Box 3">
            <a:extLst>
              <a:ext uri="{FF2B5EF4-FFF2-40B4-BE49-F238E27FC236}">
                <a16:creationId xmlns:a16="http://schemas.microsoft.com/office/drawing/2014/main" id="{AF7535C9-0101-4A1A-B5A0-DC5568B98F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1913" y="3644900"/>
            <a:ext cx="7416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Épreuve écrite ou orale appliquée aux prérogatives de l’initiateur </a:t>
            </a:r>
          </a:p>
        </p:txBody>
      </p:sp>
      <p:sp>
        <p:nvSpPr>
          <p:cNvPr id="12294" name="Flèche courbée vers la droite 6">
            <a:extLst>
              <a:ext uri="{FF2B5EF4-FFF2-40B4-BE49-F238E27FC236}">
                <a16:creationId xmlns:a16="http://schemas.microsoft.com/office/drawing/2014/main" id="{DDF8FC48-D587-4C90-A4EE-32FA0255E4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141663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5" name="Text Box 7">
            <a:extLst>
              <a:ext uri="{FF2B5EF4-FFF2-40B4-BE49-F238E27FC236}">
                <a16:creationId xmlns:a16="http://schemas.microsoft.com/office/drawing/2014/main" id="{37BBE446-A25B-41C1-92D9-4A52A7863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6D62E7E1-606E-4C25-B912-B111760B45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BBE9F4C8-EA4F-4A32-8931-A33B71C60A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0F360DF-0A01-4657-8C4B-042BCA769512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Text Box 2">
            <a:extLst>
              <a:ext uri="{FF2B5EF4-FFF2-40B4-BE49-F238E27FC236}">
                <a16:creationId xmlns:a16="http://schemas.microsoft.com/office/drawing/2014/main" id="{ED5ECE82-8301-42F0-8265-17C4F689D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73238"/>
            <a:ext cx="2879725" cy="519112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bg1"/>
                </a:solidFill>
              </a:rPr>
              <a:t>En cas d’échec</a:t>
            </a:r>
          </a:p>
        </p:txBody>
      </p:sp>
      <p:sp>
        <p:nvSpPr>
          <p:cNvPr id="13317" name="Text Box 3">
            <a:extLst>
              <a:ext uri="{FF2B5EF4-FFF2-40B4-BE49-F238E27FC236}">
                <a16:creationId xmlns:a16="http://schemas.microsoft.com/office/drawing/2014/main" id="{33EBEB27-5255-46A3-9DA1-E7EE28941A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997200"/>
            <a:ext cx="8101012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Pas de présentation à une autre session avant 1 mois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Obtenir l’accord et faire signer son TSI sur le livret pédagogique pour se présenter à une nouvelle session</a:t>
            </a:r>
          </a:p>
        </p:txBody>
      </p:sp>
      <p:sp>
        <p:nvSpPr>
          <p:cNvPr id="13318" name="Text Box 7">
            <a:extLst>
              <a:ext uri="{FF2B5EF4-FFF2-40B4-BE49-F238E27FC236}">
                <a16:creationId xmlns:a16="http://schemas.microsoft.com/office/drawing/2014/main" id="{8FB31B62-3D4F-4293-A6A3-7EC088088E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04813"/>
            <a:ext cx="469265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>
                <a:solidFill>
                  <a:schemeClr val="bg1"/>
                </a:solidFill>
              </a:rPr>
              <a:t>L’examen d’initiateur</a:t>
            </a:r>
          </a:p>
        </p:txBody>
      </p:sp>
      <p:sp>
        <p:nvSpPr>
          <p:cNvPr id="13319" name="Flèche droite 9">
            <a:extLst>
              <a:ext uri="{FF2B5EF4-FFF2-40B4-BE49-F238E27FC236}">
                <a16:creationId xmlns:a16="http://schemas.microsoft.com/office/drawing/2014/main" id="{BC6E3C9B-C732-48DB-AA75-4153402055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9388" y="3068638"/>
            <a:ext cx="719137" cy="341312"/>
          </a:xfrm>
          <a:prstGeom prst="rightArrow">
            <a:avLst>
              <a:gd name="adj1" fmla="val 50000"/>
              <a:gd name="adj2" fmla="val 54538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FC02FE84-D901-4169-A944-2116665CD9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B449D778-2B33-4957-8113-22485574B6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79EEF75-D0C4-4437-BFD0-861255C1FB4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Text Box 5">
            <a:extLst>
              <a:ext uri="{FF2B5EF4-FFF2-40B4-BE49-F238E27FC236}">
                <a16:creationId xmlns:a16="http://schemas.microsoft.com/office/drawing/2014/main" id="{715974C1-F32F-4199-8D10-E0BA67291E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997200"/>
            <a:ext cx="6415087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>
                <a:solidFill>
                  <a:schemeClr val="bg1"/>
                </a:solidFill>
              </a:rPr>
              <a:t>Merci pour votre attention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Bleu électrique">
  <a:themeElements>
    <a:clrScheme name="Bleu électriqu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2_Bleu électrique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800" b="1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Bleu électriqu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u électriqu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u électriqu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Designs\Bleu électrique.pot</Template>
  <TotalTime>815</TotalTime>
  <Words>288</Words>
  <Application>Microsoft Office PowerPoint</Application>
  <PresentationFormat>Affichage à l'écran (4:3)</PresentationFormat>
  <Paragraphs>67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Comic Sans MS</vt:lpstr>
      <vt:lpstr>Arial</vt:lpstr>
      <vt:lpstr>Calibri</vt:lpstr>
      <vt:lpstr>Times New Roman</vt:lpstr>
      <vt:lpstr>Wingdings</vt:lpstr>
      <vt:lpstr>Masque Codep 92</vt:lpstr>
      <vt:lpstr>2_Bleu électrique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68</cp:revision>
  <dcterms:created xsi:type="dcterms:W3CDTF">2001-05-06T13:33:23Z</dcterms:created>
  <dcterms:modified xsi:type="dcterms:W3CDTF">2018-08-05T16:28:19Z</dcterms:modified>
</cp:coreProperties>
</file>