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notesMasterIdLst>
    <p:notesMasterId r:id="rId8"/>
  </p:notesMasterIdLst>
  <p:handoutMasterIdLst>
    <p:handoutMasterId r:id="rId9"/>
  </p:handoutMasterIdLst>
  <p:sldIdLst>
    <p:sldId id="256" r:id="rId3"/>
    <p:sldId id="440" r:id="rId4"/>
    <p:sldId id="443" r:id="rId5"/>
    <p:sldId id="444" r:id="rId6"/>
    <p:sldId id="445" r:id="rId7"/>
  </p:sldIdLst>
  <p:sldSz cx="9144000" cy="6858000" type="screen4x3"/>
  <p:notesSz cx="6858000" cy="9144000"/>
  <p:defaultTextStyle>
    <a:defPPr>
      <a:defRPr lang="fr-FR"/>
    </a:defPPr>
    <a:lvl1pPr algn="l" rtl="0" eaLnBrk="0" fontAlgn="base" hangingPunct="0">
      <a:spcBef>
        <a:spcPct val="0"/>
      </a:spcBef>
      <a:spcAft>
        <a:spcPct val="0"/>
      </a:spcAft>
      <a:defRPr sz="2400" b="1" u="sng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b="1" u="sng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b="1" u="sng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b="1" u="sng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b="1" u="sng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2400" b="1" u="sng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2400" b="1" u="sng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2400" b="1" u="sng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2400" b="1" u="sng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CC"/>
    <a:srgbClr val="99CC00"/>
    <a:srgbClr val="CCFF33"/>
    <a:srgbClr val="FFCC66"/>
    <a:srgbClr val="FF9900"/>
    <a:srgbClr val="FFFF00"/>
    <a:srgbClr val="CCECFF"/>
    <a:srgbClr val="CC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0" autoAdjust="0"/>
  </p:normalViewPr>
  <p:slideViewPr>
    <p:cSldViewPr>
      <p:cViewPr varScale="1">
        <p:scale>
          <a:sx n="82" d="100"/>
          <a:sy n="82" d="100"/>
        </p:scale>
        <p:origin x="1474" y="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5" d="100"/>
        <a:sy n="25" d="100"/>
      </p:scale>
      <p:origin x="0" y="0"/>
    </p:cViewPr>
  </p:sorterViewPr>
  <p:notesViewPr>
    <p:cSldViewPr>
      <p:cViewPr varScale="1">
        <p:scale>
          <a:sx n="85" d="100"/>
          <a:sy n="85" d="100"/>
        </p:scale>
        <p:origin x="-1992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>
            <a:extLst>
              <a:ext uri="{FF2B5EF4-FFF2-40B4-BE49-F238E27FC236}">
                <a16:creationId xmlns:a16="http://schemas.microsoft.com/office/drawing/2014/main" id="{1E650597-81F2-4A9D-BB59-F977320BFBA0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 b="0" u="none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219" name="Rectangle 3">
            <a:extLst>
              <a:ext uri="{FF2B5EF4-FFF2-40B4-BE49-F238E27FC236}">
                <a16:creationId xmlns:a16="http://schemas.microsoft.com/office/drawing/2014/main" id="{C409E44D-ECB9-4F25-8EC3-B5D4900C0CD7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b="0" u="none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220" name="Rectangle 4">
            <a:extLst>
              <a:ext uri="{FF2B5EF4-FFF2-40B4-BE49-F238E27FC236}">
                <a16:creationId xmlns:a16="http://schemas.microsoft.com/office/drawing/2014/main" id="{4849B139-0034-4104-B619-A2FB0D7B23C9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b="0" u="none"/>
            </a:lvl1pPr>
          </a:lstStyle>
          <a:p>
            <a:pPr>
              <a:defRPr/>
            </a:pPr>
            <a:r>
              <a:rPr lang="fr-FR"/>
              <a:t>Stage initial initiateur CODEP 92 - 09 2012</a:t>
            </a:r>
          </a:p>
        </p:txBody>
      </p:sp>
      <p:sp>
        <p:nvSpPr>
          <p:cNvPr id="9221" name="Rectangle 5">
            <a:extLst>
              <a:ext uri="{FF2B5EF4-FFF2-40B4-BE49-F238E27FC236}">
                <a16:creationId xmlns:a16="http://schemas.microsoft.com/office/drawing/2014/main" id="{953D6EA1-0C3C-4E6A-B123-24201A8FFF01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b="0" u="none" smtClean="0"/>
            </a:lvl1pPr>
          </a:lstStyle>
          <a:p>
            <a:pPr>
              <a:defRPr/>
            </a:pPr>
            <a:fld id="{BDB48E6D-0F53-4C08-B0AA-BE59F23C17BC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>
            <a:extLst>
              <a:ext uri="{FF2B5EF4-FFF2-40B4-BE49-F238E27FC236}">
                <a16:creationId xmlns:a16="http://schemas.microsoft.com/office/drawing/2014/main" id="{FB7A8F6D-5CB3-44A2-A373-8528EB63BE51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6563" name="Rectangle 3">
            <a:extLst>
              <a:ext uri="{FF2B5EF4-FFF2-40B4-BE49-F238E27FC236}">
                <a16:creationId xmlns:a16="http://schemas.microsoft.com/office/drawing/2014/main" id="{59F3AD4D-A945-4F7A-B47A-8C639DE21CD5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076" name="Rectangle 4">
            <a:extLst>
              <a:ext uri="{FF2B5EF4-FFF2-40B4-BE49-F238E27FC236}">
                <a16:creationId xmlns:a16="http://schemas.microsoft.com/office/drawing/2014/main" id="{8F68CA1A-6FBB-4DA1-B041-95657BF9936C}"/>
              </a:ext>
            </a:extLst>
          </p:cNvPr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6565" name="Rectangle 5">
            <a:extLst>
              <a:ext uri="{FF2B5EF4-FFF2-40B4-BE49-F238E27FC236}">
                <a16:creationId xmlns:a16="http://schemas.microsoft.com/office/drawing/2014/main" id="{D303848E-3102-4D08-9952-4C7EFAD1A33B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/>
              <a:t>Cliquez pour modifier les styles du texte du masque</a:t>
            </a:r>
          </a:p>
          <a:p>
            <a:pPr lvl="1"/>
            <a:r>
              <a:rPr lang="fr-FR" noProof="0"/>
              <a:t>Deuxième niveau</a:t>
            </a:r>
          </a:p>
          <a:p>
            <a:pPr lvl="2"/>
            <a:r>
              <a:rPr lang="fr-FR" noProof="0"/>
              <a:t>Troisième niveau</a:t>
            </a:r>
          </a:p>
          <a:p>
            <a:pPr lvl="3"/>
            <a:r>
              <a:rPr lang="fr-FR" noProof="0"/>
              <a:t>Quatrième niveau</a:t>
            </a:r>
          </a:p>
          <a:p>
            <a:pPr lvl="4"/>
            <a:r>
              <a:rPr lang="fr-FR" noProof="0"/>
              <a:t>Cinquième niveau</a:t>
            </a:r>
          </a:p>
        </p:txBody>
      </p:sp>
      <p:sp>
        <p:nvSpPr>
          <p:cNvPr id="66566" name="Rectangle 6">
            <a:extLst>
              <a:ext uri="{FF2B5EF4-FFF2-40B4-BE49-F238E27FC236}">
                <a16:creationId xmlns:a16="http://schemas.microsoft.com/office/drawing/2014/main" id="{001B6B97-C171-43FD-9FAB-75D8D1071109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r>
              <a:rPr lang="fr-FR"/>
              <a:t>Stage initial initiateur CODEP 92 - 09 2012</a:t>
            </a:r>
          </a:p>
        </p:txBody>
      </p:sp>
      <p:sp>
        <p:nvSpPr>
          <p:cNvPr id="66567" name="Rectangle 7">
            <a:extLst>
              <a:ext uri="{FF2B5EF4-FFF2-40B4-BE49-F238E27FC236}">
                <a16:creationId xmlns:a16="http://schemas.microsoft.com/office/drawing/2014/main" id="{C9F253EF-E98F-45F1-AD91-803FDD7186C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054860AF-9C03-4FA1-9E60-275546E8194D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>
            <a:extLst>
              <a:ext uri="{FF2B5EF4-FFF2-40B4-BE49-F238E27FC236}">
                <a16:creationId xmlns:a16="http://schemas.microsoft.com/office/drawing/2014/main" id="{E6C7555A-1028-474A-ACB0-6FDB48F35A3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BD2D9E63-B116-4D0D-85A4-334BF83DF998}" type="slidenum">
              <a:rPr lang="fr-FR" altLang="fr-FR"/>
              <a:pPr>
                <a:spcBef>
                  <a:spcPct val="0"/>
                </a:spcBef>
              </a:pPr>
              <a:t>1</a:t>
            </a:fld>
            <a:endParaRPr lang="fr-FR" altLang="fr-FR"/>
          </a:p>
        </p:txBody>
      </p:sp>
      <p:sp>
        <p:nvSpPr>
          <p:cNvPr id="6147" name="Rectangle 2">
            <a:extLst>
              <a:ext uri="{FF2B5EF4-FFF2-40B4-BE49-F238E27FC236}">
                <a16:creationId xmlns:a16="http://schemas.microsoft.com/office/drawing/2014/main" id="{9DF5BDEF-9172-4BAD-9145-94A1856B19FF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8" name="Rectangle 3">
            <a:extLst>
              <a:ext uri="{FF2B5EF4-FFF2-40B4-BE49-F238E27FC236}">
                <a16:creationId xmlns:a16="http://schemas.microsoft.com/office/drawing/2014/main" id="{DC94386F-1FA1-488D-8563-743DD9B25FE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fr-FR" altLang="fr-FR"/>
          </a:p>
        </p:txBody>
      </p:sp>
      <p:sp>
        <p:nvSpPr>
          <p:cNvPr id="6149" name="Espace réservé du pied de page 4">
            <a:extLst>
              <a:ext uri="{FF2B5EF4-FFF2-40B4-BE49-F238E27FC236}">
                <a16:creationId xmlns:a16="http://schemas.microsoft.com/office/drawing/2014/main" id="{A2CADE49-42FD-41F0-A756-23ABC4131BD4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fr-FR" altLang="fr-FR"/>
              <a:t>Stage initial initiateur CODEP 92 - 09 2012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Espace réservé de l'image des diapositives 1">
            <a:extLst>
              <a:ext uri="{FF2B5EF4-FFF2-40B4-BE49-F238E27FC236}">
                <a16:creationId xmlns:a16="http://schemas.microsoft.com/office/drawing/2014/main" id="{BCC1168F-3C18-453C-B21C-6015D26E851A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195" name="Espace réservé des commentaires 2">
            <a:extLst>
              <a:ext uri="{FF2B5EF4-FFF2-40B4-BE49-F238E27FC236}">
                <a16:creationId xmlns:a16="http://schemas.microsoft.com/office/drawing/2014/main" id="{D2E0D457-54C5-46BA-8FC0-29FDE0BEA1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 altLang="fr-FR"/>
          </a:p>
        </p:txBody>
      </p:sp>
      <p:sp>
        <p:nvSpPr>
          <p:cNvPr id="8196" name="Espace réservé du numéro de diapositive 3">
            <a:extLst>
              <a:ext uri="{FF2B5EF4-FFF2-40B4-BE49-F238E27FC236}">
                <a16:creationId xmlns:a16="http://schemas.microsoft.com/office/drawing/2014/main" id="{EECB6934-8040-41EB-8C07-13DAB2377F2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69BCF684-FD22-4D44-B4DF-E54A8552DA52}" type="slidenum">
              <a:rPr lang="fr-FR" altLang="fr-FR"/>
              <a:pPr>
                <a:spcBef>
                  <a:spcPct val="0"/>
                </a:spcBef>
              </a:pPr>
              <a:t>2</a:t>
            </a:fld>
            <a:endParaRPr lang="fr-FR" altLang="fr-FR"/>
          </a:p>
        </p:txBody>
      </p:sp>
      <p:sp>
        <p:nvSpPr>
          <p:cNvPr id="8197" name="Espace réservé du pied de page 4">
            <a:extLst>
              <a:ext uri="{FF2B5EF4-FFF2-40B4-BE49-F238E27FC236}">
                <a16:creationId xmlns:a16="http://schemas.microsoft.com/office/drawing/2014/main" id="{0A692A6E-61E8-4F20-BE30-EAC739873FEC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fr-FR" altLang="fr-FR"/>
              <a:t>Stage initial initiateur CODEP 92 - 09 2012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3409CC73-BBF3-4FB9-8593-E2D2C48F104D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A9A9AA-FB3B-4B61-80A5-2A91E60ABB42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076958561"/>
      </p:ext>
    </p:extLst>
  </p:cSld>
  <p:clrMapOvr>
    <a:masterClrMapping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681A5D39-EE0B-4366-B619-26453678B51D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DBDEC5-87D0-4B6A-81F6-3462D1B34A9A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760184711"/>
      </p:ext>
    </p:extLst>
  </p:cSld>
  <p:clrMapOvr>
    <a:masterClrMapping/>
  </p:clrMapOvr>
  <p:transition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442075" y="247650"/>
            <a:ext cx="2014538" cy="5889625"/>
          </a:xfrm>
        </p:spPr>
        <p:txBody>
          <a:bodyPr vert="eaVert"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98463" y="247650"/>
            <a:ext cx="5891212" cy="5889625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7B77B5C1-CB84-4B27-9EAB-326277F01B3C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E7D0A2-4B83-4507-8B64-9D86C8F28B81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355443967"/>
      </p:ext>
    </p:extLst>
  </p:cSld>
  <p:clrMapOvr>
    <a:masterClrMapping/>
  </p:clrMapOvr>
  <p:transition spd="slow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u pied de page 4">
            <a:extLst>
              <a:ext uri="{FF2B5EF4-FFF2-40B4-BE49-F238E27FC236}">
                <a16:creationId xmlns:a16="http://schemas.microsoft.com/office/drawing/2014/main" id="{2F90D9D3-A51A-4C0A-B08D-8884A2ED5AB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9EA41729-8023-4083-8332-4D125782F5DC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08E01B-F4DC-43A0-8FBE-BFFDA99E5D1D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354028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pied de page 4">
            <a:extLst>
              <a:ext uri="{FF2B5EF4-FFF2-40B4-BE49-F238E27FC236}">
                <a16:creationId xmlns:a16="http://schemas.microsoft.com/office/drawing/2014/main" id="{F1F779D3-666B-4BAD-87CB-339A442E32F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26C5DBD4-F012-437A-8763-D88AE7AD66D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C2460E-ACF3-4DB6-9E44-DF856DFE7B7A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68177048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pied de page 4">
            <a:extLst>
              <a:ext uri="{FF2B5EF4-FFF2-40B4-BE49-F238E27FC236}">
                <a16:creationId xmlns:a16="http://schemas.microsoft.com/office/drawing/2014/main" id="{FADE3724-6360-4939-90C7-7A92D4DF557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A57D4630-3093-42A2-A566-6578993E2B2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7820F9-5420-42E4-A27B-B29B8365879C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61772127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FF2A85E-5FC4-4E66-8D35-8FF1396B962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6" name="Rectangle 7">
            <a:extLst>
              <a:ext uri="{FF2B5EF4-FFF2-40B4-BE49-F238E27FC236}">
                <a16:creationId xmlns:a16="http://schemas.microsoft.com/office/drawing/2014/main" id="{CB59F30C-7579-4A51-B4F5-0B006EFE253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61838C-3F50-4BC4-B33C-A18576D9CE43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23969582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u pied de page 4">
            <a:extLst>
              <a:ext uri="{FF2B5EF4-FFF2-40B4-BE49-F238E27FC236}">
                <a16:creationId xmlns:a16="http://schemas.microsoft.com/office/drawing/2014/main" id="{4B19CDE7-B6D4-454B-B323-FAF6EB2FFE8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7533E86-C0F2-49BD-A220-6F326626AF5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DA8130-B6CC-453B-88B5-14F3D28FBFBC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423107446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pied de page 4">
            <a:extLst>
              <a:ext uri="{FF2B5EF4-FFF2-40B4-BE49-F238E27FC236}">
                <a16:creationId xmlns:a16="http://schemas.microsoft.com/office/drawing/2014/main" id="{B76A9ECE-1D8B-41D2-B7F1-880D369FA52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4" name="Rectangle 7">
            <a:extLst>
              <a:ext uri="{FF2B5EF4-FFF2-40B4-BE49-F238E27FC236}">
                <a16:creationId xmlns:a16="http://schemas.microsoft.com/office/drawing/2014/main" id="{CF86EFA5-EFBF-434E-9DD9-708FFDB43F0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7BAB66-F6B4-4427-B273-AE2EAD0E8E99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13536642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4">
            <a:extLst>
              <a:ext uri="{FF2B5EF4-FFF2-40B4-BE49-F238E27FC236}">
                <a16:creationId xmlns:a16="http://schemas.microsoft.com/office/drawing/2014/main" id="{7A2D96FB-ED56-4F6E-9557-444680A1FC5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3" name="Rectangle 7">
            <a:extLst>
              <a:ext uri="{FF2B5EF4-FFF2-40B4-BE49-F238E27FC236}">
                <a16:creationId xmlns:a16="http://schemas.microsoft.com/office/drawing/2014/main" id="{93379968-99B2-4D26-9C67-40F73C501AB2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073299-D1DC-4070-81D5-5274F47816A9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55052049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0BFC5C2-B7DD-4009-9365-FCDC923B950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6" name="Rectangle 7">
            <a:extLst>
              <a:ext uri="{FF2B5EF4-FFF2-40B4-BE49-F238E27FC236}">
                <a16:creationId xmlns:a16="http://schemas.microsoft.com/office/drawing/2014/main" id="{DB078932-3685-4BE8-95E7-6B1C3F3097F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D43F70-9D76-42DB-AACB-B6EBB02ECD84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7515049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271E44DF-749C-4543-AB84-0BB4F11EC030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9BD077-4627-4AB6-86A7-EF6FF491B3E3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301649521"/>
      </p:ext>
    </p:extLst>
  </p:cSld>
  <p:clrMapOvr>
    <a:masterClrMapping/>
  </p:clrMapOvr>
  <p:transition spd="slow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E40BEBB-8393-4001-8DA9-44B7D35E55B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6" name="Rectangle 7">
            <a:extLst>
              <a:ext uri="{FF2B5EF4-FFF2-40B4-BE49-F238E27FC236}">
                <a16:creationId xmlns:a16="http://schemas.microsoft.com/office/drawing/2014/main" id="{3AC1C50D-AF99-4EEA-9A49-AF1564B6EC1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92A1E0-B9FE-49B9-95BB-D03CFE1FD71E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54122533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pied de page 4">
            <a:extLst>
              <a:ext uri="{FF2B5EF4-FFF2-40B4-BE49-F238E27FC236}">
                <a16:creationId xmlns:a16="http://schemas.microsoft.com/office/drawing/2014/main" id="{D727CF80-1662-4A0A-8974-518C8D9F328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D75F7E0A-2CBD-4F53-A43B-AA74ECCF1E1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3FDA30-AEFF-4DBB-9A5E-60E44E9A07AA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42043970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pied de page 4">
            <a:extLst>
              <a:ext uri="{FF2B5EF4-FFF2-40B4-BE49-F238E27FC236}">
                <a16:creationId xmlns:a16="http://schemas.microsoft.com/office/drawing/2014/main" id="{AF13EDB4-CABF-4D6D-8A3D-6DDB17DF87F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EF431E95-F95B-42D7-8FD6-48AE521FE20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6F51AF-DCEA-485A-9212-D6652B6B8717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5204257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D1C09A65-E31F-4D46-87BC-4B0ED6327569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6BC5EC-B69E-4585-B114-51E543A6F6ED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153314570"/>
      </p:ext>
    </p:extLst>
  </p:cSld>
  <p:clrMapOvr>
    <a:masterClrMapping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84213" y="1484313"/>
            <a:ext cx="3810000" cy="4652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6613" y="1484313"/>
            <a:ext cx="3810000" cy="4652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1A5FE4FB-E1B4-46BC-8F89-33FFEBC85DD4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8EA4DC-0E00-4EEB-A769-352125119A52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644013245"/>
      </p:ext>
    </p:extLst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E07448C-36F0-47B6-B9A7-0BDDE4B9697C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FE25F8-7D58-43D9-B895-AA398088CF11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689067907"/>
      </p:ext>
    </p:extLst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Rectangle 6">
            <a:extLst>
              <a:ext uri="{FF2B5EF4-FFF2-40B4-BE49-F238E27FC236}">
                <a16:creationId xmlns:a16="http://schemas.microsoft.com/office/drawing/2014/main" id="{CD1F476B-E70A-42C3-8975-A4616E4E8BDD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28AD91-7677-4E03-9074-ADB98BDC2CF7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4076064017"/>
      </p:ext>
    </p:extLst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>
            <a:extLst>
              <a:ext uri="{FF2B5EF4-FFF2-40B4-BE49-F238E27FC236}">
                <a16:creationId xmlns:a16="http://schemas.microsoft.com/office/drawing/2014/main" id="{D4E9D230-DD3A-4510-B80C-A020B365420A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00B177-C525-4BD3-9D55-3AA4861EB9ED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587070533"/>
      </p:ext>
    </p:extLst>
  </p:cSld>
  <p:clrMapOvr>
    <a:masterClrMapping/>
  </p:clrMapOvr>
  <p:transition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5203B9DC-6D54-4A79-9EF6-20AA7169F4C9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C23E86-876F-411E-BE84-DD2423936849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071341393"/>
      </p:ext>
    </p:extLst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5534AE36-D132-420E-A7D0-7490DBEE730D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CAE1A3-0D00-48AF-A0B6-BA46A959C56A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640099343"/>
      </p:ext>
    </p:extLst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3557D241-E96E-4E2A-9668-4799A992F55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398463" y="24765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/>
              <a:t>Cliquez pour modifier le style du titre du masque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8635DD3C-F06B-4755-A649-FD12477EEF0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1484313"/>
            <a:ext cx="7772400" cy="4652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/>
              <a:t>Cliquez pour modifier les styles du texte du masque</a:t>
            </a:r>
          </a:p>
          <a:p>
            <a:pPr lvl="1"/>
            <a:r>
              <a:rPr lang="fr-FR" altLang="fr-FR"/>
              <a:t>Deuxième niveau</a:t>
            </a:r>
          </a:p>
          <a:p>
            <a:pPr lvl="2"/>
            <a:r>
              <a:rPr lang="fr-FR" altLang="fr-FR"/>
              <a:t>Troisième niveau</a:t>
            </a:r>
          </a:p>
          <a:p>
            <a:pPr lvl="3"/>
            <a:r>
              <a:rPr lang="fr-FR" altLang="fr-FR"/>
              <a:t>Quatrième niveau</a:t>
            </a:r>
          </a:p>
          <a:p>
            <a:pPr lvl="4"/>
            <a:r>
              <a:rPr lang="fr-FR" altLang="fr-FR"/>
              <a:t>Cinquième niveau</a:t>
            </a:r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96BD64F2-8951-496F-9E1E-22B76EBEF3CC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372225" y="623728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b="0" u="none" smtClean="0">
                <a:latin typeface="Comic Sans MS" panose="030F0702030302020204" pitchFamily="66" charset="0"/>
              </a:defRPr>
            </a:lvl1pPr>
          </a:lstStyle>
          <a:p>
            <a:pPr>
              <a:defRPr/>
            </a:pPr>
            <a:fld id="{FF1B8CA5-5478-4DDC-818D-D14FBDC5B644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  <p:sp>
        <p:nvSpPr>
          <p:cNvPr id="1029" name="Line 7">
            <a:extLst>
              <a:ext uri="{FF2B5EF4-FFF2-40B4-BE49-F238E27FC236}">
                <a16:creationId xmlns:a16="http://schemas.microsoft.com/office/drawing/2014/main" id="{AF0EEEA5-8198-4372-8967-F89A163EE692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0" y="1593850"/>
            <a:ext cx="9144000" cy="0"/>
          </a:xfrm>
          <a:prstGeom prst="line">
            <a:avLst/>
          </a:prstGeom>
          <a:noFill/>
          <a:ln w="762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ransition spd="slow"/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omic Sans MS" pitchFamily="66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omic Sans MS" pitchFamily="66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omic Sans MS" pitchFamily="66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omic Sans MS" pitchFamily="66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omic Sans MS" pitchFamily="66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omic Sans MS" pitchFamily="66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omic Sans MS" pitchFamily="66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b="1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800" b="1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800" b="1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800" b="1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800" b="1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800" b="1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800" b="1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800" b="1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>
            <a:extLst>
              <a:ext uri="{FF2B5EF4-FFF2-40B4-BE49-F238E27FC236}">
                <a16:creationId xmlns:a16="http://schemas.microsoft.com/office/drawing/2014/main" id="{40CDBB9E-0831-4978-BC3F-A67D785E0655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484313"/>
            <a:ext cx="7524750" cy="71437"/>
          </a:xfrm>
          <a:prstGeom prst="rect">
            <a:avLst/>
          </a:prstGeom>
          <a:solidFill>
            <a:srgbClr val="DBE5F1"/>
          </a:solidFill>
          <a:ln w="9525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defRPr/>
            </a:pPr>
            <a:endParaRPr lang="fr-FR" altLang="fr-FR" sz="1800" b="0" u="none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51" name="Picture 8">
            <a:extLst>
              <a:ext uri="{FF2B5EF4-FFF2-40B4-BE49-F238E27FC236}">
                <a16:creationId xmlns:a16="http://schemas.microsoft.com/office/drawing/2014/main" id="{60D056AD-E87F-4DA2-9509-23FBB5A213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7050" y="269875"/>
            <a:ext cx="1943100" cy="993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2" name="Espace réservé du titre 1">
            <a:extLst>
              <a:ext uri="{FF2B5EF4-FFF2-40B4-BE49-F238E27FC236}">
                <a16:creationId xmlns:a16="http://schemas.microsoft.com/office/drawing/2014/main" id="{84E0C529-A6DC-4295-A6D6-D4DE77AF3DF4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63468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/>
              <a:t>Cliquez pour modifier le style du titre</a:t>
            </a:r>
          </a:p>
        </p:txBody>
      </p:sp>
      <p:sp>
        <p:nvSpPr>
          <p:cNvPr id="2053" name="Espace réservé du texte 2">
            <a:extLst>
              <a:ext uri="{FF2B5EF4-FFF2-40B4-BE49-F238E27FC236}">
                <a16:creationId xmlns:a16="http://schemas.microsoft.com/office/drawing/2014/main" id="{924FECB7-7478-4A2F-92D6-412BB279EEC6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/>
              <a:t>Cliquez pour modifier les styles du texte du masque</a:t>
            </a:r>
          </a:p>
          <a:p>
            <a:pPr lvl="1"/>
            <a:r>
              <a:rPr lang="fr-FR" altLang="fr-FR"/>
              <a:t>Deuxième niveau</a:t>
            </a:r>
          </a:p>
          <a:p>
            <a:pPr lvl="2"/>
            <a:r>
              <a:rPr lang="fr-FR" altLang="fr-FR"/>
              <a:t>Troisième niveau</a:t>
            </a:r>
          </a:p>
          <a:p>
            <a:pPr lvl="3"/>
            <a:r>
              <a:rPr lang="fr-FR" altLang="fr-FR"/>
              <a:t>Quatrième niveau</a:t>
            </a:r>
          </a:p>
          <a:p>
            <a:pPr lvl="4"/>
            <a:r>
              <a:rPr lang="fr-FR" altLang="fr-FR"/>
              <a:t>Cinquième niveau</a:t>
            </a:r>
          </a:p>
        </p:txBody>
      </p:sp>
      <p:sp>
        <p:nvSpPr>
          <p:cNvPr id="12" name="Espace réservé du pied de page 4">
            <a:extLst>
              <a:ext uri="{FF2B5EF4-FFF2-40B4-BE49-F238E27FC236}">
                <a16:creationId xmlns:a16="http://schemas.microsoft.com/office/drawing/2014/main" id="{D622BE8B-ED01-494C-B253-9EFCC5D22D4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 b="0" u="none" smtClean="0">
                <a:latin typeface="+mn-lt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36871" name="Rectangle 7">
            <a:extLst>
              <a:ext uri="{FF2B5EF4-FFF2-40B4-BE49-F238E27FC236}">
                <a16:creationId xmlns:a16="http://schemas.microsoft.com/office/drawing/2014/main" id="{B78FCD73-85FA-4629-951E-0D19014F04A6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 b="0" u="none" smtClean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0DF51B6F-CCB0-41BC-A432-691EC59928D4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rgbClr val="2D4E77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2D4E77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2D4E77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2D4E77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2D4E77"/>
          </a:solidFill>
          <a:latin typeface="Calibri" panose="020F0502020204030204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2D4E77"/>
          </a:solidFill>
          <a:latin typeface="Calibri" panose="020F0502020204030204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2D4E77"/>
          </a:solidFill>
          <a:latin typeface="Calibri" panose="020F0502020204030204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2D4E77"/>
          </a:solidFill>
          <a:latin typeface="Calibri" panose="020F0502020204030204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2D4E77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rgbClr val="2D4E77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rgbClr val="2D4E77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rgbClr val="2D4E77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rgbClr val="2D4E77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rgbClr val="2D4E77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1">
            <a:extLst>
              <a:ext uri="{FF2B5EF4-FFF2-40B4-BE49-F238E27FC236}">
                <a16:creationId xmlns:a16="http://schemas.microsoft.com/office/drawing/2014/main" id="{DA41DC54-73C5-4E88-AA3D-14E39D20B63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5123" name="Espace réservé du numéro de diapositive 2">
            <a:extLst>
              <a:ext uri="{FF2B5EF4-FFF2-40B4-BE49-F238E27FC236}">
                <a16:creationId xmlns:a16="http://schemas.microsoft.com/office/drawing/2014/main" id="{0C579DBC-34DA-4E2D-9710-53A46D69C31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AAEF2EEA-6C92-441A-B88E-93ACF74172F0}" type="slidenum">
              <a:rPr lang="fr-FR" altLang="fr-FR" sz="1200" b="0" u="none">
                <a:latin typeface="Arial" panose="020B0604020202020204" pitchFamily="34" charset="0"/>
              </a:rPr>
              <a:pPr/>
              <a:t>1</a:t>
            </a:fld>
            <a:endParaRPr lang="fr-FR" altLang="fr-FR" sz="1200" b="0" u="none">
              <a:latin typeface="Arial" panose="020B0604020202020204" pitchFamily="34" charset="0"/>
            </a:endParaRPr>
          </a:p>
        </p:txBody>
      </p:sp>
      <p:sp>
        <p:nvSpPr>
          <p:cNvPr id="5124" name="Text Box 4">
            <a:extLst>
              <a:ext uri="{FF2B5EF4-FFF2-40B4-BE49-F238E27FC236}">
                <a16:creationId xmlns:a16="http://schemas.microsoft.com/office/drawing/2014/main" id="{C0EF6F10-BCA2-43AD-B959-C91048F743E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47813" y="2636838"/>
            <a:ext cx="6049962" cy="143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fr-FR" altLang="fr-FR" sz="4400" u="none">
                <a:solidFill>
                  <a:schemeClr val="bg1"/>
                </a:solidFill>
              </a:rPr>
              <a:t>Construire une séance de formation théorique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Espace réservé du pied de page 1">
            <a:extLst>
              <a:ext uri="{FF2B5EF4-FFF2-40B4-BE49-F238E27FC236}">
                <a16:creationId xmlns:a16="http://schemas.microsoft.com/office/drawing/2014/main" id="{949EC78B-418A-470C-B261-D2F5228E181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7171" name="Espace réservé du numéro de diapositive 2">
            <a:extLst>
              <a:ext uri="{FF2B5EF4-FFF2-40B4-BE49-F238E27FC236}">
                <a16:creationId xmlns:a16="http://schemas.microsoft.com/office/drawing/2014/main" id="{61013DED-9701-4751-A983-1F5EB99CD7D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70A2B655-2EAC-4D07-AFD0-31FB244C57E3}" type="slidenum">
              <a:rPr lang="fr-FR" altLang="fr-FR" sz="1200" b="0" u="none">
                <a:latin typeface="Arial" panose="020B0604020202020204" pitchFamily="34" charset="0"/>
              </a:rPr>
              <a:pPr/>
              <a:t>2</a:t>
            </a:fld>
            <a:endParaRPr lang="fr-FR" altLang="fr-FR" sz="1200" b="0" u="none">
              <a:latin typeface="Arial" panose="020B0604020202020204" pitchFamily="34" charset="0"/>
            </a:endParaRPr>
          </a:p>
        </p:txBody>
      </p:sp>
      <p:grpSp>
        <p:nvGrpSpPr>
          <p:cNvPr id="7172" name="Group 1027">
            <a:extLst>
              <a:ext uri="{FF2B5EF4-FFF2-40B4-BE49-F238E27FC236}">
                <a16:creationId xmlns:a16="http://schemas.microsoft.com/office/drawing/2014/main" id="{A40FBDF4-D975-4715-97C2-948C25E2A640}"/>
              </a:ext>
            </a:extLst>
          </p:cNvPr>
          <p:cNvGrpSpPr>
            <a:grpSpLocks/>
          </p:cNvGrpSpPr>
          <p:nvPr/>
        </p:nvGrpSpPr>
        <p:grpSpPr bwMode="auto">
          <a:xfrm>
            <a:off x="304800" y="1905000"/>
            <a:ext cx="6248400" cy="579438"/>
            <a:chOff x="720" y="3072"/>
            <a:chExt cx="1554" cy="365"/>
          </a:xfrm>
        </p:grpSpPr>
        <p:sp>
          <p:nvSpPr>
            <p:cNvPr id="7180" name="Rectangle 1028">
              <a:extLst>
                <a:ext uri="{FF2B5EF4-FFF2-40B4-BE49-F238E27FC236}">
                  <a16:creationId xmlns:a16="http://schemas.microsoft.com/office/drawing/2014/main" id="{BBB99AB9-276E-44FC-9030-0767203D47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0" y="3072"/>
              <a:ext cx="1536" cy="3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rgbClr val="2D4E77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rgbClr val="2D4E77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2D4E77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fr-FR" altLang="fr-FR" sz="2400">
                <a:solidFill>
                  <a:schemeClr val="tx1"/>
                </a:solidFill>
              </a:endParaRPr>
            </a:p>
          </p:txBody>
        </p:sp>
        <p:sp>
          <p:nvSpPr>
            <p:cNvPr id="7181" name="Text Box 1029">
              <a:extLst>
                <a:ext uri="{FF2B5EF4-FFF2-40B4-BE49-F238E27FC236}">
                  <a16:creationId xmlns:a16="http://schemas.microsoft.com/office/drawing/2014/main" id="{3564325A-77BE-4086-8451-6E0724FB0A2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20" y="3072"/>
              <a:ext cx="1554" cy="3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rgbClr val="2D4E77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rgbClr val="2D4E77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2D4E77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fr-FR" altLang="fr-FR" u="none">
                  <a:solidFill>
                    <a:srgbClr val="FF0000"/>
                  </a:solidFill>
                </a:rPr>
                <a:t>Les questions à se poser ?</a:t>
              </a:r>
            </a:p>
          </p:txBody>
        </p:sp>
      </p:grpSp>
      <p:sp>
        <p:nvSpPr>
          <p:cNvPr id="7173" name="Text Box 1030">
            <a:extLst>
              <a:ext uri="{FF2B5EF4-FFF2-40B4-BE49-F238E27FC236}">
                <a16:creationId xmlns:a16="http://schemas.microsoft.com/office/drawing/2014/main" id="{67F64994-9C8A-42DE-A4B0-B6AF827EDA4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00125" y="2708275"/>
            <a:ext cx="4249738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800" u="none">
                <a:solidFill>
                  <a:schemeClr val="tx2"/>
                </a:solidFill>
              </a:rPr>
              <a:t>Pourquoi ce cours ? </a:t>
            </a:r>
          </a:p>
        </p:txBody>
      </p:sp>
      <p:sp>
        <p:nvSpPr>
          <p:cNvPr id="7174" name="Text Box 1031">
            <a:extLst>
              <a:ext uri="{FF2B5EF4-FFF2-40B4-BE49-F238E27FC236}">
                <a16:creationId xmlns:a16="http://schemas.microsoft.com/office/drawing/2014/main" id="{C4BA5226-A8FD-48BB-88D5-7EE9C3E7C1E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00125" y="3357563"/>
            <a:ext cx="403860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800" u="none">
                <a:solidFill>
                  <a:schemeClr val="tx2"/>
                </a:solidFill>
              </a:rPr>
              <a:t>A qui s’adresse le cours ? </a:t>
            </a:r>
          </a:p>
        </p:txBody>
      </p:sp>
      <p:sp>
        <p:nvSpPr>
          <p:cNvPr id="7175" name="Text Box 1032">
            <a:extLst>
              <a:ext uri="{FF2B5EF4-FFF2-40B4-BE49-F238E27FC236}">
                <a16:creationId xmlns:a16="http://schemas.microsoft.com/office/drawing/2014/main" id="{3B90828D-C143-4D00-98FC-A516A79C4E1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00125" y="3962400"/>
            <a:ext cx="58674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800" u="none">
                <a:solidFill>
                  <a:schemeClr val="tx2"/>
                </a:solidFill>
              </a:rPr>
              <a:t>Où se situe-t-il dans la progression ?</a:t>
            </a:r>
            <a:r>
              <a:rPr lang="fr-FR" altLang="fr-FR" sz="2800" b="0" u="none">
                <a:solidFill>
                  <a:schemeClr val="tx2"/>
                </a:solidFill>
              </a:rPr>
              <a:t> </a:t>
            </a:r>
          </a:p>
        </p:txBody>
      </p:sp>
      <p:sp>
        <p:nvSpPr>
          <p:cNvPr id="7176" name="Text Box 1033">
            <a:extLst>
              <a:ext uri="{FF2B5EF4-FFF2-40B4-BE49-F238E27FC236}">
                <a16:creationId xmlns:a16="http://schemas.microsoft.com/office/drawing/2014/main" id="{B32C0BAC-FA42-40A0-BBC5-992299BC349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85838" y="4579938"/>
            <a:ext cx="594360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800" u="none">
                <a:solidFill>
                  <a:schemeClr val="tx2"/>
                </a:solidFill>
              </a:rPr>
              <a:t>Comment faire le cours ? </a:t>
            </a:r>
            <a:endParaRPr lang="fr-FR" altLang="fr-FR" sz="2800" b="0" u="none">
              <a:solidFill>
                <a:schemeClr val="tx2"/>
              </a:solidFill>
            </a:endParaRPr>
          </a:p>
        </p:txBody>
      </p:sp>
      <p:sp>
        <p:nvSpPr>
          <p:cNvPr id="7177" name="Text Box 1034">
            <a:extLst>
              <a:ext uri="{FF2B5EF4-FFF2-40B4-BE49-F238E27FC236}">
                <a16:creationId xmlns:a16="http://schemas.microsoft.com/office/drawing/2014/main" id="{FC164A74-9FFC-467E-B680-6D407A6F339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00125" y="5229225"/>
            <a:ext cx="47244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800" u="none">
                <a:solidFill>
                  <a:schemeClr val="tx2"/>
                </a:solidFill>
              </a:rPr>
              <a:t>Ont-ils compris ?</a:t>
            </a:r>
            <a:r>
              <a:rPr lang="fr-FR" altLang="fr-FR" sz="2800" b="0" u="none">
                <a:solidFill>
                  <a:schemeClr val="tx2"/>
                </a:solidFill>
              </a:rPr>
              <a:t> </a:t>
            </a:r>
          </a:p>
        </p:txBody>
      </p:sp>
      <p:sp>
        <p:nvSpPr>
          <p:cNvPr id="7178" name="ZoneTexte 11">
            <a:extLst>
              <a:ext uri="{FF2B5EF4-FFF2-40B4-BE49-F238E27FC236}">
                <a16:creationId xmlns:a16="http://schemas.microsoft.com/office/drawing/2014/main" id="{133CC8E4-2F2D-4C43-B06B-5A5CB447CC6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92950" y="2924175"/>
            <a:ext cx="935038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9600" u="none">
                <a:solidFill>
                  <a:srgbClr val="FF0000"/>
                </a:solidFill>
              </a:rPr>
              <a:t>?</a:t>
            </a:r>
          </a:p>
        </p:txBody>
      </p:sp>
      <p:sp>
        <p:nvSpPr>
          <p:cNvPr id="7179" name="Text Box 4">
            <a:extLst>
              <a:ext uri="{FF2B5EF4-FFF2-40B4-BE49-F238E27FC236}">
                <a16:creationId xmlns:a16="http://schemas.microsoft.com/office/drawing/2014/main" id="{69E2093D-E257-44E4-B623-851C2027DF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0825" y="188913"/>
            <a:ext cx="6049963" cy="131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4000" u="none">
                <a:solidFill>
                  <a:schemeClr val="bg1"/>
                </a:solidFill>
              </a:rPr>
              <a:t>Construire une séance de formation théorique</a:t>
            </a: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pied de page 1">
            <a:extLst>
              <a:ext uri="{FF2B5EF4-FFF2-40B4-BE49-F238E27FC236}">
                <a16:creationId xmlns:a16="http://schemas.microsoft.com/office/drawing/2014/main" id="{B84A2D70-A252-4F14-8E89-710140A74DC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9219" name="Espace réservé du numéro de diapositive 2">
            <a:extLst>
              <a:ext uri="{FF2B5EF4-FFF2-40B4-BE49-F238E27FC236}">
                <a16:creationId xmlns:a16="http://schemas.microsoft.com/office/drawing/2014/main" id="{61515D62-BC80-46CC-8954-C1595FE5CFF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AB18B348-A24D-48E5-8BBA-28C8552A20D9}" type="slidenum">
              <a:rPr lang="fr-FR" altLang="fr-FR" sz="1200" b="0" u="none">
                <a:latin typeface="Arial" panose="020B0604020202020204" pitchFamily="34" charset="0"/>
              </a:rPr>
              <a:pPr/>
              <a:t>3</a:t>
            </a:fld>
            <a:endParaRPr lang="fr-FR" altLang="fr-FR" sz="1200" b="0" u="none">
              <a:latin typeface="Arial" panose="020B0604020202020204" pitchFamily="34" charset="0"/>
            </a:endParaRPr>
          </a:p>
        </p:txBody>
      </p:sp>
      <p:sp>
        <p:nvSpPr>
          <p:cNvPr id="9220" name="Rectangle 3">
            <a:extLst>
              <a:ext uri="{FF2B5EF4-FFF2-40B4-BE49-F238E27FC236}">
                <a16:creationId xmlns:a16="http://schemas.microsoft.com/office/drawing/2014/main" id="{EB1FD817-D2AC-4E1F-9A0F-42A9D65909A9}"/>
              </a:ext>
            </a:extLst>
          </p:cNvPr>
          <p:cNvSpPr>
            <a:spLocks noGrp="1" noChangeArrowheads="1"/>
          </p:cNvSpPr>
          <p:nvPr>
            <p:ph idx="4294967295"/>
          </p:nvPr>
        </p:nvSpPr>
        <p:spPr>
          <a:xfrm>
            <a:off x="611188" y="1844675"/>
            <a:ext cx="8281987" cy="4437063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fr-FR" altLang="fr-FR" sz="2400" b="1"/>
              <a:t>Présentation</a:t>
            </a:r>
          </a:p>
          <a:p>
            <a:pPr eaLnBrk="1" hangingPunct="1">
              <a:lnSpc>
                <a:spcPct val="80000"/>
              </a:lnSpc>
            </a:pPr>
            <a:r>
              <a:rPr lang="fr-FR" altLang="fr-FR" sz="2400" b="1"/>
              <a:t>Objectif</a:t>
            </a:r>
          </a:p>
          <a:p>
            <a:pPr eaLnBrk="1" hangingPunct="1">
              <a:lnSpc>
                <a:spcPct val="80000"/>
              </a:lnSpc>
            </a:pPr>
            <a:r>
              <a:rPr lang="fr-FR" altLang="fr-FR" sz="2400" b="1"/>
              <a:t>Justification</a:t>
            </a:r>
          </a:p>
          <a:p>
            <a:pPr eaLnBrk="1" hangingPunct="1">
              <a:lnSpc>
                <a:spcPct val="80000"/>
              </a:lnSpc>
            </a:pPr>
            <a:r>
              <a:rPr lang="fr-FR" altLang="fr-FR" sz="2400" b="1"/>
              <a:t>Rappels</a:t>
            </a:r>
          </a:p>
          <a:p>
            <a:pPr eaLnBrk="1" hangingPunct="1">
              <a:lnSpc>
                <a:spcPct val="80000"/>
              </a:lnSpc>
            </a:pPr>
            <a:r>
              <a:rPr lang="fr-FR" altLang="fr-FR" sz="2400"/>
              <a:t>        </a:t>
            </a:r>
            <a:r>
              <a:rPr lang="fr-FR" altLang="fr-FR" sz="2400" b="1"/>
              <a:t>Mise en évidence</a:t>
            </a:r>
          </a:p>
          <a:p>
            <a:pPr eaLnBrk="1" hangingPunct="1">
              <a:lnSpc>
                <a:spcPct val="80000"/>
              </a:lnSpc>
            </a:pPr>
            <a:r>
              <a:rPr lang="fr-FR" altLang="fr-FR" sz="2400" b="1"/>
              <a:t>        Énoncé de la loi, formule, explications</a:t>
            </a:r>
          </a:p>
          <a:p>
            <a:pPr eaLnBrk="1" hangingPunct="1">
              <a:lnSpc>
                <a:spcPct val="80000"/>
              </a:lnSpc>
            </a:pPr>
            <a:r>
              <a:rPr lang="fr-FR" altLang="fr-FR" sz="2400" b="1"/>
              <a:t>        Exercices d’application simples</a:t>
            </a:r>
          </a:p>
          <a:p>
            <a:pPr eaLnBrk="1" hangingPunct="1">
              <a:lnSpc>
                <a:spcPct val="80000"/>
              </a:lnSpc>
            </a:pPr>
            <a:r>
              <a:rPr lang="fr-FR" altLang="fr-FR" sz="2400" b="1"/>
              <a:t>        Applications à la plongée</a:t>
            </a:r>
          </a:p>
          <a:p>
            <a:pPr eaLnBrk="1" hangingPunct="1">
              <a:lnSpc>
                <a:spcPct val="80000"/>
              </a:lnSpc>
            </a:pPr>
            <a:r>
              <a:rPr lang="fr-FR" altLang="fr-FR" sz="2400" b="1"/>
              <a:t>Evaluation</a:t>
            </a:r>
          </a:p>
          <a:p>
            <a:pPr eaLnBrk="1" hangingPunct="1">
              <a:lnSpc>
                <a:spcPct val="80000"/>
              </a:lnSpc>
            </a:pPr>
            <a:r>
              <a:rPr lang="fr-FR" altLang="fr-FR" sz="2400" b="1"/>
              <a:t>Conclusion </a:t>
            </a:r>
          </a:p>
          <a:p>
            <a:pPr eaLnBrk="1" hangingPunct="1">
              <a:lnSpc>
                <a:spcPct val="80000"/>
              </a:lnSpc>
            </a:pPr>
            <a:r>
              <a:rPr lang="fr-FR" altLang="fr-FR" sz="2400" b="1"/>
              <a:t>Prochain cours</a:t>
            </a:r>
          </a:p>
          <a:p>
            <a:pPr eaLnBrk="1" hangingPunct="1">
              <a:lnSpc>
                <a:spcPct val="80000"/>
              </a:lnSpc>
            </a:pPr>
            <a:endParaRPr lang="fr-FR" altLang="fr-FR"/>
          </a:p>
        </p:txBody>
      </p:sp>
      <p:sp>
        <p:nvSpPr>
          <p:cNvPr id="9221" name="Text Box 6">
            <a:extLst>
              <a:ext uri="{FF2B5EF4-FFF2-40B4-BE49-F238E27FC236}">
                <a16:creationId xmlns:a16="http://schemas.microsoft.com/office/drawing/2014/main" id="{7DD9F2A3-F8D8-4B20-A1A7-EFA13A16C16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27538" y="1844675"/>
            <a:ext cx="4213225" cy="519113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800" u="none">
                <a:solidFill>
                  <a:schemeClr val="bg1"/>
                </a:solidFill>
              </a:rPr>
              <a:t>Plan du cours de physique</a:t>
            </a:r>
          </a:p>
        </p:txBody>
      </p:sp>
      <p:sp>
        <p:nvSpPr>
          <p:cNvPr id="8" name="Accolade fermante 7">
            <a:extLst>
              <a:ext uri="{FF2B5EF4-FFF2-40B4-BE49-F238E27FC236}">
                <a16:creationId xmlns:a16="http://schemas.microsoft.com/office/drawing/2014/main" id="{62C26116-AB5F-4498-B7F5-EB7EFBD45C61}"/>
              </a:ext>
            </a:extLst>
          </p:cNvPr>
          <p:cNvSpPr/>
          <p:nvPr/>
        </p:nvSpPr>
        <p:spPr>
          <a:xfrm>
            <a:off x="6300788" y="3284538"/>
            <a:ext cx="574675" cy="1728787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fr-FR" u="none" dirty="0"/>
          </a:p>
        </p:txBody>
      </p:sp>
      <p:sp>
        <p:nvSpPr>
          <p:cNvPr id="9223" name="ZoneTexte 8">
            <a:extLst>
              <a:ext uri="{FF2B5EF4-FFF2-40B4-BE49-F238E27FC236}">
                <a16:creationId xmlns:a16="http://schemas.microsoft.com/office/drawing/2014/main" id="{8656AF4D-8692-473A-B611-60899D221EA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75463" y="3644900"/>
            <a:ext cx="2268537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400" u="none">
                <a:solidFill>
                  <a:schemeClr val="tx1"/>
                </a:solidFill>
              </a:rPr>
              <a:t>Contenu suivant niveau</a:t>
            </a:r>
          </a:p>
        </p:txBody>
      </p:sp>
      <p:sp>
        <p:nvSpPr>
          <p:cNvPr id="9224" name="Text Box 4">
            <a:extLst>
              <a:ext uri="{FF2B5EF4-FFF2-40B4-BE49-F238E27FC236}">
                <a16:creationId xmlns:a16="http://schemas.microsoft.com/office/drawing/2014/main" id="{E5E79171-E934-48B0-810C-0FD66D9E985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0825" y="188913"/>
            <a:ext cx="6049963" cy="131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4000" u="none">
                <a:solidFill>
                  <a:schemeClr val="bg1"/>
                </a:solidFill>
              </a:rPr>
              <a:t>Construire une séance de formation théorique</a:t>
            </a: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pied de page 1">
            <a:extLst>
              <a:ext uri="{FF2B5EF4-FFF2-40B4-BE49-F238E27FC236}">
                <a16:creationId xmlns:a16="http://schemas.microsoft.com/office/drawing/2014/main" id="{9448FF08-BDD5-4834-AC04-38DED173CB1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10243" name="Espace réservé du numéro de diapositive 2">
            <a:extLst>
              <a:ext uri="{FF2B5EF4-FFF2-40B4-BE49-F238E27FC236}">
                <a16:creationId xmlns:a16="http://schemas.microsoft.com/office/drawing/2014/main" id="{CA67AC92-DCA5-49D7-973E-22EBB67AC43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1631D6AD-B1FA-421F-B2C0-082CBEEBBB49}" type="slidenum">
              <a:rPr lang="fr-FR" altLang="fr-FR" sz="1200" b="0" u="none">
                <a:latin typeface="Arial" panose="020B0604020202020204" pitchFamily="34" charset="0"/>
              </a:rPr>
              <a:pPr/>
              <a:t>4</a:t>
            </a:fld>
            <a:endParaRPr lang="fr-FR" altLang="fr-FR" sz="1200" b="0" u="none">
              <a:latin typeface="Arial" panose="020B0604020202020204" pitchFamily="34" charset="0"/>
            </a:endParaRPr>
          </a:p>
        </p:txBody>
      </p:sp>
      <p:sp>
        <p:nvSpPr>
          <p:cNvPr id="10244" name="Rectangle 3">
            <a:extLst>
              <a:ext uri="{FF2B5EF4-FFF2-40B4-BE49-F238E27FC236}">
                <a16:creationId xmlns:a16="http://schemas.microsoft.com/office/drawing/2014/main" id="{01B54ECD-B5EE-4278-A09F-C2940CFE78AC}"/>
              </a:ext>
            </a:extLst>
          </p:cNvPr>
          <p:cNvSpPr>
            <a:spLocks noGrp="1" noChangeArrowheads="1"/>
          </p:cNvSpPr>
          <p:nvPr>
            <p:ph idx="4294967295"/>
          </p:nvPr>
        </p:nvSpPr>
        <p:spPr>
          <a:xfrm>
            <a:off x="611188" y="1773238"/>
            <a:ext cx="7772400" cy="47244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fr-FR" altLang="fr-FR" sz="2400" b="1"/>
              <a:t>Présentation</a:t>
            </a:r>
          </a:p>
          <a:p>
            <a:pPr eaLnBrk="1" hangingPunct="1">
              <a:lnSpc>
                <a:spcPct val="80000"/>
              </a:lnSpc>
            </a:pPr>
            <a:r>
              <a:rPr lang="fr-FR" altLang="fr-FR" sz="2400" b="1"/>
              <a:t>Objectifs</a:t>
            </a:r>
          </a:p>
          <a:p>
            <a:pPr eaLnBrk="1" hangingPunct="1">
              <a:lnSpc>
                <a:spcPct val="80000"/>
              </a:lnSpc>
            </a:pPr>
            <a:r>
              <a:rPr lang="fr-FR" altLang="fr-FR" sz="2400" b="1"/>
              <a:t>Justification </a:t>
            </a:r>
          </a:p>
          <a:p>
            <a:pPr eaLnBrk="1" hangingPunct="1">
              <a:lnSpc>
                <a:spcPct val="80000"/>
              </a:lnSpc>
            </a:pPr>
            <a:r>
              <a:rPr lang="fr-FR" altLang="fr-FR" sz="2400" b="1"/>
              <a:t>Rappels</a:t>
            </a:r>
          </a:p>
          <a:p>
            <a:pPr eaLnBrk="1" hangingPunct="1">
              <a:lnSpc>
                <a:spcPct val="80000"/>
              </a:lnSpc>
            </a:pPr>
            <a:r>
              <a:rPr lang="fr-FR" altLang="fr-FR" sz="2400" b="1"/>
              <a:t>               Causes</a:t>
            </a:r>
          </a:p>
          <a:p>
            <a:pPr eaLnBrk="1" hangingPunct="1">
              <a:lnSpc>
                <a:spcPct val="80000"/>
              </a:lnSpc>
            </a:pPr>
            <a:r>
              <a:rPr lang="fr-FR" altLang="fr-FR" sz="2400" b="1"/>
              <a:t>               Mécanismes</a:t>
            </a:r>
          </a:p>
          <a:p>
            <a:pPr eaLnBrk="1" hangingPunct="1">
              <a:lnSpc>
                <a:spcPct val="80000"/>
              </a:lnSpc>
            </a:pPr>
            <a:r>
              <a:rPr lang="fr-FR" altLang="fr-FR" sz="2400" b="1"/>
              <a:t>               Conséquences / Symptômes</a:t>
            </a:r>
          </a:p>
          <a:p>
            <a:pPr eaLnBrk="1" hangingPunct="1">
              <a:lnSpc>
                <a:spcPct val="80000"/>
              </a:lnSpc>
            </a:pPr>
            <a:r>
              <a:rPr lang="fr-FR" altLang="fr-FR" sz="2400" b="1"/>
              <a:t>               Conduite à tenir</a:t>
            </a:r>
          </a:p>
          <a:p>
            <a:pPr eaLnBrk="1" hangingPunct="1">
              <a:lnSpc>
                <a:spcPct val="80000"/>
              </a:lnSpc>
            </a:pPr>
            <a:r>
              <a:rPr lang="fr-FR" altLang="fr-FR" sz="2400" b="1"/>
              <a:t>               Prévention</a:t>
            </a:r>
          </a:p>
          <a:p>
            <a:pPr eaLnBrk="1" hangingPunct="1">
              <a:lnSpc>
                <a:spcPct val="80000"/>
              </a:lnSpc>
            </a:pPr>
            <a:r>
              <a:rPr lang="fr-FR" altLang="fr-FR" sz="2400" b="1"/>
              <a:t>Évaluation</a:t>
            </a:r>
          </a:p>
          <a:p>
            <a:pPr eaLnBrk="1" hangingPunct="1">
              <a:lnSpc>
                <a:spcPct val="80000"/>
              </a:lnSpc>
            </a:pPr>
            <a:r>
              <a:rPr lang="fr-FR" altLang="fr-FR" sz="2400" b="1"/>
              <a:t>Conclusion </a:t>
            </a:r>
          </a:p>
          <a:p>
            <a:pPr eaLnBrk="1" hangingPunct="1">
              <a:lnSpc>
                <a:spcPct val="80000"/>
              </a:lnSpc>
            </a:pPr>
            <a:r>
              <a:rPr lang="fr-FR" altLang="fr-FR" sz="2400" b="1"/>
              <a:t>Prochain cours</a:t>
            </a:r>
          </a:p>
          <a:p>
            <a:pPr eaLnBrk="1" hangingPunct="1">
              <a:lnSpc>
                <a:spcPct val="80000"/>
              </a:lnSpc>
              <a:buFont typeface="Arial" panose="020B0604020202020204" pitchFamily="34" charset="0"/>
              <a:buNone/>
            </a:pPr>
            <a:endParaRPr lang="fr-FR" altLang="fr-FR" b="1"/>
          </a:p>
        </p:txBody>
      </p:sp>
      <p:sp>
        <p:nvSpPr>
          <p:cNvPr id="10245" name="Text Box 6">
            <a:extLst>
              <a:ext uri="{FF2B5EF4-FFF2-40B4-BE49-F238E27FC236}">
                <a16:creationId xmlns:a16="http://schemas.microsoft.com/office/drawing/2014/main" id="{DDB1983F-3FA1-4560-88B2-5F89C7F8831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95738" y="2133600"/>
            <a:ext cx="4716462" cy="519113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800" u="none">
                <a:solidFill>
                  <a:schemeClr val="bg1"/>
                </a:solidFill>
              </a:rPr>
              <a:t>Plan du cours sur les accidents</a:t>
            </a:r>
          </a:p>
        </p:txBody>
      </p:sp>
      <p:sp>
        <p:nvSpPr>
          <p:cNvPr id="10246" name="ZoneTexte 8">
            <a:extLst>
              <a:ext uri="{FF2B5EF4-FFF2-40B4-BE49-F238E27FC236}">
                <a16:creationId xmlns:a16="http://schemas.microsoft.com/office/drawing/2014/main" id="{4CDF6FDF-FA05-470D-805F-49E17493EF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11863" y="3644900"/>
            <a:ext cx="273685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400" u="none">
                <a:solidFill>
                  <a:schemeClr val="tx1"/>
                </a:solidFill>
              </a:rPr>
              <a:t>Contenu suivant niveau</a:t>
            </a:r>
          </a:p>
        </p:txBody>
      </p:sp>
      <p:sp>
        <p:nvSpPr>
          <p:cNvPr id="10" name="Accolade fermante 9">
            <a:extLst>
              <a:ext uri="{FF2B5EF4-FFF2-40B4-BE49-F238E27FC236}">
                <a16:creationId xmlns:a16="http://schemas.microsoft.com/office/drawing/2014/main" id="{434B3771-7FD9-4740-A616-3CC1A565B9FD}"/>
              </a:ext>
            </a:extLst>
          </p:cNvPr>
          <p:cNvSpPr/>
          <p:nvPr/>
        </p:nvSpPr>
        <p:spPr>
          <a:xfrm>
            <a:off x="5435600" y="3357563"/>
            <a:ext cx="576263" cy="1727200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fr-FR" u="none" dirty="0"/>
          </a:p>
        </p:txBody>
      </p:sp>
      <p:sp>
        <p:nvSpPr>
          <p:cNvPr id="10248" name="Text Box 4">
            <a:extLst>
              <a:ext uri="{FF2B5EF4-FFF2-40B4-BE49-F238E27FC236}">
                <a16:creationId xmlns:a16="http://schemas.microsoft.com/office/drawing/2014/main" id="{C5FF1986-83D2-4FA5-89F2-7DFCF1C5F1E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0825" y="188913"/>
            <a:ext cx="6049963" cy="131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4000" u="none">
                <a:solidFill>
                  <a:schemeClr val="bg1"/>
                </a:solidFill>
              </a:rPr>
              <a:t>Construire une séance de formation théorique</a:t>
            </a: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1">
            <a:extLst>
              <a:ext uri="{FF2B5EF4-FFF2-40B4-BE49-F238E27FC236}">
                <a16:creationId xmlns:a16="http://schemas.microsoft.com/office/drawing/2014/main" id="{F0719AD2-FD4E-4A56-B154-8E3F958A5E1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11267" name="Espace réservé du numéro de diapositive 2">
            <a:extLst>
              <a:ext uri="{FF2B5EF4-FFF2-40B4-BE49-F238E27FC236}">
                <a16:creationId xmlns:a16="http://schemas.microsoft.com/office/drawing/2014/main" id="{91BB8700-9A57-49B8-B2CC-68C53F13412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4C9F3221-E35D-41DA-A58B-10CF81F5FDA8}" type="slidenum">
              <a:rPr lang="fr-FR" altLang="fr-FR" sz="1200" b="0" u="none">
                <a:latin typeface="Arial" panose="020B0604020202020204" pitchFamily="34" charset="0"/>
              </a:rPr>
              <a:pPr/>
              <a:t>5</a:t>
            </a:fld>
            <a:endParaRPr lang="fr-FR" altLang="fr-FR" sz="1200" b="0" u="none">
              <a:latin typeface="Arial" panose="020B0604020202020204" pitchFamily="34" charset="0"/>
            </a:endParaRPr>
          </a:p>
        </p:txBody>
      </p:sp>
      <p:sp>
        <p:nvSpPr>
          <p:cNvPr id="11268" name="Text Box 7">
            <a:extLst>
              <a:ext uri="{FF2B5EF4-FFF2-40B4-BE49-F238E27FC236}">
                <a16:creationId xmlns:a16="http://schemas.microsoft.com/office/drawing/2014/main" id="{999DB41F-89B7-48AC-B2D1-E92958E767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47813" y="2924175"/>
            <a:ext cx="6415087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fr-FR" altLang="fr-FR" sz="4400" u="none">
                <a:solidFill>
                  <a:schemeClr val="bg1"/>
                </a:solidFill>
                <a:latin typeface="Calibri" panose="020F0502020204030204" pitchFamily="34" charset="0"/>
              </a:rPr>
              <a:t>Merci pour votre attention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Modèle par défaut">
  <a:themeElements>
    <a:clrScheme name="Modèle par défaut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Modèle par défaut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400" b="1" i="0" u="sng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400" b="1" i="0" u="sng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asque Codep 92">
  <a:themeElements>
    <a:clrScheme name="Masque Codep 92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Masque Codep 92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Masque Codep 92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3663</TotalTime>
  <Words>192</Words>
  <Application>Microsoft Office PowerPoint</Application>
  <PresentationFormat>Affichage à l'écran (4:3)</PresentationFormat>
  <Paragraphs>53</Paragraphs>
  <Slides>5</Slides>
  <Notes>2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5</vt:i4>
      </vt:variant>
    </vt:vector>
  </HeadingPairs>
  <TitlesOfParts>
    <vt:vector size="11" baseType="lpstr">
      <vt:lpstr>Times New Roman</vt:lpstr>
      <vt:lpstr>Arial</vt:lpstr>
      <vt:lpstr>Comic Sans MS</vt:lpstr>
      <vt:lpstr>Calibri</vt:lpstr>
      <vt:lpstr>Modèle par défaut</vt:lpstr>
      <vt:lpstr>Masque Codep 92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CTR  Ile de France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Stage Initial Initiateur</dc:title>
  <cp:lastModifiedBy>CORBEL Brigitte</cp:lastModifiedBy>
  <cp:revision>343</cp:revision>
  <dcterms:created xsi:type="dcterms:W3CDTF">2002-10-28T09:00:30Z</dcterms:created>
  <dcterms:modified xsi:type="dcterms:W3CDTF">2018-08-05T17:01:07Z</dcterms:modified>
</cp:coreProperties>
</file>