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84" r:id="rId1"/>
    <p:sldMasterId id="2147483896" r:id="rId2"/>
  </p:sldMasterIdLst>
  <p:notesMasterIdLst>
    <p:notesMasterId r:id="rId32"/>
  </p:notesMasterIdLst>
  <p:handoutMasterIdLst>
    <p:handoutMasterId r:id="rId33"/>
  </p:handoutMasterIdLst>
  <p:sldIdLst>
    <p:sldId id="264" r:id="rId3"/>
    <p:sldId id="286" r:id="rId4"/>
    <p:sldId id="287" r:id="rId5"/>
    <p:sldId id="308" r:id="rId6"/>
    <p:sldId id="292" r:id="rId7"/>
    <p:sldId id="268" r:id="rId8"/>
    <p:sldId id="291" r:id="rId9"/>
    <p:sldId id="289" r:id="rId10"/>
    <p:sldId id="301" r:id="rId11"/>
    <p:sldId id="288" r:id="rId12"/>
    <p:sldId id="270" r:id="rId13"/>
    <p:sldId id="305" r:id="rId14"/>
    <p:sldId id="300" r:id="rId15"/>
    <p:sldId id="302" r:id="rId16"/>
    <p:sldId id="303" r:id="rId17"/>
    <p:sldId id="304" r:id="rId18"/>
    <p:sldId id="290" r:id="rId19"/>
    <p:sldId id="293" r:id="rId20"/>
    <p:sldId id="294" r:id="rId21"/>
    <p:sldId id="275" r:id="rId22"/>
    <p:sldId id="295" r:id="rId23"/>
    <p:sldId id="296" r:id="rId24"/>
    <p:sldId id="297" r:id="rId25"/>
    <p:sldId id="298" r:id="rId26"/>
    <p:sldId id="306" r:id="rId27"/>
    <p:sldId id="280" r:id="rId28"/>
    <p:sldId id="299" r:id="rId29"/>
    <p:sldId id="307" r:id="rId30"/>
    <p:sldId id="309" r:id="rId31"/>
  </p:sldIdLst>
  <p:sldSz cx="9144000" cy="6858000" type="screen4x3"/>
  <p:notesSz cx="6858000" cy="9144000"/>
  <p:defaultTextStyle>
    <a:defPPr>
      <a:defRPr lang="fr-FR"/>
    </a:defPPr>
    <a:lvl1pPr algn="l" rtl="0" eaLnBrk="0" fontAlgn="base" hangingPunct="0">
      <a:spcBef>
        <a:spcPct val="0"/>
      </a:spcBef>
      <a:spcAft>
        <a:spcPct val="0"/>
      </a:spcAft>
      <a:defRPr sz="2400" kern="1200">
        <a:solidFill>
          <a:schemeClr val="bg2"/>
        </a:solidFill>
        <a:latin typeface="Comic Sans MS" panose="030F0702030302020204" pitchFamily="66" charset="0"/>
        <a:ea typeface="+mn-ea"/>
        <a:cs typeface="+mn-cs"/>
      </a:defRPr>
    </a:lvl1pPr>
    <a:lvl2pPr marL="457200" algn="l" rtl="0" eaLnBrk="0" fontAlgn="base" hangingPunct="0">
      <a:spcBef>
        <a:spcPct val="0"/>
      </a:spcBef>
      <a:spcAft>
        <a:spcPct val="0"/>
      </a:spcAft>
      <a:defRPr sz="2400" kern="1200">
        <a:solidFill>
          <a:schemeClr val="bg2"/>
        </a:solidFill>
        <a:latin typeface="Comic Sans MS" panose="030F0702030302020204" pitchFamily="66" charset="0"/>
        <a:ea typeface="+mn-ea"/>
        <a:cs typeface="+mn-cs"/>
      </a:defRPr>
    </a:lvl2pPr>
    <a:lvl3pPr marL="914400" algn="l" rtl="0" eaLnBrk="0" fontAlgn="base" hangingPunct="0">
      <a:spcBef>
        <a:spcPct val="0"/>
      </a:spcBef>
      <a:spcAft>
        <a:spcPct val="0"/>
      </a:spcAft>
      <a:defRPr sz="2400" kern="1200">
        <a:solidFill>
          <a:schemeClr val="bg2"/>
        </a:solidFill>
        <a:latin typeface="Comic Sans MS" panose="030F0702030302020204" pitchFamily="66" charset="0"/>
        <a:ea typeface="+mn-ea"/>
        <a:cs typeface="+mn-cs"/>
      </a:defRPr>
    </a:lvl3pPr>
    <a:lvl4pPr marL="1371600" algn="l" rtl="0" eaLnBrk="0" fontAlgn="base" hangingPunct="0">
      <a:spcBef>
        <a:spcPct val="0"/>
      </a:spcBef>
      <a:spcAft>
        <a:spcPct val="0"/>
      </a:spcAft>
      <a:defRPr sz="2400" kern="1200">
        <a:solidFill>
          <a:schemeClr val="bg2"/>
        </a:solidFill>
        <a:latin typeface="Comic Sans MS" panose="030F0702030302020204" pitchFamily="66" charset="0"/>
        <a:ea typeface="+mn-ea"/>
        <a:cs typeface="+mn-cs"/>
      </a:defRPr>
    </a:lvl4pPr>
    <a:lvl5pPr marL="1828800" algn="l" rtl="0" eaLnBrk="0" fontAlgn="base" hangingPunct="0">
      <a:spcBef>
        <a:spcPct val="0"/>
      </a:spcBef>
      <a:spcAft>
        <a:spcPct val="0"/>
      </a:spcAft>
      <a:defRPr sz="2400" kern="1200">
        <a:solidFill>
          <a:schemeClr val="bg2"/>
        </a:solidFill>
        <a:latin typeface="Comic Sans MS" panose="030F0702030302020204" pitchFamily="66" charset="0"/>
        <a:ea typeface="+mn-ea"/>
        <a:cs typeface="+mn-cs"/>
      </a:defRPr>
    </a:lvl5pPr>
    <a:lvl6pPr marL="2286000" algn="l" defTabSz="914400" rtl="0" eaLnBrk="1" latinLnBrk="0" hangingPunct="1">
      <a:defRPr sz="2400" kern="1200">
        <a:solidFill>
          <a:schemeClr val="bg2"/>
        </a:solidFill>
        <a:latin typeface="Comic Sans MS" panose="030F0702030302020204" pitchFamily="66" charset="0"/>
        <a:ea typeface="+mn-ea"/>
        <a:cs typeface="+mn-cs"/>
      </a:defRPr>
    </a:lvl6pPr>
    <a:lvl7pPr marL="2743200" algn="l" defTabSz="914400" rtl="0" eaLnBrk="1" latinLnBrk="0" hangingPunct="1">
      <a:defRPr sz="2400" kern="1200">
        <a:solidFill>
          <a:schemeClr val="bg2"/>
        </a:solidFill>
        <a:latin typeface="Comic Sans MS" panose="030F0702030302020204" pitchFamily="66" charset="0"/>
        <a:ea typeface="+mn-ea"/>
        <a:cs typeface="+mn-cs"/>
      </a:defRPr>
    </a:lvl7pPr>
    <a:lvl8pPr marL="3200400" algn="l" defTabSz="914400" rtl="0" eaLnBrk="1" latinLnBrk="0" hangingPunct="1">
      <a:defRPr sz="2400" kern="1200">
        <a:solidFill>
          <a:schemeClr val="bg2"/>
        </a:solidFill>
        <a:latin typeface="Comic Sans MS" panose="030F0702030302020204" pitchFamily="66" charset="0"/>
        <a:ea typeface="+mn-ea"/>
        <a:cs typeface="+mn-cs"/>
      </a:defRPr>
    </a:lvl8pPr>
    <a:lvl9pPr marL="3657600" algn="l" defTabSz="914400" rtl="0" eaLnBrk="1" latinLnBrk="0" hangingPunct="1">
      <a:defRPr sz="2400" kern="1200">
        <a:solidFill>
          <a:schemeClr val="bg2"/>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FF00"/>
    <a:srgbClr val="00B4B0"/>
    <a:srgbClr val="3333CC"/>
    <a:srgbClr val="002322"/>
    <a:srgbClr val="00CC99"/>
    <a:srgbClr val="00CC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821" autoAdjust="0"/>
    <p:restoredTop sz="90669" autoAdjust="0"/>
  </p:normalViewPr>
  <p:slideViewPr>
    <p:cSldViewPr>
      <p:cViewPr varScale="1">
        <p:scale>
          <a:sx n="78" d="100"/>
          <a:sy n="78" d="100"/>
        </p:scale>
        <p:origin x="240" y="6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5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a:extLst>
              <a:ext uri="{FF2B5EF4-FFF2-40B4-BE49-F238E27FC236}">
                <a16:creationId xmlns:a16="http://schemas.microsoft.com/office/drawing/2014/main" id="{7DF11542-CEF2-4039-951A-C711BE06CE7E}"/>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fr-FR"/>
          </a:p>
        </p:txBody>
      </p:sp>
      <p:sp>
        <p:nvSpPr>
          <p:cNvPr id="16387" name="Rectangle 3">
            <a:extLst>
              <a:ext uri="{FF2B5EF4-FFF2-40B4-BE49-F238E27FC236}">
                <a16:creationId xmlns:a16="http://schemas.microsoft.com/office/drawing/2014/main" id="{B9795D2A-0C2B-4727-98B2-FDAA71D9DAF1}"/>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Times New Roman" pitchFamily="18" charset="0"/>
              </a:defRPr>
            </a:lvl1pPr>
          </a:lstStyle>
          <a:p>
            <a:pPr>
              <a:defRPr/>
            </a:pPr>
            <a:endParaRPr lang="fr-FR"/>
          </a:p>
        </p:txBody>
      </p:sp>
      <p:sp>
        <p:nvSpPr>
          <p:cNvPr id="16388" name="Rectangle 4">
            <a:extLst>
              <a:ext uri="{FF2B5EF4-FFF2-40B4-BE49-F238E27FC236}">
                <a16:creationId xmlns:a16="http://schemas.microsoft.com/office/drawing/2014/main" id="{2F30C55B-6C6C-4817-B0E0-EB4575A8F130}"/>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fr-FR"/>
          </a:p>
        </p:txBody>
      </p:sp>
      <p:sp>
        <p:nvSpPr>
          <p:cNvPr id="16389" name="Rectangle 5">
            <a:extLst>
              <a:ext uri="{FF2B5EF4-FFF2-40B4-BE49-F238E27FC236}">
                <a16:creationId xmlns:a16="http://schemas.microsoft.com/office/drawing/2014/main" id="{8C9F08E9-886A-4B9B-85C0-08F3DC54B8D0}"/>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Times New Roman" panose="02020603050405020304" pitchFamily="18" charset="0"/>
              </a:defRPr>
            </a:lvl1pPr>
          </a:lstStyle>
          <a:p>
            <a:pPr>
              <a:defRPr/>
            </a:pPr>
            <a:fld id="{A06D2A6E-B64E-4ED6-A430-4463CB020D03}"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C3CF6813-47A8-4309-A2C6-83CB2FBC3242}"/>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fr-FR"/>
          </a:p>
        </p:txBody>
      </p:sp>
      <p:sp>
        <p:nvSpPr>
          <p:cNvPr id="14339" name="Rectangle 3">
            <a:extLst>
              <a:ext uri="{FF2B5EF4-FFF2-40B4-BE49-F238E27FC236}">
                <a16:creationId xmlns:a16="http://schemas.microsoft.com/office/drawing/2014/main" id="{875A1EAD-A809-4758-98E6-DBBEB93E2A1E}"/>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solidFill>
                  <a:schemeClr val="tx1"/>
                </a:solidFill>
                <a:latin typeface="Times New Roman" pitchFamily="18" charset="0"/>
              </a:defRPr>
            </a:lvl1pPr>
          </a:lstStyle>
          <a:p>
            <a:pPr>
              <a:defRPr/>
            </a:pPr>
            <a:endParaRPr lang="fr-FR"/>
          </a:p>
        </p:txBody>
      </p:sp>
      <p:sp>
        <p:nvSpPr>
          <p:cNvPr id="4100" name="Rectangle 4">
            <a:extLst>
              <a:ext uri="{FF2B5EF4-FFF2-40B4-BE49-F238E27FC236}">
                <a16:creationId xmlns:a16="http://schemas.microsoft.com/office/drawing/2014/main" id="{AD19204A-D1AC-41E3-BBDD-CE525EFB9023}"/>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1" name="Rectangle 5">
            <a:extLst>
              <a:ext uri="{FF2B5EF4-FFF2-40B4-BE49-F238E27FC236}">
                <a16:creationId xmlns:a16="http://schemas.microsoft.com/office/drawing/2014/main" id="{D8FB3646-AC80-4322-A6C7-ED2EAE98EF31}"/>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4342" name="Rectangle 6">
            <a:extLst>
              <a:ext uri="{FF2B5EF4-FFF2-40B4-BE49-F238E27FC236}">
                <a16:creationId xmlns:a16="http://schemas.microsoft.com/office/drawing/2014/main" id="{4ED28E36-7536-4450-9142-B965B63C90CC}"/>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solidFill>
                  <a:schemeClr val="tx1"/>
                </a:solidFill>
                <a:latin typeface="Times New Roman" pitchFamily="18" charset="0"/>
              </a:defRPr>
            </a:lvl1pPr>
          </a:lstStyle>
          <a:p>
            <a:pPr>
              <a:defRPr/>
            </a:pPr>
            <a:endParaRPr lang="fr-FR"/>
          </a:p>
        </p:txBody>
      </p:sp>
      <p:sp>
        <p:nvSpPr>
          <p:cNvPr id="14343" name="Rectangle 7">
            <a:extLst>
              <a:ext uri="{FF2B5EF4-FFF2-40B4-BE49-F238E27FC236}">
                <a16:creationId xmlns:a16="http://schemas.microsoft.com/office/drawing/2014/main" id="{C387A027-E1EB-431B-90CC-C7A115141535}"/>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solidFill>
                  <a:schemeClr val="tx1"/>
                </a:solidFill>
                <a:latin typeface="Times New Roman" panose="02020603050405020304" pitchFamily="18" charset="0"/>
              </a:defRPr>
            </a:lvl1pPr>
          </a:lstStyle>
          <a:p>
            <a:pPr>
              <a:defRPr/>
            </a:pPr>
            <a:fld id="{261168C7-F42C-4C38-AD44-0CE2817CD1E5}"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e l'image des diapositives 1">
            <a:extLst>
              <a:ext uri="{FF2B5EF4-FFF2-40B4-BE49-F238E27FC236}">
                <a16:creationId xmlns:a16="http://schemas.microsoft.com/office/drawing/2014/main" id="{76C84FB8-5D31-42B6-971E-902F8A062E0C}"/>
              </a:ext>
            </a:extLst>
          </p:cNvPr>
          <p:cNvSpPr>
            <a:spLocks noGrp="1" noRot="1" noChangeAspect="1" noChangeArrowheads="1" noTextEdit="1"/>
          </p:cNvSpPr>
          <p:nvPr>
            <p:ph type="sldImg"/>
          </p:nvPr>
        </p:nvSpPr>
        <p:spPr>
          <a:ln/>
        </p:spPr>
      </p:sp>
      <p:sp>
        <p:nvSpPr>
          <p:cNvPr id="7171" name="Espace réservé des commentaires 2">
            <a:extLst>
              <a:ext uri="{FF2B5EF4-FFF2-40B4-BE49-F238E27FC236}">
                <a16:creationId xmlns:a16="http://schemas.microsoft.com/office/drawing/2014/main" id="{88FE6F8E-8519-4F17-BB7B-C0AB377F87B8}"/>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
        <p:nvSpPr>
          <p:cNvPr id="7172" name="Espace réservé du numéro de diapositive 3">
            <a:extLst>
              <a:ext uri="{FF2B5EF4-FFF2-40B4-BE49-F238E27FC236}">
                <a16:creationId xmlns:a16="http://schemas.microsoft.com/office/drawing/2014/main" id="{0BD00AFD-59B9-4C31-A02D-AA19C3906C69}"/>
              </a:ext>
            </a:extLst>
          </p:cNvPr>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bg2"/>
                </a:solidFill>
                <a:latin typeface="Comic Sans MS" panose="030F0702030302020204" pitchFamily="66" charset="0"/>
              </a:defRPr>
            </a:lvl1pPr>
            <a:lvl2pPr marL="742950" indent="-285750">
              <a:defRPr sz="2400">
                <a:solidFill>
                  <a:schemeClr val="bg2"/>
                </a:solidFill>
                <a:latin typeface="Comic Sans MS" panose="030F0702030302020204" pitchFamily="66" charset="0"/>
              </a:defRPr>
            </a:lvl2pPr>
            <a:lvl3pPr marL="1143000" indent="-228600">
              <a:defRPr sz="2400">
                <a:solidFill>
                  <a:schemeClr val="bg2"/>
                </a:solidFill>
                <a:latin typeface="Comic Sans MS" panose="030F0702030302020204" pitchFamily="66" charset="0"/>
              </a:defRPr>
            </a:lvl3pPr>
            <a:lvl4pPr marL="1600200" indent="-228600">
              <a:defRPr sz="2400">
                <a:solidFill>
                  <a:schemeClr val="bg2"/>
                </a:solidFill>
                <a:latin typeface="Comic Sans MS" panose="030F0702030302020204" pitchFamily="66" charset="0"/>
              </a:defRPr>
            </a:lvl4pPr>
            <a:lvl5pPr marL="2057400" indent="-22860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fld id="{07B9609C-9474-40C2-AB4E-21699DFCD8E3}" type="slidenum">
              <a:rPr lang="fr-FR" altLang="fr-FR" sz="1200" smtClean="0">
                <a:solidFill>
                  <a:schemeClr val="tx1"/>
                </a:solidFill>
                <a:latin typeface="Times New Roman" panose="02020603050405020304" pitchFamily="18" charset="0"/>
              </a:rPr>
              <a:pPr/>
              <a:t>1</a:t>
            </a:fld>
            <a:endParaRPr lang="fr-FR" altLang="fr-FR" sz="1200">
              <a:solidFill>
                <a:schemeClr val="tx1"/>
              </a:solidFill>
              <a:latin typeface="Times New Roman" panose="02020603050405020304" pitchFamily="18"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Espace réservé de l'image des diapositives 1">
            <a:extLst>
              <a:ext uri="{FF2B5EF4-FFF2-40B4-BE49-F238E27FC236}">
                <a16:creationId xmlns:a16="http://schemas.microsoft.com/office/drawing/2014/main" id="{63CFCED0-CE17-4C2A-BC9C-0B338DD7C4A3}"/>
              </a:ext>
            </a:extLst>
          </p:cNvPr>
          <p:cNvSpPr>
            <a:spLocks noGrp="1" noRot="1" noChangeAspect="1" noChangeArrowheads="1" noTextEdit="1"/>
          </p:cNvSpPr>
          <p:nvPr>
            <p:ph type="sldImg"/>
          </p:nvPr>
        </p:nvSpPr>
        <p:spPr>
          <a:ln/>
        </p:spPr>
      </p:sp>
      <p:sp>
        <p:nvSpPr>
          <p:cNvPr id="9219" name="Espace réservé des notes 2">
            <a:extLst>
              <a:ext uri="{FF2B5EF4-FFF2-40B4-BE49-F238E27FC236}">
                <a16:creationId xmlns:a16="http://schemas.microsoft.com/office/drawing/2014/main" id="{CBA9D3D0-12F7-4123-AC23-35FDE7B3B91C}"/>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a:t>Egalement A322-39 à A322-43 (Hygiène et sécurité) pour : Dispositions spécifiques aux établissements d'activités physiques ou sportives qui organisent la pratique ou dispensent l'enseignement de la plongée subaquatique (Section 5) pour la sécurité hyperbare (11 janvier 2011)</a:t>
            </a:r>
          </a:p>
        </p:txBody>
      </p:sp>
      <p:sp>
        <p:nvSpPr>
          <p:cNvPr id="9220" name="Espace réservé du numéro de diapositive 3">
            <a:extLst>
              <a:ext uri="{FF2B5EF4-FFF2-40B4-BE49-F238E27FC236}">
                <a16:creationId xmlns:a16="http://schemas.microsoft.com/office/drawing/2014/main" id="{AC0DD7A5-8065-4AFC-9EF4-EA86D537BEA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bg2"/>
                </a:solidFill>
                <a:latin typeface="Comic Sans MS" panose="030F0702030302020204" pitchFamily="66" charset="0"/>
              </a:defRPr>
            </a:lvl1pPr>
            <a:lvl2pPr marL="742950" indent="-285750">
              <a:defRPr sz="2400">
                <a:solidFill>
                  <a:schemeClr val="bg2"/>
                </a:solidFill>
                <a:latin typeface="Comic Sans MS" panose="030F0702030302020204" pitchFamily="66" charset="0"/>
              </a:defRPr>
            </a:lvl2pPr>
            <a:lvl3pPr marL="1143000" indent="-228600">
              <a:defRPr sz="2400">
                <a:solidFill>
                  <a:schemeClr val="bg2"/>
                </a:solidFill>
                <a:latin typeface="Comic Sans MS" panose="030F0702030302020204" pitchFamily="66" charset="0"/>
              </a:defRPr>
            </a:lvl3pPr>
            <a:lvl4pPr marL="1600200" indent="-228600">
              <a:defRPr sz="2400">
                <a:solidFill>
                  <a:schemeClr val="bg2"/>
                </a:solidFill>
                <a:latin typeface="Comic Sans MS" panose="030F0702030302020204" pitchFamily="66" charset="0"/>
              </a:defRPr>
            </a:lvl4pPr>
            <a:lvl5pPr marL="2057400" indent="-22860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fld id="{0398EE2E-5DEB-414D-80FA-F94C0CCEAA1A}" type="slidenum">
              <a:rPr lang="fr-FR" altLang="fr-FR" sz="1200" smtClean="0">
                <a:solidFill>
                  <a:schemeClr val="tx1"/>
                </a:solidFill>
                <a:latin typeface="Times New Roman" panose="02020603050405020304" pitchFamily="18" charset="0"/>
              </a:rPr>
              <a:pPr/>
              <a:t>2</a:t>
            </a:fld>
            <a:endParaRPr lang="fr-FR" altLang="fr-FR" sz="1200">
              <a:solidFill>
                <a:schemeClr val="tx1"/>
              </a:solidFill>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u pied de page 4">
            <a:extLst>
              <a:ext uri="{FF2B5EF4-FFF2-40B4-BE49-F238E27FC236}">
                <a16:creationId xmlns:a16="http://schemas.microsoft.com/office/drawing/2014/main" id="{6C2540EA-EB72-4E36-9D09-65908986FCEB}"/>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52F6494B-4861-45FA-89CC-BEA193D4F8DD}"/>
              </a:ext>
            </a:extLst>
          </p:cNvPr>
          <p:cNvSpPr>
            <a:spLocks noGrp="1" noChangeArrowheads="1"/>
          </p:cNvSpPr>
          <p:nvPr>
            <p:ph type="sldNum" sz="quarter" idx="11"/>
          </p:nvPr>
        </p:nvSpPr>
        <p:spPr>
          <a:ln/>
        </p:spPr>
        <p:txBody>
          <a:bodyPr/>
          <a:lstStyle>
            <a:lvl1pPr>
              <a:defRPr/>
            </a:lvl1pPr>
          </a:lstStyle>
          <a:p>
            <a:pPr>
              <a:defRPr/>
            </a:pPr>
            <a:fld id="{F9E4F3CE-BD4C-4811-8B8B-74A3ABDE92B9}" type="slidenum">
              <a:rPr lang="fr-FR" altLang="fr-FR"/>
              <a:pPr>
                <a:defRPr/>
              </a:pPr>
              <a:t>‹N°›</a:t>
            </a:fld>
            <a:endParaRPr lang="fr-FR" altLang="fr-FR"/>
          </a:p>
        </p:txBody>
      </p:sp>
    </p:spTree>
    <p:extLst>
      <p:ext uri="{BB962C8B-B14F-4D97-AF65-F5344CB8AC3E}">
        <p14:creationId xmlns:p14="http://schemas.microsoft.com/office/powerpoint/2010/main" val="3378040006"/>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4">
            <a:extLst>
              <a:ext uri="{FF2B5EF4-FFF2-40B4-BE49-F238E27FC236}">
                <a16:creationId xmlns:a16="http://schemas.microsoft.com/office/drawing/2014/main" id="{F804AAC5-E753-4236-B4AF-FDA75C197E54}"/>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373D92B8-5A3A-417E-836A-73C3CD361335}"/>
              </a:ext>
            </a:extLst>
          </p:cNvPr>
          <p:cNvSpPr>
            <a:spLocks noGrp="1" noChangeArrowheads="1"/>
          </p:cNvSpPr>
          <p:nvPr>
            <p:ph type="sldNum" sz="quarter" idx="11"/>
          </p:nvPr>
        </p:nvSpPr>
        <p:spPr>
          <a:ln/>
        </p:spPr>
        <p:txBody>
          <a:bodyPr/>
          <a:lstStyle>
            <a:lvl1pPr>
              <a:defRPr/>
            </a:lvl1pPr>
          </a:lstStyle>
          <a:p>
            <a:pPr>
              <a:defRPr/>
            </a:pPr>
            <a:fld id="{FBDD1263-31F8-4663-9E40-9318C83956E7}" type="slidenum">
              <a:rPr lang="fr-FR" altLang="fr-FR"/>
              <a:pPr>
                <a:defRPr/>
              </a:pPr>
              <a:t>‹N°›</a:t>
            </a:fld>
            <a:endParaRPr lang="fr-FR" altLang="fr-FR"/>
          </a:p>
        </p:txBody>
      </p:sp>
    </p:spTree>
    <p:extLst>
      <p:ext uri="{BB962C8B-B14F-4D97-AF65-F5344CB8AC3E}">
        <p14:creationId xmlns:p14="http://schemas.microsoft.com/office/powerpoint/2010/main" val="1822970027"/>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4">
            <a:extLst>
              <a:ext uri="{FF2B5EF4-FFF2-40B4-BE49-F238E27FC236}">
                <a16:creationId xmlns:a16="http://schemas.microsoft.com/office/drawing/2014/main" id="{FFCB67E1-996B-42C5-96F6-34CD873C5196}"/>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F6724B3E-4A46-4D8F-8006-7F4694A936EB}"/>
              </a:ext>
            </a:extLst>
          </p:cNvPr>
          <p:cNvSpPr>
            <a:spLocks noGrp="1" noChangeArrowheads="1"/>
          </p:cNvSpPr>
          <p:nvPr>
            <p:ph type="sldNum" sz="quarter" idx="11"/>
          </p:nvPr>
        </p:nvSpPr>
        <p:spPr>
          <a:ln/>
        </p:spPr>
        <p:txBody>
          <a:bodyPr/>
          <a:lstStyle>
            <a:lvl1pPr>
              <a:defRPr/>
            </a:lvl1pPr>
          </a:lstStyle>
          <a:p>
            <a:pPr>
              <a:defRPr/>
            </a:pPr>
            <a:fld id="{EE3DFACD-5282-4A8D-9D7F-5CCA5FCEDFD5}" type="slidenum">
              <a:rPr lang="fr-FR" altLang="fr-FR"/>
              <a:pPr>
                <a:defRPr/>
              </a:pPr>
              <a:t>‹N°›</a:t>
            </a:fld>
            <a:endParaRPr lang="fr-FR" altLang="fr-FR"/>
          </a:p>
        </p:txBody>
      </p:sp>
    </p:spTree>
    <p:extLst>
      <p:ext uri="{BB962C8B-B14F-4D97-AF65-F5344CB8AC3E}">
        <p14:creationId xmlns:p14="http://schemas.microsoft.com/office/powerpoint/2010/main" val="4103407930"/>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itle" preserve="1">
  <p:cSld name="Diapositive de titre">
    <p:spTree>
      <p:nvGrpSpPr>
        <p:cNvPr id="1" name=""/>
        <p:cNvGrpSpPr/>
        <p:nvPr/>
      </p:nvGrpSpPr>
      <p:grpSpPr>
        <a:xfrm>
          <a:off x="0" y="0"/>
          <a:ext cx="0" cy="0"/>
          <a:chOff x="0" y="0"/>
          <a:chExt cx="0" cy="0"/>
        </a:xfrm>
      </p:grpSpPr>
      <p:sp>
        <p:nvSpPr>
          <p:cNvPr id="4" name="Line 39">
            <a:extLst>
              <a:ext uri="{FF2B5EF4-FFF2-40B4-BE49-F238E27FC236}">
                <a16:creationId xmlns:a16="http://schemas.microsoft.com/office/drawing/2014/main" id="{E67CAECF-DADB-408D-A7E2-338D9FF14C47}"/>
              </a:ext>
            </a:extLst>
          </p:cNvPr>
          <p:cNvSpPr>
            <a:spLocks noChangeShapeType="1"/>
          </p:cNvSpPr>
          <p:nvPr userDrawn="1"/>
        </p:nvSpPr>
        <p:spPr bwMode="auto">
          <a:xfrm>
            <a:off x="0" y="1412875"/>
            <a:ext cx="9144000"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fr-FR"/>
          </a:p>
        </p:txBody>
      </p:sp>
      <p:sp>
        <p:nvSpPr>
          <p:cNvPr id="13346" name="Rectangle 34"/>
          <p:cNvSpPr>
            <a:spLocks noGrp="1" noChangeArrowheads="1"/>
          </p:cNvSpPr>
          <p:nvPr>
            <p:ph type="ctrTitle" sz="quarter"/>
          </p:nvPr>
        </p:nvSpPr>
        <p:spPr>
          <a:xfrm>
            <a:off x="1143000" y="2286000"/>
            <a:ext cx="7772400" cy="1143000"/>
          </a:xfrm>
        </p:spPr>
        <p:txBody>
          <a:bodyPr/>
          <a:lstStyle>
            <a:lvl1pPr algn="ctr">
              <a:defRPr>
                <a:solidFill>
                  <a:srgbClr val="00FFFF"/>
                </a:solidFill>
              </a:defRPr>
            </a:lvl1pPr>
          </a:lstStyle>
          <a:p>
            <a:r>
              <a:rPr lang="fr-FR"/>
              <a:t>Cliquez pour modifier le style du titre du masque</a:t>
            </a:r>
          </a:p>
        </p:txBody>
      </p:sp>
      <p:sp>
        <p:nvSpPr>
          <p:cNvPr id="1334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lvl1pPr>
          </a:lstStyle>
          <a:p>
            <a:r>
              <a:rPr lang="fr-FR"/>
              <a:t>Cliquez pour modifier le style des sous-titres du masque</a:t>
            </a:r>
          </a:p>
        </p:txBody>
      </p:sp>
      <p:sp>
        <p:nvSpPr>
          <p:cNvPr id="5" name="Rectangle 36">
            <a:extLst>
              <a:ext uri="{FF2B5EF4-FFF2-40B4-BE49-F238E27FC236}">
                <a16:creationId xmlns:a16="http://schemas.microsoft.com/office/drawing/2014/main" id="{35A769B5-FF49-43F1-A7BD-E2D2576442A6}"/>
              </a:ext>
            </a:extLst>
          </p:cNvPr>
          <p:cNvSpPr>
            <a:spLocks noGrp="1" noChangeArrowheads="1"/>
          </p:cNvSpPr>
          <p:nvPr>
            <p:ph type="dt" sz="quarter" idx="10"/>
          </p:nvPr>
        </p:nvSpPr>
        <p:spPr/>
        <p:txBody>
          <a:bodyPr/>
          <a:lstStyle>
            <a:lvl1pPr>
              <a:defRPr/>
            </a:lvl1pPr>
          </a:lstStyle>
          <a:p>
            <a:pPr>
              <a:defRPr/>
            </a:pPr>
            <a:endParaRPr lang="fr-FR" altLang="fr-FR"/>
          </a:p>
        </p:txBody>
      </p:sp>
      <p:sp>
        <p:nvSpPr>
          <p:cNvPr id="6" name="Rectangle 37">
            <a:extLst>
              <a:ext uri="{FF2B5EF4-FFF2-40B4-BE49-F238E27FC236}">
                <a16:creationId xmlns:a16="http://schemas.microsoft.com/office/drawing/2014/main" id="{B12C40F9-8338-4D47-A4D0-C850D7537F89}"/>
              </a:ext>
            </a:extLst>
          </p:cNvPr>
          <p:cNvSpPr>
            <a:spLocks noGrp="1" noChangeArrowheads="1"/>
          </p:cNvSpPr>
          <p:nvPr>
            <p:ph type="ftr" sz="quarter" idx="11"/>
          </p:nvPr>
        </p:nvSpPr>
        <p:spPr/>
        <p:txBody>
          <a:bodyPr/>
          <a:lstStyle>
            <a:lvl1pPr>
              <a:defRPr/>
            </a:lvl1pPr>
          </a:lstStyle>
          <a:p>
            <a:pPr>
              <a:defRPr/>
            </a:pPr>
            <a:r>
              <a:rPr lang="en-US" altLang="fr-FR"/>
              <a:t>Codep 92 - Stage Initial Initiateur - 2018</a:t>
            </a:r>
            <a:endParaRPr lang="fr-FR" altLang="fr-FR"/>
          </a:p>
        </p:txBody>
      </p:sp>
      <p:sp>
        <p:nvSpPr>
          <p:cNvPr id="7" name="Rectangle 38">
            <a:extLst>
              <a:ext uri="{FF2B5EF4-FFF2-40B4-BE49-F238E27FC236}">
                <a16:creationId xmlns:a16="http://schemas.microsoft.com/office/drawing/2014/main" id="{DF6B37A1-55A6-46CB-BC6A-E2FCD59ABE4C}"/>
              </a:ext>
            </a:extLst>
          </p:cNvPr>
          <p:cNvSpPr>
            <a:spLocks noGrp="1" noChangeArrowheads="1"/>
          </p:cNvSpPr>
          <p:nvPr>
            <p:ph type="sldNum" sz="quarter" idx="12"/>
          </p:nvPr>
        </p:nvSpPr>
        <p:spPr/>
        <p:txBody>
          <a:bodyPr/>
          <a:lstStyle>
            <a:lvl1pPr>
              <a:defRPr/>
            </a:lvl1pPr>
          </a:lstStyle>
          <a:p>
            <a:pPr>
              <a:defRPr/>
            </a:pPr>
            <a:fld id="{96611EBF-136E-4631-9E68-2266D22B5F38}" type="slidenum">
              <a:rPr lang="fr-FR" altLang="fr-FR"/>
              <a:pPr>
                <a:defRPr/>
              </a:pPr>
              <a:t>‹N°›</a:t>
            </a:fld>
            <a:endParaRPr lang="fr-FR" altLang="fr-FR"/>
          </a:p>
        </p:txBody>
      </p:sp>
    </p:spTree>
    <p:extLst>
      <p:ext uri="{BB962C8B-B14F-4D97-AF65-F5344CB8AC3E}">
        <p14:creationId xmlns:p14="http://schemas.microsoft.com/office/powerpoint/2010/main" val="379258045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4">
            <a:extLst>
              <a:ext uri="{FF2B5EF4-FFF2-40B4-BE49-F238E27FC236}">
                <a16:creationId xmlns:a16="http://schemas.microsoft.com/office/drawing/2014/main" id="{A476BD5D-46F9-4F71-9B10-AA59AB8250EA}"/>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B7072D00-4CCF-4B11-AFB9-FB86B56E6D42}"/>
              </a:ext>
            </a:extLst>
          </p:cNvPr>
          <p:cNvSpPr>
            <a:spLocks noGrp="1" noChangeArrowheads="1"/>
          </p:cNvSpPr>
          <p:nvPr>
            <p:ph type="sldNum" sz="quarter" idx="11"/>
          </p:nvPr>
        </p:nvSpPr>
        <p:spPr>
          <a:ln/>
        </p:spPr>
        <p:txBody>
          <a:bodyPr/>
          <a:lstStyle>
            <a:lvl1pPr>
              <a:defRPr/>
            </a:lvl1pPr>
          </a:lstStyle>
          <a:p>
            <a:pPr>
              <a:defRPr/>
            </a:pPr>
            <a:fld id="{32F2EAB5-F23B-4975-BC32-6AA7C3A52257}" type="slidenum">
              <a:rPr lang="fr-FR" altLang="fr-FR"/>
              <a:pPr>
                <a:defRPr/>
              </a:pPr>
              <a:t>‹N°›</a:t>
            </a:fld>
            <a:endParaRPr lang="fr-FR" altLang="fr-FR"/>
          </a:p>
        </p:txBody>
      </p:sp>
    </p:spTree>
    <p:extLst>
      <p:ext uri="{BB962C8B-B14F-4D97-AF65-F5344CB8AC3E}">
        <p14:creationId xmlns:p14="http://schemas.microsoft.com/office/powerpoint/2010/main" val="2527420633"/>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709738"/>
            <a:ext cx="78867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fr-FR"/>
              <a:t>Modifier les styles du texte du masque</a:t>
            </a:r>
          </a:p>
        </p:txBody>
      </p:sp>
      <p:sp>
        <p:nvSpPr>
          <p:cNvPr id="4" name="Espace réservé du pied de page 4">
            <a:extLst>
              <a:ext uri="{FF2B5EF4-FFF2-40B4-BE49-F238E27FC236}">
                <a16:creationId xmlns:a16="http://schemas.microsoft.com/office/drawing/2014/main" id="{C715C6E9-5843-4464-8520-356D326E1CE8}"/>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3ED0DC28-B07F-403D-AF7D-2DFFD1FE8A7F}"/>
              </a:ext>
            </a:extLst>
          </p:cNvPr>
          <p:cNvSpPr>
            <a:spLocks noGrp="1" noChangeArrowheads="1"/>
          </p:cNvSpPr>
          <p:nvPr>
            <p:ph type="sldNum" sz="quarter" idx="11"/>
          </p:nvPr>
        </p:nvSpPr>
        <p:spPr>
          <a:ln/>
        </p:spPr>
        <p:txBody>
          <a:bodyPr/>
          <a:lstStyle>
            <a:lvl1pPr>
              <a:defRPr/>
            </a:lvl1pPr>
          </a:lstStyle>
          <a:p>
            <a:pPr>
              <a:defRPr/>
            </a:pPr>
            <a:fld id="{956D6351-D095-450C-B97B-68BB370755E3}" type="slidenum">
              <a:rPr lang="fr-FR" altLang="fr-FR"/>
              <a:pPr>
                <a:defRPr/>
              </a:pPr>
              <a:t>‹N°›</a:t>
            </a:fld>
            <a:endParaRPr lang="fr-FR" altLang="fr-FR"/>
          </a:p>
        </p:txBody>
      </p:sp>
    </p:spTree>
    <p:extLst>
      <p:ext uri="{BB962C8B-B14F-4D97-AF65-F5344CB8AC3E}">
        <p14:creationId xmlns:p14="http://schemas.microsoft.com/office/powerpoint/2010/main" val="4274994371"/>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a:extLst>
              <a:ext uri="{FF2B5EF4-FFF2-40B4-BE49-F238E27FC236}">
                <a16:creationId xmlns:a16="http://schemas.microsoft.com/office/drawing/2014/main" id="{00B56E80-C55F-4E2E-BB44-533C557C99F6}"/>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6" name="Rectangle 7">
            <a:extLst>
              <a:ext uri="{FF2B5EF4-FFF2-40B4-BE49-F238E27FC236}">
                <a16:creationId xmlns:a16="http://schemas.microsoft.com/office/drawing/2014/main" id="{B9AD25BE-45B1-4E5F-B462-4ED1ADA13098}"/>
              </a:ext>
            </a:extLst>
          </p:cNvPr>
          <p:cNvSpPr>
            <a:spLocks noGrp="1" noChangeArrowheads="1"/>
          </p:cNvSpPr>
          <p:nvPr>
            <p:ph type="sldNum" sz="quarter" idx="11"/>
          </p:nvPr>
        </p:nvSpPr>
        <p:spPr>
          <a:ln/>
        </p:spPr>
        <p:txBody>
          <a:bodyPr/>
          <a:lstStyle>
            <a:lvl1pPr>
              <a:defRPr/>
            </a:lvl1pPr>
          </a:lstStyle>
          <a:p>
            <a:pPr>
              <a:defRPr/>
            </a:pPr>
            <a:fld id="{391DC5DB-C236-4AED-94EF-61346A16CDEF}" type="slidenum">
              <a:rPr lang="fr-FR" altLang="fr-FR"/>
              <a:pPr>
                <a:defRPr/>
              </a:pPr>
              <a:t>‹N°›</a:t>
            </a:fld>
            <a:endParaRPr lang="fr-FR" altLang="fr-FR"/>
          </a:p>
        </p:txBody>
      </p:sp>
    </p:spTree>
    <p:extLst>
      <p:ext uri="{BB962C8B-B14F-4D97-AF65-F5344CB8AC3E}">
        <p14:creationId xmlns:p14="http://schemas.microsoft.com/office/powerpoint/2010/main" val="1402092344"/>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365125"/>
            <a:ext cx="7886700" cy="1325563"/>
          </a:xfrm>
        </p:spPr>
        <p:txBody>
          <a:bodyPr/>
          <a:lstStyle/>
          <a:p>
            <a:r>
              <a:rPr lang="fr-FR"/>
              <a:t>Modifiez le style du titre</a:t>
            </a:r>
          </a:p>
        </p:txBody>
      </p:sp>
      <p:sp>
        <p:nvSpPr>
          <p:cNvPr id="3" name="Espace réservé du texte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2505075"/>
            <a:ext cx="3868737"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2505075"/>
            <a:ext cx="3887788"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pied de page 4">
            <a:extLst>
              <a:ext uri="{FF2B5EF4-FFF2-40B4-BE49-F238E27FC236}">
                <a16:creationId xmlns:a16="http://schemas.microsoft.com/office/drawing/2014/main" id="{1BE1F8C9-8B9A-4602-85F4-65E64F420411}"/>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8" name="Rectangle 7">
            <a:extLst>
              <a:ext uri="{FF2B5EF4-FFF2-40B4-BE49-F238E27FC236}">
                <a16:creationId xmlns:a16="http://schemas.microsoft.com/office/drawing/2014/main" id="{FCB0FDD2-2428-4050-8680-8483856EE8C9}"/>
              </a:ext>
            </a:extLst>
          </p:cNvPr>
          <p:cNvSpPr>
            <a:spLocks noGrp="1" noChangeArrowheads="1"/>
          </p:cNvSpPr>
          <p:nvPr>
            <p:ph type="sldNum" sz="quarter" idx="11"/>
          </p:nvPr>
        </p:nvSpPr>
        <p:spPr>
          <a:ln/>
        </p:spPr>
        <p:txBody>
          <a:bodyPr/>
          <a:lstStyle>
            <a:lvl1pPr>
              <a:defRPr/>
            </a:lvl1pPr>
          </a:lstStyle>
          <a:p>
            <a:pPr>
              <a:defRPr/>
            </a:pPr>
            <a:fld id="{97BBB211-9AFD-4B10-A157-422EAB2AFA15}" type="slidenum">
              <a:rPr lang="fr-FR" altLang="fr-FR"/>
              <a:pPr>
                <a:defRPr/>
              </a:pPr>
              <a:t>‹N°›</a:t>
            </a:fld>
            <a:endParaRPr lang="fr-FR" altLang="fr-FR"/>
          </a:p>
        </p:txBody>
      </p:sp>
    </p:spTree>
    <p:extLst>
      <p:ext uri="{BB962C8B-B14F-4D97-AF65-F5344CB8AC3E}">
        <p14:creationId xmlns:p14="http://schemas.microsoft.com/office/powerpoint/2010/main" val="2867384836"/>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pied de page 4">
            <a:extLst>
              <a:ext uri="{FF2B5EF4-FFF2-40B4-BE49-F238E27FC236}">
                <a16:creationId xmlns:a16="http://schemas.microsoft.com/office/drawing/2014/main" id="{6A47360E-141F-4244-8ADD-C18F4E033E8A}"/>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4" name="Rectangle 7">
            <a:extLst>
              <a:ext uri="{FF2B5EF4-FFF2-40B4-BE49-F238E27FC236}">
                <a16:creationId xmlns:a16="http://schemas.microsoft.com/office/drawing/2014/main" id="{13A20B0E-B0CB-4146-9EED-F00CEE11D751}"/>
              </a:ext>
            </a:extLst>
          </p:cNvPr>
          <p:cNvSpPr>
            <a:spLocks noGrp="1" noChangeArrowheads="1"/>
          </p:cNvSpPr>
          <p:nvPr>
            <p:ph type="sldNum" sz="quarter" idx="11"/>
          </p:nvPr>
        </p:nvSpPr>
        <p:spPr>
          <a:ln/>
        </p:spPr>
        <p:txBody>
          <a:bodyPr/>
          <a:lstStyle>
            <a:lvl1pPr>
              <a:defRPr/>
            </a:lvl1pPr>
          </a:lstStyle>
          <a:p>
            <a:pPr>
              <a:defRPr/>
            </a:pPr>
            <a:fld id="{91C4C9FC-3CDD-444F-AFDF-45139B8CEDBE}" type="slidenum">
              <a:rPr lang="fr-FR" altLang="fr-FR"/>
              <a:pPr>
                <a:defRPr/>
              </a:pPr>
              <a:t>‹N°›</a:t>
            </a:fld>
            <a:endParaRPr lang="fr-FR" altLang="fr-FR"/>
          </a:p>
        </p:txBody>
      </p:sp>
    </p:spTree>
    <p:extLst>
      <p:ext uri="{BB962C8B-B14F-4D97-AF65-F5344CB8AC3E}">
        <p14:creationId xmlns:p14="http://schemas.microsoft.com/office/powerpoint/2010/main" val="1791847597"/>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pied de page 4">
            <a:extLst>
              <a:ext uri="{FF2B5EF4-FFF2-40B4-BE49-F238E27FC236}">
                <a16:creationId xmlns:a16="http://schemas.microsoft.com/office/drawing/2014/main" id="{C2D4C63B-6EEC-499F-BD9A-976EB0FA4218}"/>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3" name="Rectangle 7">
            <a:extLst>
              <a:ext uri="{FF2B5EF4-FFF2-40B4-BE49-F238E27FC236}">
                <a16:creationId xmlns:a16="http://schemas.microsoft.com/office/drawing/2014/main" id="{11CD9876-5AB5-4040-92DE-EBF974493B0D}"/>
              </a:ext>
            </a:extLst>
          </p:cNvPr>
          <p:cNvSpPr>
            <a:spLocks noGrp="1" noChangeArrowheads="1"/>
          </p:cNvSpPr>
          <p:nvPr>
            <p:ph type="sldNum" sz="quarter" idx="11"/>
          </p:nvPr>
        </p:nvSpPr>
        <p:spPr>
          <a:ln/>
        </p:spPr>
        <p:txBody>
          <a:bodyPr/>
          <a:lstStyle>
            <a:lvl1pPr>
              <a:defRPr/>
            </a:lvl1pPr>
          </a:lstStyle>
          <a:p>
            <a:pPr>
              <a:defRPr/>
            </a:pPr>
            <a:fld id="{4D734F83-1714-416E-A2EC-EA5DE1A1C42D}" type="slidenum">
              <a:rPr lang="fr-FR" altLang="fr-FR"/>
              <a:pPr>
                <a:defRPr/>
              </a:pPr>
              <a:t>‹N°›</a:t>
            </a:fld>
            <a:endParaRPr lang="fr-FR" altLang="fr-FR"/>
          </a:p>
        </p:txBody>
      </p:sp>
    </p:spTree>
    <p:extLst>
      <p:ext uri="{BB962C8B-B14F-4D97-AF65-F5344CB8AC3E}">
        <p14:creationId xmlns:p14="http://schemas.microsoft.com/office/powerpoint/2010/main" val="391674754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u pied de page 4">
            <a:extLst>
              <a:ext uri="{FF2B5EF4-FFF2-40B4-BE49-F238E27FC236}">
                <a16:creationId xmlns:a16="http://schemas.microsoft.com/office/drawing/2014/main" id="{CCC4B3F5-01A8-44F2-ADF0-656A1082EA8D}"/>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6" name="Rectangle 7">
            <a:extLst>
              <a:ext uri="{FF2B5EF4-FFF2-40B4-BE49-F238E27FC236}">
                <a16:creationId xmlns:a16="http://schemas.microsoft.com/office/drawing/2014/main" id="{B48A0114-08B3-404B-B844-23B3108FDCD5}"/>
              </a:ext>
            </a:extLst>
          </p:cNvPr>
          <p:cNvSpPr>
            <a:spLocks noGrp="1" noChangeArrowheads="1"/>
          </p:cNvSpPr>
          <p:nvPr>
            <p:ph type="sldNum" sz="quarter" idx="11"/>
          </p:nvPr>
        </p:nvSpPr>
        <p:spPr>
          <a:ln/>
        </p:spPr>
        <p:txBody>
          <a:bodyPr/>
          <a:lstStyle>
            <a:lvl1pPr>
              <a:defRPr/>
            </a:lvl1pPr>
          </a:lstStyle>
          <a:p>
            <a:pPr>
              <a:defRPr/>
            </a:pPr>
            <a:fld id="{AFF45CAD-BF68-4CD3-978B-005CE1352D05}" type="slidenum">
              <a:rPr lang="fr-FR" altLang="fr-FR"/>
              <a:pPr>
                <a:defRPr/>
              </a:pPr>
              <a:t>‹N°›</a:t>
            </a:fld>
            <a:endParaRPr lang="fr-FR" altLang="fr-FR"/>
          </a:p>
        </p:txBody>
      </p:sp>
    </p:spTree>
    <p:extLst>
      <p:ext uri="{BB962C8B-B14F-4D97-AF65-F5344CB8AC3E}">
        <p14:creationId xmlns:p14="http://schemas.microsoft.com/office/powerpoint/2010/main" val="466701726"/>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u pied de page 4">
            <a:extLst>
              <a:ext uri="{FF2B5EF4-FFF2-40B4-BE49-F238E27FC236}">
                <a16:creationId xmlns:a16="http://schemas.microsoft.com/office/drawing/2014/main" id="{7A260A3D-1C61-4AE0-8978-9D2DDADF3691}"/>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6" name="Rectangle 7">
            <a:extLst>
              <a:ext uri="{FF2B5EF4-FFF2-40B4-BE49-F238E27FC236}">
                <a16:creationId xmlns:a16="http://schemas.microsoft.com/office/drawing/2014/main" id="{4879818C-F652-4A0C-9233-7604EE5C7EC0}"/>
              </a:ext>
            </a:extLst>
          </p:cNvPr>
          <p:cNvSpPr>
            <a:spLocks noGrp="1" noChangeArrowheads="1"/>
          </p:cNvSpPr>
          <p:nvPr>
            <p:ph type="sldNum" sz="quarter" idx="11"/>
          </p:nvPr>
        </p:nvSpPr>
        <p:spPr>
          <a:ln/>
        </p:spPr>
        <p:txBody>
          <a:bodyPr/>
          <a:lstStyle>
            <a:lvl1pPr>
              <a:defRPr/>
            </a:lvl1pPr>
          </a:lstStyle>
          <a:p>
            <a:pPr>
              <a:defRPr/>
            </a:pPr>
            <a:fld id="{2A396C12-50D3-414E-B075-E158ECFDF506}" type="slidenum">
              <a:rPr lang="fr-FR" altLang="fr-FR"/>
              <a:pPr>
                <a:defRPr/>
              </a:pPr>
              <a:t>‹N°›</a:t>
            </a:fld>
            <a:endParaRPr lang="fr-FR" altLang="fr-FR"/>
          </a:p>
        </p:txBody>
      </p:sp>
    </p:spTree>
    <p:extLst>
      <p:ext uri="{BB962C8B-B14F-4D97-AF65-F5344CB8AC3E}">
        <p14:creationId xmlns:p14="http://schemas.microsoft.com/office/powerpoint/2010/main" val="1138581367"/>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49154" name="Rectangle 7">
            <a:extLst>
              <a:ext uri="{FF2B5EF4-FFF2-40B4-BE49-F238E27FC236}">
                <a16:creationId xmlns:a16="http://schemas.microsoft.com/office/drawing/2014/main" id="{C60EB74A-37FE-4FAA-9FCC-7E7A57B65ABE}"/>
              </a:ext>
            </a:extLst>
          </p:cNvPr>
          <p:cNvSpPr>
            <a:spLocks noChangeArrowheads="1"/>
          </p:cNvSpPr>
          <p:nvPr/>
        </p:nvSpPr>
        <p:spPr bwMode="auto">
          <a:xfrm>
            <a:off x="0" y="1484313"/>
            <a:ext cx="7524750" cy="71437"/>
          </a:xfrm>
          <a:prstGeom prst="rect">
            <a:avLst/>
          </a:prstGeom>
          <a:solidFill>
            <a:srgbClr val="DBE5F1"/>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1800">
              <a:solidFill>
                <a:schemeClr val="tx1"/>
              </a:solidFill>
              <a:latin typeface="Arial" panose="020B0604020202020204" pitchFamily="34" charset="0"/>
              <a:cs typeface="Arial" panose="020B0604020202020204" pitchFamily="34" charset="0"/>
            </a:endParaRPr>
          </a:p>
        </p:txBody>
      </p:sp>
      <p:pic>
        <p:nvPicPr>
          <p:cNvPr id="1027" name="Picture 8">
            <a:extLst>
              <a:ext uri="{FF2B5EF4-FFF2-40B4-BE49-F238E27FC236}">
                <a16:creationId xmlns:a16="http://schemas.microsoft.com/office/drawing/2014/main" id="{31B04F6B-2AA3-4E87-8BD5-C02B8018D308}"/>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77050" y="269875"/>
            <a:ext cx="19431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9156" name="Espace réservé du titre 1">
            <a:extLst>
              <a:ext uri="{FF2B5EF4-FFF2-40B4-BE49-F238E27FC236}">
                <a16:creationId xmlns:a16="http://schemas.microsoft.com/office/drawing/2014/main" id="{97CB3954-9189-45B9-8385-99FD490F1608}"/>
              </a:ext>
            </a:extLst>
          </p:cNvPr>
          <p:cNvSpPr>
            <a:spLocks noGrp="1"/>
          </p:cNvSpPr>
          <p:nvPr>
            <p:ph type="title"/>
          </p:nvPr>
        </p:nvSpPr>
        <p:spPr bwMode="auto">
          <a:xfrm>
            <a:off x="457200" y="274638"/>
            <a:ext cx="63468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49157" name="Espace réservé du texte 2">
            <a:extLst>
              <a:ext uri="{FF2B5EF4-FFF2-40B4-BE49-F238E27FC236}">
                <a16:creationId xmlns:a16="http://schemas.microsoft.com/office/drawing/2014/main" id="{ED671EA7-F2A5-4DFD-8ECC-EA62DA5822DB}"/>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2" name="Espace réservé du pied de page 4">
            <a:extLst>
              <a:ext uri="{FF2B5EF4-FFF2-40B4-BE49-F238E27FC236}">
                <a16:creationId xmlns:a16="http://schemas.microsoft.com/office/drawing/2014/main" id="{6FE44F71-0271-43E0-BA6F-5F180FED8B88}"/>
              </a:ext>
            </a:extLst>
          </p:cNvPr>
          <p:cNvSpPr>
            <a:spLocks noGrp="1"/>
          </p:cNvSpPr>
          <p:nvPr>
            <p:ph type="ftr" sz="quarter" idx="3"/>
          </p:nvPr>
        </p:nvSpPr>
        <p:spPr>
          <a:xfrm>
            <a:off x="3124200" y="6245225"/>
            <a:ext cx="2895600" cy="47625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chemeClr val="tx1"/>
                </a:solidFill>
                <a:latin typeface="+mn-lt"/>
                <a:cs typeface="Arial" panose="020B0604020202020204" pitchFamily="34" charset="0"/>
              </a:defRPr>
            </a:lvl1pPr>
          </a:lstStyle>
          <a:p>
            <a:pPr>
              <a:defRPr/>
            </a:pPr>
            <a:r>
              <a:rPr lang="en-US" altLang="fr-FR"/>
              <a:t>Codep 92 - Stage Initial Initiateur - 2018</a:t>
            </a:r>
            <a:endParaRPr lang="fr-FR" altLang="fr-FR"/>
          </a:p>
        </p:txBody>
      </p:sp>
      <p:sp>
        <p:nvSpPr>
          <p:cNvPr id="49159" name="Rectangle 7">
            <a:extLst>
              <a:ext uri="{FF2B5EF4-FFF2-40B4-BE49-F238E27FC236}">
                <a16:creationId xmlns:a16="http://schemas.microsoft.com/office/drawing/2014/main" id="{83863C5A-491D-4E3C-B05F-3C92799C2153}"/>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solidFill>
                  <a:schemeClr val="tx1"/>
                </a:solidFill>
                <a:latin typeface="Arial" panose="020B0604020202020204" pitchFamily="34" charset="0"/>
                <a:cs typeface="Arial" panose="020B0604020202020204" pitchFamily="34" charset="0"/>
              </a:defRPr>
            </a:lvl1pPr>
          </a:lstStyle>
          <a:p>
            <a:pPr>
              <a:defRPr/>
            </a:pPr>
            <a:fld id="{71C5EE21-54BE-4E2F-BE01-D76DF7057F2D}"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964" r:id="rId1"/>
    <p:sldLayoutId id="2147483965" r:id="rId2"/>
    <p:sldLayoutId id="2147483966" r:id="rId3"/>
    <p:sldLayoutId id="2147483967" r:id="rId4"/>
    <p:sldLayoutId id="2147483968" r:id="rId5"/>
    <p:sldLayoutId id="2147483969" r:id="rId6"/>
    <p:sldLayoutId id="2147483970" r:id="rId7"/>
    <p:sldLayoutId id="2147483971" r:id="rId8"/>
    <p:sldLayoutId id="2147483972" r:id="rId9"/>
    <p:sldLayoutId id="2147483973" r:id="rId10"/>
    <p:sldLayoutId id="2147483974"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9156"/>
                                        </p:tgtEl>
                                        <p:attrNameLst>
                                          <p:attrName>style.visibility</p:attrName>
                                        </p:attrNameLst>
                                      </p:cBhvr>
                                      <p:to>
                                        <p:strVal val="visible"/>
                                      </p:to>
                                    </p:set>
                                    <p:anim calcmode="lin" valueType="num">
                                      <p:cBhvr>
                                        <p:cTn id="7" dur="500" fill="hold"/>
                                        <p:tgtEl>
                                          <p:spTgt spid="49156"/>
                                        </p:tgtEl>
                                        <p:attrNameLst>
                                          <p:attrName>ppt_w</p:attrName>
                                        </p:attrNameLst>
                                      </p:cBhvr>
                                      <p:tavLst>
                                        <p:tav tm="0">
                                          <p:val>
                                            <p:fltVal val="0"/>
                                          </p:val>
                                        </p:tav>
                                        <p:tav tm="100000">
                                          <p:val>
                                            <p:strVal val="#ppt_w"/>
                                          </p:val>
                                        </p:tav>
                                      </p:tavLst>
                                    </p:anim>
                                    <p:anim calcmode="lin" valueType="num">
                                      <p:cBhvr>
                                        <p:cTn id="8" dur="500" fill="hold"/>
                                        <p:tgtEl>
                                          <p:spTgt spid="49156"/>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49157">
                                            <p:txEl>
                                              <p:pRg st="0" end="0"/>
                                            </p:txEl>
                                          </p:spTgt>
                                        </p:tgtEl>
                                        <p:attrNameLst>
                                          <p:attrName>style.visibility</p:attrName>
                                        </p:attrNameLst>
                                      </p:cBhvr>
                                      <p:to>
                                        <p:strVal val="visible"/>
                                      </p:to>
                                    </p:set>
                                    <p:animEffect transition="in" filter="checkerboard(across)">
                                      <p:cBhvr>
                                        <p:cTn id="13" dur="500"/>
                                        <p:tgtEl>
                                          <p:spTgt spid="49157">
                                            <p:txEl>
                                              <p:pRg st="0" end="0"/>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49157">
                                            <p:txEl>
                                              <p:pRg st="1" end="1"/>
                                            </p:txEl>
                                          </p:spTgt>
                                        </p:tgtEl>
                                        <p:attrNameLst>
                                          <p:attrName>style.visibility</p:attrName>
                                        </p:attrNameLst>
                                      </p:cBhvr>
                                      <p:to>
                                        <p:strVal val="visible"/>
                                      </p:to>
                                    </p:set>
                                    <p:animEffect transition="in" filter="checkerboard(across)">
                                      <p:cBhvr>
                                        <p:cTn id="16" dur="500"/>
                                        <p:tgtEl>
                                          <p:spTgt spid="49157">
                                            <p:txEl>
                                              <p:pRg st="1" end="1"/>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49157">
                                            <p:txEl>
                                              <p:pRg st="2" end="2"/>
                                            </p:txEl>
                                          </p:spTgt>
                                        </p:tgtEl>
                                        <p:attrNameLst>
                                          <p:attrName>style.visibility</p:attrName>
                                        </p:attrNameLst>
                                      </p:cBhvr>
                                      <p:to>
                                        <p:strVal val="visible"/>
                                      </p:to>
                                    </p:set>
                                    <p:animEffect transition="in" filter="checkerboard(across)">
                                      <p:cBhvr>
                                        <p:cTn id="19" dur="500"/>
                                        <p:tgtEl>
                                          <p:spTgt spid="49157">
                                            <p:txEl>
                                              <p:pRg st="2" end="2"/>
                                            </p:tx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49157">
                                            <p:txEl>
                                              <p:pRg st="3" end="3"/>
                                            </p:txEl>
                                          </p:spTgt>
                                        </p:tgtEl>
                                        <p:attrNameLst>
                                          <p:attrName>style.visibility</p:attrName>
                                        </p:attrNameLst>
                                      </p:cBhvr>
                                      <p:to>
                                        <p:strVal val="visible"/>
                                      </p:to>
                                    </p:set>
                                    <p:animEffect transition="in" filter="checkerboard(across)">
                                      <p:cBhvr>
                                        <p:cTn id="22" dur="500"/>
                                        <p:tgtEl>
                                          <p:spTgt spid="49157">
                                            <p:txEl>
                                              <p:pRg st="3" end="3"/>
                                            </p:txEl>
                                          </p:spTgt>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49157">
                                            <p:txEl>
                                              <p:pRg st="4" end="4"/>
                                            </p:txEl>
                                          </p:spTgt>
                                        </p:tgtEl>
                                        <p:attrNameLst>
                                          <p:attrName>style.visibility</p:attrName>
                                        </p:attrNameLst>
                                      </p:cBhvr>
                                      <p:to>
                                        <p:strVal val="visible"/>
                                      </p:to>
                                    </p:set>
                                    <p:animEffect transition="in" filter="checkerboard(across)">
                                      <p:cBhvr>
                                        <p:cTn id="25" dur="500"/>
                                        <p:tgtEl>
                                          <p:spTgt spid="4915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6" grpId="0" autoUpdateAnimBg="0"/>
      <p:bldP spid="49157" grpId="0" build="p" autoUpdateAnimBg="0">
        <p:tmplLst>
          <p:tmpl lvl="1">
            <p:tnLst>
              <p:par>
                <p:cTn presetID="5" presetClass="entr" presetSubtype="10" fill="hold" nodeType="clickEffect">
                  <p:stCondLst>
                    <p:cond delay="0"/>
                  </p:stCondLst>
                  <p:childTnLst>
                    <p:set>
                      <p:cBhvr>
                        <p:cTn dur="1" fill="hold">
                          <p:stCondLst>
                            <p:cond delay="0"/>
                          </p:stCondLst>
                        </p:cTn>
                        <p:tgtEl>
                          <p:spTgt spid="49157"/>
                        </p:tgtEl>
                        <p:attrNameLst>
                          <p:attrName>style.visibility</p:attrName>
                        </p:attrNameLst>
                      </p:cBhvr>
                      <p:to>
                        <p:strVal val="visible"/>
                      </p:to>
                    </p:set>
                    <p:animEffect transition="in" filter="checkerboard(across)">
                      <p:cBhvr>
                        <p:cTn dur="500"/>
                        <p:tgtEl>
                          <p:spTgt spid="49157"/>
                        </p:tgtEl>
                      </p:cBhvr>
                    </p:animEffect>
                  </p:childTnLst>
                </p:cTn>
              </p:par>
            </p:tnLst>
          </p:tmpl>
          <p:tmpl lvl="2">
            <p:tnLst>
              <p:par>
                <p:cTn presetID="5" presetClass="entr" presetSubtype="10" fill="hold" nodeType="withEffect">
                  <p:stCondLst>
                    <p:cond delay="0"/>
                  </p:stCondLst>
                  <p:childTnLst>
                    <p:set>
                      <p:cBhvr>
                        <p:cTn dur="1" fill="hold">
                          <p:stCondLst>
                            <p:cond delay="0"/>
                          </p:stCondLst>
                        </p:cTn>
                        <p:tgtEl>
                          <p:spTgt spid="49157"/>
                        </p:tgtEl>
                        <p:attrNameLst>
                          <p:attrName>style.visibility</p:attrName>
                        </p:attrNameLst>
                      </p:cBhvr>
                      <p:to>
                        <p:strVal val="visible"/>
                      </p:to>
                    </p:set>
                    <p:animEffect transition="in" filter="checkerboard(across)">
                      <p:cBhvr>
                        <p:cTn dur="500"/>
                        <p:tgtEl>
                          <p:spTgt spid="49157"/>
                        </p:tgtEl>
                      </p:cBhvr>
                    </p:animEffect>
                  </p:childTnLst>
                </p:cTn>
              </p:par>
            </p:tnLst>
          </p:tmpl>
          <p:tmpl lvl="3">
            <p:tnLst>
              <p:par>
                <p:cTn presetID="5" presetClass="entr" presetSubtype="10" fill="hold" nodeType="withEffect">
                  <p:stCondLst>
                    <p:cond delay="0"/>
                  </p:stCondLst>
                  <p:childTnLst>
                    <p:set>
                      <p:cBhvr>
                        <p:cTn dur="1" fill="hold">
                          <p:stCondLst>
                            <p:cond delay="0"/>
                          </p:stCondLst>
                        </p:cTn>
                        <p:tgtEl>
                          <p:spTgt spid="49157"/>
                        </p:tgtEl>
                        <p:attrNameLst>
                          <p:attrName>style.visibility</p:attrName>
                        </p:attrNameLst>
                      </p:cBhvr>
                      <p:to>
                        <p:strVal val="visible"/>
                      </p:to>
                    </p:set>
                    <p:animEffect transition="in" filter="checkerboard(across)">
                      <p:cBhvr>
                        <p:cTn dur="500"/>
                        <p:tgtEl>
                          <p:spTgt spid="49157"/>
                        </p:tgtEl>
                      </p:cBhvr>
                    </p:animEffect>
                  </p:childTnLst>
                </p:cTn>
              </p:par>
            </p:tnLst>
          </p:tmpl>
          <p:tmpl lvl="4">
            <p:tnLst>
              <p:par>
                <p:cTn presetID="5" presetClass="entr" presetSubtype="10" fill="hold" nodeType="withEffect">
                  <p:stCondLst>
                    <p:cond delay="0"/>
                  </p:stCondLst>
                  <p:childTnLst>
                    <p:set>
                      <p:cBhvr>
                        <p:cTn dur="1" fill="hold">
                          <p:stCondLst>
                            <p:cond delay="0"/>
                          </p:stCondLst>
                        </p:cTn>
                        <p:tgtEl>
                          <p:spTgt spid="49157"/>
                        </p:tgtEl>
                        <p:attrNameLst>
                          <p:attrName>style.visibility</p:attrName>
                        </p:attrNameLst>
                      </p:cBhvr>
                      <p:to>
                        <p:strVal val="visible"/>
                      </p:to>
                    </p:set>
                    <p:animEffect transition="in" filter="checkerboard(across)">
                      <p:cBhvr>
                        <p:cTn dur="500"/>
                        <p:tgtEl>
                          <p:spTgt spid="49157"/>
                        </p:tgtEl>
                      </p:cBhvr>
                    </p:animEffect>
                  </p:childTnLst>
                </p:cTn>
              </p:par>
            </p:tnLst>
          </p:tmpl>
          <p:tmpl lvl="5">
            <p:tnLst>
              <p:par>
                <p:cTn presetID="5" presetClass="entr" presetSubtype="10" fill="hold" nodeType="withEffect">
                  <p:stCondLst>
                    <p:cond delay="0"/>
                  </p:stCondLst>
                  <p:childTnLst>
                    <p:set>
                      <p:cBhvr>
                        <p:cTn dur="1" fill="hold">
                          <p:stCondLst>
                            <p:cond delay="0"/>
                          </p:stCondLst>
                        </p:cTn>
                        <p:tgtEl>
                          <p:spTgt spid="49157"/>
                        </p:tgtEl>
                        <p:attrNameLst>
                          <p:attrName>style.visibility</p:attrName>
                        </p:attrNameLst>
                      </p:cBhvr>
                      <p:to>
                        <p:strVal val="visible"/>
                      </p:to>
                    </p:set>
                    <p:animEffect transition="in" filter="checkerboard(across)">
                      <p:cBhvr>
                        <p:cTn dur="500"/>
                        <p:tgtEl>
                          <p:spTgt spid="49157"/>
                        </p:tgtEl>
                      </p:cBhvr>
                    </p:animEffect>
                  </p:childTnLst>
                </p:cTn>
              </p:par>
            </p:tnLst>
          </p:tmpl>
        </p:tmplLst>
      </p:bldP>
    </p:bldLst>
  </p:timing>
  <p:hf hdr="0" dt="0"/>
  <p:txStyles>
    <p:titleStyle>
      <a:lvl1pPr algn="ctr" rtl="0" eaLnBrk="0" fontAlgn="base" hangingPunct="0">
        <a:spcBef>
          <a:spcPct val="0"/>
        </a:spcBef>
        <a:spcAft>
          <a:spcPct val="0"/>
        </a:spcAft>
        <a:defRPr sz="4400" kern="1200">
          <a:solidFill>
            <a:srgbClr val="2D4E77"/>
          </a:solidFill>
          <a:latin typeface="+mj-lt"/>
          <a:ea typeface="+mj-ea"/>
          <a:cs typeface="+mj-cs"/>
        </a:defRPr>
      </a:lvl1pPr>
      <a:lvl2pPr algn="ctr" rtl="0" eaLnBrk="0" fontAlgn="base" hangingPunct="0">
        <a:spcBef>
          <a:spcPct val="0"/>
        </a:spcBef>
        <a:spcAft>
          <a:spcPct val="0"/>
        </a:spcAft>
        <a:defRPr sz="4400">
          <a:solidFill>
            <a:srgbClr val="2D4E77"/>
          </a:solidFill>
          <a:latin typeface="Calibri" panose="020F0502020204030204" pitchFamily="34" charset="0"/>
        </a:defRPr>
      </a:lvl2pPr>
      <a:lvl3pPr algn="ctr" rtl="0" eaLnBrk="0" fontAlgn="base" hangingPunct="0">
        <a:spcBef>
          <a:spcPct val="0"/>
        </a:spcBef>
        <a:spcAft>
          <a:spcPct val="0"/>
        </a:spcAft>
        <a:defRPr sz="4400">
          <a:solidFill>
            <a:srgbClr val="2D4E77"/>
          </a:solidFill>
          <a:latin typeface="Calibri" panose="020F0502020204030204" pitchFamily="34" charset="0"/>
        </a:defRPr>
      </a:lvl3pPr>
      <a:lvl4pPr algn="ctr" rtl="0" eaLnBrk="0" fontAlgn="base" hangingPunct="0">
        <a:spcBef>
          <a:spcPct val="0"/>
        </a:spcBef>
        <a:spcAft>
          <a:spcPct val="0"/>
        </a:spcAft>
        <a:defRPr sz="4400">
          <a:solidFill>
            <a:srgbClr val="2D4E77"/>
          </a:solidFill>
          <a:latin typeface="Calibri" panose="020F0502020204030204" pitchFamily="34" charset="0"/>
        </a:defRPr>
      </a:lvl4pPr>
      <a:lvl5pPr algn="ctr" rtl="0" eaLnBrk="0" fontAlgn="base" hangingPunct="0">
        <a:spcBef>
          <a:spcPct val="0"/>
        </a:spcBef>
        <a:spcAft>
          <a:spcPct val="0"/>
        </a:spcAft>
        <a:defRPr sz="4400">
          <a:solidFill>
            <a:srgbClr val="2D4E77"/>
          </a:solidFill>
          <a:latin typeface="Calibri" panose="020F0502020204030204" pitchFamily="34" charset="0"/>
        </a:defRPr>
      </a:lvl5pPr>
      <a:lvl6pPr marL="457200" algn="ctr" rtl="0" eaLnBrk="0" fontAlgn="base" hangingPunct="0">
        <a:spcBef>
          <a:spcPct val="0"/>
        </a:spcBef>
        <a:spcAft>
          <a:spcPct val="0"/>
        </a:spcAft>
        <a:defRPr sz="4400">
          <a:solidFill>
            <a:srgbClr val="2D4E77"/>
          </a:solidFill>
          <a:latin typeface="Calibri" panose="020F0502020204030204" pitchFamily="34" charset="0"/>
        </a:defRPr>
      </a:lvl6pPr>
      <a:lvl7pPr marL="914400" algn="ctr" rtl="0" eaLnBrk="0" fontAlgn="base" hangingPunct="0">
        <a:spcBef>
          <a:spcPct val="0"/>
        </a:spcBef>
        <a:spcAft>
          <a:spcPct val="0"/>
        </a:spcAft>
        <a:defRPr sz="4400">
          <a:solidFill>
            <a:srgbClr val="2D4E77"/>
          </a:solidFill>
          <a:latin typeface="Calibri" panose="020F0502020204030204" pitchFamily="34" charset="0"/>
        </a:defRPr>
      </a:lvl7pPr>
      <a:lvl8pPr marL="1371600" algn="ctr" rtl="0" eaLnBrk="0" fontAlgn="base" hangingPunct="0">
        <a:spcBef>
          <a:spcPct val="0"/>
        </a:spcBef>
        <a:spcAft>
          <a:spcPct val="0"/>
        </a:spcAft>
        <a:defRPr sz="4400">
          <a:solidFill>
            <a:srgbClr val="2D4E77"/>
          </a:solidFill>
          <a:latin typeface="Calibri" panose="020F0502020204030204" pitchFamily="34" charset="0"/>
        </a:defRPr>
      </a:lvl8pPr>
      <a:lvl9pPr marL="1828800" algn="ctr" rtl="0" eaLnBrk="0" fontAlgn="base" hangingPunct="0">
        <a:spcBef>
          <a:spcPct val="0"/>
        </a:spcBef>
        <a:spcAft>
          <a:spcPct val="0"/>
        </a:spcAft>
        <a:defRPr sz="4400">
          <a:solidFill>
            <a:srgbClr val="2D4E77"/>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rgbClr val="2D4E77"/>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rgbClr val="2D4E77"/>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rgbClr val="2D4E77"/>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rgbClr val="2D4E77"/>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rgbClr val="2D4E77"/>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050" name="Rectangle 34">
            <a:extLst>
              <a:ext uri="{FF2B5EF4-FFF2-40B4-BE49-F238E27FC236}">
                <a16:creationId xmlns:a16="http://schemas.microsoft.com/office/drawing/2014/main" id="{B5817400-7E8A-4216-8D0A-B1080D8A5101}"/>
              </a:ext>
            </a:extLst>
          </p:cNvPr>
          <p:cNvSpPr>
            <a:spLocks noGrp="1" noChangeArrowheads="1"/>
          </p:cNvSpPr>
          <p:nvPr>
            <p:ph type="title"/>
          </p:nvPr>
        </p:nvSpPr>
        <p:spPr bwMode="auto">
          <a:xfrm>
            <a:off x="387350" y="2476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fr-FR" altLang="fr-FR"/>
              <a:t>Cliquez pour modifier le style du titre du masque</a:t>
            </a:r>
          </a:p>
        </p:txBody>
      </p:sp>
      <p:sp>
        <p:nvSpPr>
          <p:cNvPr id="2051" name="Rectangle 38">
            <a:extLst>
              <a:ext uri="{FF2B5EF4-FFF2-40B4-BE49-F238E27FC236}">
                <a16:creationId xmlns:a16="http://schemas.microsoft.com/office/drawing/2014/main" id="{5DE6933E-0EAA-4813-9306-8566B5584B27}"/>
              </a:ext>
            </a:extLst>
          </p:cNvPr>
          <p:cNvSpPr>
            <a:spLocks noGrp="1" noChangeArrowheads="1"/>
          </p:cNvSpPr>
          <p:nvPr>
            <p:ph type="body" idx="1"/>
          </p:nvPr>
        </p:nvSpPr>
        <p:spPr bwMode="auto">
          <a:xfrm>
            <a:off x="701675" y="1730375"/>
            <a:ext cx="7772400"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7" name="Rectangle 36">
            <a:extLst>
              <a:ext uri="{FF2B5EF4-FFF2-40B4-BE49-F238E27FC236}">
                <a16:creationId xmlns:a16="http://schemas.microsoft.com/office/drawing/2014/main" id="{E1DFDE38-52C9-4256-A0D1-6972E793B224}"/>
              </a:ext>
            </a:extLst>
          </p:cNvPr>
          <p:cNvSpPr>
            <a:spLocks noGrp="1" noChangeArrowheads="1"/>
          </p:cNvSpPr>
          <p:nvPr>
            <p:ph type="dt" sz="quarter" idx="2"/>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eaLnBrk="1" hangingPunct="1">
              <a:defRPr sz="1400">
                <a:solidFill>
                  <a:srgbClr val="FFFFFF"/>
                </a:solidFill>
                <a:latin typeface="Times New Roman" panose="02020603050405020304" pitchFamily="18" charset="0"/>
              </a:defRPr>
            </a:lvl1pPr>
          </a:lstStyle>
          <a:p>
            <a:pPr>
              <a:defRPr/>
            </a:pPr>
            <a:endParaRPr lang="fr-FR" altLang="fr-FR"/>
          </a:p>
        </p:txBody>
      </p:sp>
      <p:sp>
        <p:nvSpPr>
          <p:cNvPr id="8" name="Rectangle 37">
            <a:extLst>
              <a:ext uri="{FF2B5EF4-FFF2-40B4-BE49-F238E27FC236}">
                <a16:creationId xmlns:a16="http://schemas.microsoft.com/office/drawing/2014/main" id="{26C7DC08-9330-4EB7-A9F8-FE08E359B5BD}"/>
              </a:ext>
            </a:extLst>
          </p:cNvPr>
          <p:cNvSpPr>
            <a:spLocks noGrp="1" noChangeArrowheads="1"/>
          </p:cNvSpPr>
          <p:nvPr>
            <p:ph type="ftr" sz="quarter" idx="3"/>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eaLnBrk="1" hangingPunct="1">
              <a:defRPr sz="1400">
                <a:solidFill>
                  <a:srgbClr val="FFFFFF"/>
                </a:solidFill>
                <a:latin typeface="Times New Roman" panose="02020603050405020304" pitchFamily="18" charset="0"/>
              </a:defRPr>
            </a:lvl1pPr>
          </a:lstStyle>
          <a:p>
            <a:pPr>
              <a:defRPr/>
            </a:pPr>
            <a:r>
              <a:rPr lang="en-US" altLang="fr-FR"/>
              <a:t>Codep 92 - Stage Initial Initiateur - 2018</a:t>
            </a:r>
            <a:endParaRPr lang="fr-FR" altLang="fr-FR"/>
          </a:p>
        </p:txBody>
      </p:sp>
      <p:sp>
        <p:nvSpPr>
          <p:cNvPr id="9" name="Rectangle 38">
            <a:extLst>
              <a:ext uri="{FF2B5EF4-FFF2-40B4-BE49-F238E27FC236}">
                <a16:creationId xmlns:a16="http://schemas.microsoft.com/office/drawing/2014/main" id="{0FDB21C6-FBF3-424A-ADE9-5C11C777172E}"/>
              </a:ext>
            </a:extLst>
          </p:cNvPr>
          <p:cNvSpPr>
            <a:spLocks noGrp="1" noChangeArrowheads="1"/>
          </p:cNvSpPr>
          <p:nvPr>
            <p:ph type="sldNum" sz="quarter" idx="4"/>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eaLnBrk="1" hangingPunct="1">
              <a:defRPr sz="1400">
                <a:solidFill>
                  <a:srgbClr val="FFFFFF"/>
                </a:solidFill>
                <a:latin typeface="Times New Roman" panose="02020603050405020304" pitchFamily="18" charset="0"/>
              </a:defRPr>
            </a:lvl1pPr>
          </a:lstStyle>
          <a:p>
            <a:pPr>
              <a:defRPr/>
            </a:pPr>
            <a:fld id="{919ACA3B-2646-4020-B0F6-2C318B403FA5}"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975" r:id="rId1"/>
  </p:sldLayoutIdLst>
  <p:transition spd="med"/>
  <p:hf hdr="0" dt="0"/>
  <p:txStyles>
    <p:titleStyle>
      <a:lvl1pPr algn="l" rtl="0" eaLnBrk="0" fontAlgn="base" hangingPunct="0">
        <a:spcBef>
          <a:spcPct val="0"/>
        </a:spcBef>
        <a:spcAft>
          <a:spcPct val="0"/>
        </a:spcAft>
        <a:defRPr sz="4400" b="1">
          <a:solidFill>
            <a:schemeClr val="bg2"/>
          </a:solidFill>
          <a:latin typeface="+mj-lt"/>
          <a:ea typeface="+mj-ea"/>
          <a:cs typeface="+mj-cs"/>
        </a:defRPr>
      </a:lvl1pPr>
      <a:lvl2pPr algn="l" rtl="0" eaLnBrk="0" fontAlgn="base" hangingPunct="0">
        <a:spcBef>
          <a:spcPct val="0"/>
        </a:spcBef>
        <a:spcAft>
          <a:spcPct val="0"/>
        </a:spcAft>
        <a:defRPr sz="4400" b="1">
          <a:solidFill>
            <a:schemeClr val="bg2"/>
          </a:solidFill>
          <a:latin typeface="Comic Sans MS" pitchFamily="66" charset="0"/>
        </a:defRPr>
      </a:lvl2pPr>
      <a:lvl3pPr algn="l" rtl="0" eaLnBrk="0" fontAlgn="base" hangingPunct="0">
        <a:spcBef>
          <a:spcPct val="0"/>
        </a:spcBef>
        <a:spcAft>
          <a:spcPct val="0"/>
        </a:spcAft>
        <a:defRPr sz="4400" b="1">
          <a:solidFill>
            <a:schemeClr val="bg2"/>
          </a:solidFill>
          <a:latin typeface="Comic Sans MS" pitchFamily="66" charset="0"/>
        </a:defRPr>
      </a:lvl3pPr>
      <a:lvl4pPr algn="l" rtl="0" eaLnBrk="0" fontAlgn="base" hangingPunct="0">
        <a:spcBef>
          <a:spcPct val="0"/>
        </a:spcBef>
        <a:spcAft>
          <a:spcPct val="0"/>
        </a:spcAft>
        <a:defRPr sz="4400" b="1">
          <a:solidFill>
            <a:schemeClr val="bg2"/>
          </a:solidFill>
          <a:latin typeface="Comic Sans MS" pitchFamily="66" charset="0"/>
        </a:defRPr>
      </a:lvl4pPr>
      <a:lvl5pPr algn="l" rtl="0" eaLnBrk="0" fontAlgn="base" hangingPunct="0">
        <a:spcBef>
          <a:spcPct val="0"/>
        </a:spcBef>
        <a:spcAft>
          <a:spcPct val="0"/>
        </a:spcAft>
        <a:defRPr sz="4400" b="1">
          <a:solidFill>
            <a:schemeClr val="bg2"/>
          </a:solidFill>
          <a:latin typeface="Comic Sans MS" pitchFamily="66" charset="0"/>
        </a:defRPr>
      </a:lvl5pPr>
      <a:lvl6pPr marL="457200" algn="l" rtl="0" fontAlgn="base">
        <a:spcBef>
          <a:spcPct val="0"/>
        </a:spcBef>
        <a:spcAft>
          <a:spcPct val="0"/>
        </a:spcAft>
        <a:defRPr sz="4400" b="1">
          <a:solidFill>
            <a:schemeClr val="bg2"/>
          </a:solidFill>
          <a:latin typeface="Comic Sans MS" pitchFamily="66" charset="0"/>
        </a:defRPr>
      </a:lvl6pPr>
      <a:lvl7pPr marL="914400" algn="l" rtl="0" fontAlgn="base">
        <a:spcBef>
          <a:spcPct val="0"/>
        </a:spcBef>
        <a:spcAft>
          <a:spcPct val="0"/>
        </a:spcAft>
        <a:defRPr sz="4400" b="1">
          <a:solidFill>
            <a:schemeClr val="bg2"/>
          </a:solidFill>
          <a:latin typeface="Comic Sans MS" pitchFamily="66" charset="0"/>
        </a:defRPr>
      </a:lvl7pPr>
      <a:lvl8pPr marL="1371600" algn="l" rtl="0" fontAlgn="base">
        <a:spcBef>
          <a:spcPct val="0"/>
        </a:spcBef>
        <a:spcAft>
          <a:spcPct val="0"/>
        </a:spcAft>
        <a:defRPr sz="4400" b="1">
          <a:solidFill>
            <a:schemeClr val="bg2"/>
          </a:solidFill>
          <a:latin typeface="Comic Sans MS" pitchFamily="66" charset="0"/>
        </a:defRPr>
      </a:lvl8pPr>
      <a:lvl9pPr marL="1828800" algn="l" rtl="0" fontAlgn="base">
        <a:spcBef>
          <a:spcPct val="0"/>
        </a:spcBef>
        <a:spcAft>
          <a:spcPct val="0"/>
        </a:spcAft>
        <a:defRPr sz="4400" b="1">
          <a:solidFill>
            <a:schemeClr val="bg2"/>
          </a:solidFill>
          <a:latin typeface="Comic Sans MS" pitchFamily="66" charset="0"/>
        </a:defRPr>
      </a:lvl9pPr>
    </p:titleStyle>
    <p:bodyStyle>
      <a:lvl1pPr marL="342900" indent="-342900" algn="l" rtl="0" eaLnBrk="0" fontAlgn="base" hangingPunct="0">
        <a:spcBef>
          <a:spcPct val="20000"/>
        </a:spcBef>
        <a:spcAft>
          <a:spcPct val="0"/>
        </a:spcAft>
        <a:buClr>
          <a:schemeClr val="tx2"/>
        </a:buClr>
        <a:buSzPct val="75000"/>
        <a:buFont typeface="Wingdings" panose="05000000000000000000" pitchFamily="2" charset="2"/>
        <a:buChar char="n"/>
        <a:defRPr sz="2800" b="1">
          <a:solidFill>
            <a:schemeClr val="bg2"/>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anose="05000000000000000000" pitchFamily="2" charset="2"/>
        <a:buChar char="u"/>
        <a:defRPr sz="2800" b="1">
          <a:solidFill>
            <a:schemeClr val="bg2"/>
          </a:solidFill>
          <a:latin typeface="+mn-lt"/>
        </a:defRPr>
      </a:lvl2pPr>
      <a:lvl3pPr marL="1143000" indent="-228600" algn="l" rtl="0" eaLnBrk="0" fontAlgn="base" hangingPunct="0">
        <a:spcBef>
          <a:spcPct val="20000"/>
        </a:spcBef>
        <a:spcAft>
          <a:spcPct val="0"/>
        </a:spcAft>
        <a:buClr>
          <a:schemeClr val="tx2"/>
        </a:buClr>
        <a:buSzPct val="60000"/>
        <a:buFont typeface="Wingdings" panose="05000000000000000000" pitchFamily="2" charset="2"/>
        <a:buChar char="t"/>
        <a:defRPr sz="2800" b="1">
          <a:solidFill>
            <a:schemeClr val="bg2"/>
          </a:solidFill>
          <a:latin typeface="+mn-lt"/>
        </a:defRPr>
      </a:lvl3pPr>
      <a:lvl4pPr marL="1600200" indent="-228600" algn="l" rtl="0" eaLnBrk="0" fontAlgn="base" hangingPunct="0">
        <a:spcBef>
          <a:spcPct val="20000"/>
        </a:spcBef>
        <a:spcAft>
          <a:spcPct val="0"/>
        </a:spcAft>
        <a:buClr>
          <a:schemeClr val="tx1"/>
        </a:buClr>
        <a:buSzPct val="100000"/>
        <a:buChar char="•"/>
        <a:defRPr sz="2800" b="1">
          <a:solidFill>
            <a:schemeClr val="bg2"/>
          </a:solidFill>
          <a:latin typeface="+mn-lt"/>
        </a:defRPr>
      </a:lvl4pPr>
      <a:lvl5pPr marL="2057400" indent="-228600" algn="l" rtl="0" eaLnBrk="0" fontAlgn="base" hangingPunct="0">
        <a:spcBef>
          <a:spcPct val="20000"/>
        </a:spcBef>
        <a:spcAft>
          <a:spcPct val="0"/>
        </a:spcAft>
        <a:buClr>
          <a:schemeClr val="tx1"/>
        </a:buClr>
        <a:buSzPct val="100000"/>
        <a:buChar char="–"/>
        <a:defRPr sz="2800" b="1">
          <a:solidFill>
            <a:schemeClr val="bg2"/>
          </a:solidFill>
          <a:latin typeface="+mn-lt"/>
        </a:defRPr>
      </a:lvl5pPr>
      <a:lvl6pPr marL="2514600" indent="-228600" algn="l" rtl="0" fontAlgn="base">
        <a:spcBef>
          <a:spcPct val="20000"/>
        </a:spcBef>
        <a:spcAft>
          <a:spcPct val="0"/>
        </a:spcAft>
        <a:buClr>
          <a:schemeClr val="tx1"/>
        </a:buClr>
        <a:buSzPct val="100000"/>
        <a:buChar char="–"/>
        <a:defRPr sz="2800" b="1">
          <a:solidFill>
            <a:schemeClr val="bg2"/>
          </a:solidFill>
          <a:latin typeface="+mn-lt"/>
        </a:defRPr>
      </a:lvl6pPr>
      <a:lvl7pPr marL="2971800" indent="-228600" algn="l" rtl="0" fontAlgn="base">
        <a:spcBef>
          <a:spcPct val="20000"/>
        </a:spcBef>
        <a:spcAft>
          <a:spcPct val="0"/>
        </a:spcAft>
        <a:buClr>
          <a:schemeClr val="tx1"/>
        </a:buClr>
        <a:buSzPct val="100000"/>
        <a:buChar char="–"/>
        <a:defRPr sz="2800" b="1">
          <a:solidFill>
            <a:schemeClr val="bg2"/>
          </a:solidFill>
          <a:latin typeface="+mn-lt"/>
        </a:defRPr>
      </a:lvl7pPr>
      <a:lvl8pPr marL="3429000" indent="-228600" algn="l" rtl="0" fontAlgn="base">
        <a:spcBef>
          <a:spcPct val="20000"/>
        </a:spcBef>
        <a:spcAft>
          <a:spcPct val="0"/>
        </a:spcAft>
        <a:buClr>
          <a:schemeClr val="tx1"/>
        </a:buClr>
        <a:buSzPct val="100000"/>
        <a:buChar char="–"/>
        <a:defRPr sz="2800" b="1">
          <a:solidFill>
            <a:schemeClr val="bg2"/>
          </a:solidFill>
          <a:latin typeface="+mn-lt"/>
        </a:defRPr>
      </a:lvl8pPr>
      <a:lvl9pPr marL="3886200" indent="-228600" algn="l" rtl="0" fontAlgn="base">
        <a:spcBef>
          <a:spcPct val="20000"/>
        </a:spcBef>
        <a:spcAft>
          <a:spcPct val="0"/>
        </a:spcAft>
        <a:buClr>
          <a:schemeClr val="tx1"/>
        </a:buClr>
        <a:buSzPct val="100000"/>
        <a:buChar char="–"/>
        <a:defRPr sz="2800" b="1">
          <a:solidFill>
            <a:schemeClr val="bg2"/>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1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slide" Target="slide6.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slide" Target="slide22.xml"/><Relationship Id="rId3" Type="http://schemas.openxmlformats.org/officeDocument/2006/relationships/slide" Target="slide8.xml"/><Relationship Id="rId7" Type="http://schemas.openxmlformats.org/officeDocument/2006/relationships/slide" Target="slide21.xml"/><Relationship Id="rId2"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slide" Target="slide18.xml"/><Relationship Id="rId5" Type="http://schemas.openxmlformats.org/officeDocument/2006/relationships/slide" Target="slide17.xml"/><Relationship Id="rId4" Type="http://schemas.openxmlformats.org/officeDocument/2006/relationships/slide" Target="slide10.xml"/></Relationships>
</file>

<file path=ppt/slides/_rels/slide6.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slide" Target="slide26.xml"/><Relationship Id="rId7" Type="http://schemas.openxmlformats.org/officeDocument/2006/relationships/slide" Target="slide13.xml"/><Relationship Id="rId2" Type="http://schemas.openxmlformats.org/officeDocument/2006/relationships/slide" Target="slide23.xml"/><Relationship Id="rId1" Type="http://schemas.openxmlformats.org/officeDocument/2006/relationships/slideLayout" Target="../slideLayouts/slideLayout7.xml"/><Relationship Id="rId6" Type="http://schemas.openxmlformats.org/officeDocument/2006/relationships/slide" Target="slide18.xml"/><Relationship Id="rId5" Type="http://schemas.openxmlformats.org/officeDocument/2006/relationships/slide" Target="slide12.xml"/><Relationship Id="rId4" Type="http://schemas.openxmlformats.org/officeDocument/2006/relationships/slide" Target="slide11.xml"/><Relationship Id="rId9" Type="http://schemas.openxmlformats.org/officeDocument/2006/relationships/slide" Target="slide16.xml"/></Relationships>
</file>

<file path=ppt/slides/_rels/slide7.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1">
            <a:extLst>
              <a:ext uri="{FF2B5EF4-FFF2-40B4-BE49-F238E27FC236}">
                <a16:creationId xmlns:a16="http://schemas.microsoft.com/office/drawing/2014/main" id="{2A15CCF2-4AE5-46C0-AD49-E7BF8EC4C9C1}"/>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6147" name="Espace réservé du numéro de diapositive 2">
            <a:extLst>
              <a:ext uri="{FF2B5EF4-FFF2-40B4-BE49-F238E27FC236}">
                <a16:creationId xmlns:a16="http://schemas.microsoft.com/office/drawing/2014/main" id="{0C3D9FF6-FCF3-40CF-AE20-8063A97A32D5}"/>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1A31D858-0970-49BD-9DDA-DD18BA5FECCC}" type="slidenum">
              <a:rPr lang="fr-FR" altLang="fr-FR" sz="1200" smtClean="0">
                <a:solidFill>
                  <a:schemeClr val="tx1"/>
                </a:solidFill>
                <a:latin typeface="Arial" panose="020B0604020202020204" pitchFamily="34" charset="0"/>
              </a:rPr>
              <a:pPr>
                <a:spcBef>
                  <a:spcPct val="0"/>
                </a:spcBef>
                <a:buFontTx/>
                <a:buNone/>
              </a:pPr>
              <a:t>1</a:t>
            </a:fld>
            <a:endParaRPr lang="fr-FR" altLang="fr-FR" sz="1200">
              <a:solidFill>
                <a:schemeClr val="tx1"/>
              </a:solidFill>
              <a:latin typeface="Arial" panose="020B0604020202020204" pitchFamily="34" charset="0"/>
            </a:endParaRPr>
          </a:p>
        </p:txBody>
      </p:sp>
      <p:sp>
        <p:nvSpPr>
          <p:cNvPr id="6148" name="Text Box 6">
            <a:extLst>
              <a:ext uri="{FF2B5EF4-FFF2-40B4-BE49-F238E27FC236}">
                <a16:creationId xmlns:a16="http://schemas.microsoft.com/office/drawing/2014/main" id="{63001980-AD62-4588-ACA5-A179FBD5FCB3}"/>
              </a:ext>
            </a:extLst>
          </p:cNvPr>
          <p:cNvSpPr txBox="1">
            <a:spLocks noChangeArrowheads="1"/>
          </p:cNvSpPr>
          <p:nvPr/>
        </p:nvSpPr>
        <p:spPr bwMode="auto">
          <a:xfrm>
            <a:off x="1619250" y="2492375"/>
            <a:ext cx="602138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400" b="1">
                <a:solidFill>
                  <a:schemeClr val="bg2"/>
                </a:solidFill>
              </a:rPr>
              <a:t>Code du sport et plongée</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0F2E12DF-2F09-4A29-A9F1-7CA0DCFD430C}"/>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7411" name="Espace réservé du numéro de diapositive 2">
            <a:extLst>
              <a:ext uri="{FF2B5EF4-FFF2-40B4-BE49-F238E27FC236}">
                <a16:creationId xmlns:a16="http://schemas.microsoft.com/office/drawing/2014/main" id="{1D39FFF6-FB2D-4A15-A61B-B3860343695A}"/>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1D2C4CB7-7267-4FC6-A91F-CF1A9A97DDDC}" type="slidenum">
              <a:rPr lang="fr-FR" altLang="fr-FR" sz="1200" smtClean="0">
                <a:solidFill>
                  <a:schemeClr val="tx1"/>
                </a:solidFill>
                <a:latin typeface="Arial" panose="020B0604020202020204" pitchFamily="34" charset="0"/>
              </a:rPr>
              <a:pPr>
                <a:spcBef>
                  <a:spcPct val="0"/>
                </a:spcBef>
                <a:buFontTx/>
                <a:buNone/>
              </a:pPr>
              <a:t>10</a:t>
            </a:fld>
            <a:endParaRPr lang="fr-FR" altLang="fr-FR" sz="1200">
              <a:solidFill>
                <a:schemeClr val="tx1"/>
              </a:solidFill>
              <a:latin typeface="Arial" panose="020B0604020202020204" pitchFamily="34" charset="0"/>
            </a:endParaRPr>
          </a:p>
        </p:txBody>
      </p:sp>
      <p:sp>
        <p:nvSpPr>
          <p:cNvPr id="17412" name="AutoShape 18">
            <a:hlinkClick r:id="rId2" action="ppaction://hlinksldjump"/>
            <a:extLst>
              <a:ext uri="{FF2B5EF4-FFF2-40B4-BE49-F238E27FC236}">
                <a16:creationId xmlns:a16="http://schemas.microsoft.com/office/drawing/2014/main" id="{B87E7A7C-D432-4C9A-9499-7C0E7C625A31}"/>
              </a:ext>
            </a:extLst>
          </p:cNvPr>
          <p:cNvSpPr>
            <a:spLocks noChangeArrowheads="1"/>
          </p:cNvSpPr>
          <p:nvPr/>
        </p:nvSpPr>
        <p:spPr bwMode="auto">
          <a:xfrm>
            <a:off x="7453313"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pic>
        <p:nvPicPr>
          <p:cNvPr id="17413" name="Picture 52">
            <a:extLst>
              <a:ext uri="{FF2B5EF4-FFF2-40B4-BE49-F238E27FC236}">
                <a16:creationId xmlns:a16="http://schemas.microsoft.com/office/drawing/2014/main" id="{37AE2A9E-B432-4337-917C-86C8C3E06E8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950" y="2349500"/>
            <a:ext cx="8928100" cy="3311525"/>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7414" name="Text Box 8">
            <a:extLst>
              <a:ext uri="{FF2B5EF4-FFF2-40B4-BE49-F238E27FC236}">
                <a16:creationId xmlns:a16="http://schemas.microsoft.com/office/drawing/2014/main" id="{7E7E0D38-6116-4967-A088-2517538BACC4}"/>
              </a:ext>
            </a:extLst>
          </p:cNvPr>
          <p:cNvSpPr txBox="1">
            <a:spLocks noChangeArrowheads="1"/>
          </p:cNvSpPr>
          <p:nvPr/>
        </p:nvSpPr>
        <p:spPr bwMode="auto">
          <a:xfrm>
            <a:off x="250825" y="404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17415" name="Text Box 28">
            <a:extLst>
              <a:ext uri="{FF2B5EF4-FFF2-40B4-BE49-F238E27FC236}">
                <a16:creationId xmlns:a16="http://schemas.microsoft.com/office/drawing/2014/main" id="{23FCE9F9-A07C-4687-B9BF-2CAE1A0C855C}"/>
              </a:ext>
            </a:extLst>
          </p:cNvPr>
          <p:cNvSpPr txBox="1">
            <a:spLocks noChangeArrowheads="1"/>
          </p:cNvSpPr>
          <p:nvPr/>
        </p:nvSpPr>
        <p:spPr bwMode="auto">
          <a:xfrm>
            <a:off x="0" y="1628775"/>
            <a:ext cx="9144000" cy="46196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Les niveaux de pratique pour les plongeurs à l’air </a:t>
            </a:r>
            <a:r>
              <a:rPr lang="fr-FR" altLang="fr-FR" sz="2200" b="1">
                <a:solidFill>
                  <a:schemeClr val="bg1"/>
                </a:solidFill>
              </a:rPr>
              <a:t>(extrait annexe III-14b)</a:t>
            </a:r>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7BA3F865-3EBE-4F65-B546-4E0B33C29854}"/>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8435" name="Espace réservé du numéro de diapositive 2">
            <a:extLst>
              <a:ext uri="{FF2B5EF4-FFF2-40B4-BE49-F238E27FC236}">
                <a16:creationId xmlns:a16="http://schemas.microsoft.com/office/drawing/2014/main" id="{3B18C782-1BFB-4A2F-A9B8-F24CAADC574F}"/>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A6AFA125-6DF2-4C5F-A44C-A59743CB478A}" type="slidenum">
              <a:rPr lang="fr-FR" altLang="fr-FR" sz="1200" smtClean="0">
                <a:solidFill>
                  <a:schemeClr val="tx1"/>
                </a:solidFill>
                <a:latin typeface="Arial" panose="020B0604020202020204" pitchFamily="34" charset="0"/>
              </a:rPr>
              <a:pPr>
                <a:spcBef>
                  <a:spcPct val="0"/>
                </a:spcBef>
                <a:buFontTx/>
                <a:buNone/>
              </a:pPr>
              <a:t>11</a:t>
            </a:fld>
            <a:endParaRPr lang="fr-FR" altLang="fr-FR" sz="1200">
              <a:solidFill>
                <a:schemeClr val="tx1"/>
              </a:solidFill>
              <a:latin typeface="Arial" panose="020B0604020202020204" pitchFamily="34" charset="0"/>
            </a:endParaRPr>
          </a:p>
        </p:txBody>
      </p:sp>
      <p:sp>
        <p:nvSpPr>
          <p:cNvPr id="18436" name="AutoShape 27">
            <a:hlinkClick r:id="rId2" action="ppaction://hlinksldjump"/>
            <a:extLst>
              <a:ext uri="{FF2B5EF4-FFF2-40B4-BE49-F238E27FC236}">
                <a16:creationId xmlns:a16="http://schemas.microsoft.com/office/drawing/2014/main" id="{715C3FD3-278E-43DD-A6E7-AF546719E422}"/>
              </a:ext>
            </a:extLst>
          </p:cNvPr>
          <p:cNvSpPr>
            <a:spLocks noChangeArrowheads="1"/>
          </p:cNvSpPr>
          <p:nvPr/>
        </p:nvSpPr>
        <p:spPr bwMode="auto">
          <a:xfrm>
            <a:off x="7524750"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18437" name="Text Box 24">
            <a:extLst>
              <a:ext uri="{FF2B5EF4-FFF2-40B4-BE49-F238E27FC236}">
                <a16:creationId xmlns:a16="http://schemas.microsoft.com/office/drawing/2014/main" id="{95B60C3A-3D38-4E0F-83AF-14526C32C4F6}"/>
              </a:ext>
            </a:extLst>
          </p:cNvPr>
          <p:cNvSpPr txBox="1">
            <a:spLocks noChangeArrowheads="1"/>
          </p:cNvSpPr>
          <p:nvPr/>
        </p:nvSpPr>
        <p:spPr bwMode="auto">
          <a:xfrm>
            <a:off x="179388" y="1773238"/>
            <a:ext cx="8388350"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Qualification minimale du DP en milieu naturel (Annexe III-15a)</a:t>
            </a:r>
          </a:p>
        </p:txBody>
      </p:sp>
      <p:pic>
        <p:nvPicPr>
          <p:cNvPr id="18438" name="Picture 57">
            <a:extLst>
              <a:ext uri="{FF2B5EF4-FFF2-40B4-BE49-F238E27FC236}">
                <a16:creationId xmlns:a16="http://schemas.microsoft.com/office/drawing/2014/main" id="{05806F58-F32D-4ABF-B526-FCA6CB5202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725" y="2349500"/>
            <a:ext cx="8459788" cy="3671888"/>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8439" name="Text Box 8">
            <a:extLst>
              <a:ext uri="{FF2B5EF4-FFF2-40B4-BE49-F238E27FC236}">
                <a16:creationId xmlns:a16="http://schemas.microsoft.com/office/drawing/2014/main" id="{ABD02A5D-FAFD-423F-8A8F-914CFD808596}"/>
              </a:ext>
            </a:extLst>
          </p:cNvPr>
          <p:cNvSpPr txBox="1">
            <a:spLocks noChangeArrowheads="1"/>
          </p:cNvSpPr>
          <p:nvPr/>
        </p:nvSpPr>
        <p:spPr bwMode="auto">
          <a:xfrm>
            <a:off x="250825" y="404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ce réservé du pied de page 1">
            <a:extLst>
              <a:ext uri="{FF2B5EF4-FFF2-40B4-BE49-F238E27FC236}">
                <a16:creationId xmlns:a16="http://schemas.microsoft.com/office/drawing/2014/main" id="{BF7A4E27-3163-4F43-A8F3-2D15FA502D31}"/>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9459" name="Espace réservé du numéro de diapositive 2">
            <a:extLst>
              <a:ext uri="{FF2B5EF4-FFF2-40B4-BE49-F238E27FC236}">
                <a16:creationId xmlns:a16="http://schemas.microsoft.com/office/drawing/2014/main" id="{8D834B61-C7E1-4644-B5D1-D26213E2664A}"/>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BC96AF32-E393-43EA-810C-928522FEB913}" type="slidenum">
              <a:rPr lang="fr-FR" altLang="fr-FR" sz="1200" smtClean="0">
                <a:solidFill>
                  <a:schemeClr val="tx1"/>
                </a:solidFill>
                <a:latin typeface="Arial" panose="020B0604020202020204" pitchFamily="34" charset="0"/>
              </a:rPr>
              <a:pPr>
                <a:spcBef>
                  <a:spcPct val="0"/>
                </a:spcBef>
                <a:buFontTx/>
                <a:buNone/>
              </a:pPr>
              <a:t>12</a:t>
            </a:fld>
            <a:endParaRPr lang="fr-FR" altLang="fr-FR" sz="1200">
              <a:solidFill>
                <a:schemeClr val="tx1"/>
              </a:solidFill>
              <a:latin typeface="Arial" panose="020B0604020202020204" pitchFamily="34" charset="0"/>
            </a:endParaRPr>
          </a:p>
        </p:txBody>
      </p:sp>
      <p:sp>
        <p:nvSpPr>
          <p:cNvPr id="19460" name="AutoShape 27">
            <a:hlinkClick r:id="rId2" action="ppaction://hlinksldjump"/>
            <a:extLst>
              <a:ext uri="{FF2B5EF4-FFF2-40B4-BE49-F238E27FC236}">
                <a16:creationId xmlns:a16="http://schemas.microsoft.com/office/drawing/2014/main" id="{73C5EABA-4898-4619-8F8B-C8FFB45DFE39}"/>
              </a:ext>
            </a:extLst>
          </p:cNvPr>
          <p:cNvSpPr>
            <a:spLocks noChangeArrowheads="1"/>
          </p:cNvSpPr>
          <p:nvPr/>
        </p:nvSpPr>
        <p:spPr bwMode="auto">
          <a:xfrm>
            <a:off x="7415213" y="6594475"/>
            <a:ext cx="647700" cy="287338"/>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19461" name="Text Box 24">
            <a:extLst>
              <a:ext uri="{FF2B5EF4-FFF2-40B4-BE49-F238E27FC236}">
                <a16:creationId xmlns:a16="http://schemas.microsoft.com/office/drawing/2014/main" id="{B269B158-B053-4414-A449-F28D379B37C8}"/>
              </a:ext>
            </a:extLst>
          </p:cNvPr>
          <p:cNvSpPr txBox="1">
            <a:spLocks noChangeArrowheads="1"/>
          </p:cNvSpPr>
          <p:nvPr/>
        </p:nvSpPr>
        <p:spPr bwMode="auto">
          <a:xfrm>
            <a:off x="296863" y="1608138"/>
            <a:ext cx="7345362"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Qualification minimale de l’enseignant (Annexe III-15b)</a:t>
            </a:r>
          </a:p>
        </p:txBody>
      </p:sp>
      <p:grpSp>
        <p:nvGrpSpPr>
          <p:cNvPr id="19462" name="Groupe 2">
            <a:extLst>
              <a:ext uri="{FF2B5EF4-FFF2-40B4-BE49-F238E27FC236}">
                <a16:creationId xmlns:a16="http://schemas.microsoft.com/office/drawing/2014/main" id="{11540369-AF9C-4F92-8823-B992EE91CB86}"/>
              </a:ext>
            </a:extLst>
          </p:cNvPr>
          <p:cNvGrpSpPr>
            <a:grpSpLocks/>
          </p:cNvGrpSpPr>
          <p:nvPr/>
        </p:nvGrpSpPr>
        <p:grpSpPr bwMode="auto">
          <a:xfrm>
            <a:off x="612775" y="2103438"/>
            <a:ext cx="7920038" cy="4278312"/>
            <a:chOff x="612402" y="2104008"/>
            <a:chExt cx="7920038" cy="4277320"/>
          </a:xfrm>
        </p:grpSpPr>
        <p:pic>
          <p:nvPicPr>
            <p:cNvPr id="19464" name="Picture 54">
              <a:extLst>
                <a:ext uri="{FF2B5EF4-FFF2-40B4-BE49-F238E27FC236}">
                  <a16:creationId xmlns:a16="http://schemas.microsoft.com/office/drawing/2014/main" id="{1CBFB35B-D32B-4C19-B2B0-7F64120D37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2402" y="2104008"/>
              <a:ext cx="7920038" cy="4277320"/>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9465" name="Rectangle 55" descr="Diagonales larges vers le haut">
              <a:extLst>
                <a:ext uri="{FF2B5EF4-FFF2-40B4-BE49-F238E27FC236}">
                  <a16:creationId xmlns:a16="http://schemas.microsoft.com/office/drawing/2014/main" id="{9594E762-8C36-442F-8F62-D7F992EFC28A}"/>
                </a:ext>
              </a:extLst>
            </p:cNvPr>
            <p:cNvSpPr>
              <a:spLocks noChangeArrowheads="1"/>
            </p:cNvSpPr>
            <p:nvPr/>
          </p:nvSpPr>
          <p:spPr bwMode="auto">
            <a:xfrm>
              <a:off x="647700" y="2591924"/>
              <a:ext cx="7861299" cy="735476"/>
            </a:xfrm>
            <a:prstGeom prst="rect">
              <a:avLst/>
            </a:prstGeom>
            <a:solidFill>
              <a:schemeClr val="bg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1"/>
                </a:solidFill>
              </a:endParaRPr>
            </a:p>
          </p:txBody>
        </p:sp>
      </p:grpSp>
      <p:sp>
        <p:nvSpPr>
          <p:cNvPr id="19463" name="Text Box 9">
            <a:extLst>
              <a:ext uri="{FF2B5EF4-FFF2-40B4-BE49-F238E27FC236}">
                <a16:creationId xmlns:a16="http://schemas.microsoft.com/office/drawing/2014/main" id="{8717F79E-5AB6-4FE8-A832-04734FA7BB86}"/>
              </a:ext>
            </a:extLst>
          </p:cNvPr>
          <p:cNvSpPr txBox="1">
            <a:spLocks noChangeArrowheads="1"/>
          </p:cNvSpPr>
          <p:nvPr/>
        </p:nvSpPr>
        <p:spPr bwMode="auto">
          <a:xfrm>
            <a:off x="250825" y="333375"/>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8592E23D-9A77-4D95-B97C-209A095C9345}"/>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0483" name="Espace réservé du numéro de diapositive 2">
            <a:extLst>
              <a:ext uri="{FF2B5EF4-FFF2-40B4-BE49-F238E27FC236}">
                <a16:creationId xmlns:a16="http://schemas.microsoft.com/office/drawing/2014/main" id="{96CFB704-4DB1-4B04-926F-0941248AD467}"/>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F92D795B-1FF2-469F-9F88-398111A1E801}" type="slidenum">
              <a:rPr lang="fr-FR" altLang="fr-FR" sz="1200" smtClean="0">
                <a:solidFill>
                  <a:schemeClr val="tx1"/>
                </a:solidFill>
                <a:latin typeface="Arial" panose="020B0604020202020204" pitchFamily="34" charset="0"/>
              </a:rPr>
              <a:pPr>
                <a:spcBef>
                  <a:spcPct val="0"/>
                </a:spcBef>
                <a:buFontTx/>
                <a:buNone/>
              </a:pPr>
              <a:t>13</a:t>
            </a:fld>
            <a:endParaRPr lang="fr-FR" altLang="fr-FR" sz="1200">
              <a:solidFill>
                <a:schemeClr val="tx1"/>
              </a:solidFill>
              <a:latin typeface="Arial" panose="020B0604020202020204" pitchFamily="34" charset="0"/>
            </a:endParaRPr>
          </a:p>
        </p:txBody>
      </p:sp>
      <p:sp>
        <p:nvSpPr>
          <p:cNvPr id="20484" name="AutoShape 27">
            <a:hlinkClick r:id="rId2" action="ppaction://hlinksldjump"/>
            <a:extLst>
              <a:ext uri="{FF2B5EF4-FFF2-40B4-BE49-F238E27FC236}">
                <a16:creationId xmlns:a16="http://schemas.microsoft.com/office/drawing/2014/main" id="{F3C1385F-A21F-4299-8192-7847C68B060E}"/>
              </a:ext>
            </a:extLst>
          </p:cNvPr>
          <p:cNvSpPr>
            <a:spLocks noChangeArrowheads="1"/>
          </p:cNvSpPr>
          <p:nvPr/>
        </p:nvSpPr>
        <p:spPr bwMode="auto">
          <a:xfrm>
            <a:off x="7415213" y="6308725"/>
            <a:ext cx="647700" cy="287338"/>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0485" name="Rectangle 6">
            <a:extLst>
              <a:ext uri="{FF2B5EF4-FFF2-40B4-BE49-F238E27FC236}">
                <a16:creationId xmlns:a16="http://schemas.microsoft.com/office/drawing/2014/main" id="{AFEA4BA2-D1E5-436C-BACE-7BADE1FCE0C0}"/>
              </a:ext>
            </a:extLst>
          </p:cNvPr>
          <p:cNvSpPr>
            <a:spLocks noChangeArrowheads="1"/>
          </p:cNvSpPr>
          <p:nvPr/>
        </p:nvSpPr>
        <p:spPr bwMode="auto">
          <a:xfrm>
            <a:off x="1331913" y="1700213"/>
            <a:ext cx="6335712" cy="94615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800" b="1">
                <a:solidFill>
                  <a:schemeClr val="bg1"/>
                </a:solidFill>
              </a:rPr>
              <a:t>Conditions d’évolution en milieu naturel </a:t>
            </a:r>
            <a:br>
              <a:rPr lang="fr-FR" altLang="fr-FR" sz="2800">
                <a:solidFill>
                  <a:schemeClr val="bg1"/>
                </a:solidFill>
              </a:rPr>
            </a:br>
            <a:r>
              <a:rPr lang="fr-FR" altLang="fr-FR" sz="2800">
                <a:solidFill>
                  <a:schemeClr val="bg1"/>
                </a:solidFill>
              </a:rPr>
              <a:t>(enseignement ou plongée encadrée)</a:t>
            </a:r>
          </a:p>
        </p:txBody>
      </p:sp>
      <p:pic>
        <p:nvPicPr>
          <p:cNvPr id="20486" name="Picture 48">
            <a:extLst>
              <a:ext uri="{FF2B5EF4-FFF2-40B4-BE49-F238E27FC236}">
                <a16:creationId xmlns:a16="http://schemas.microsoft.com/office/drawing/2014/main" id="{7DDA019F-9178-4D19-BE19-00136FB29C0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2263" y="2781300"/>
            <a:ext cx="5976937" cy="3344863"/>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0487" name="Text Box 8">
            <a:extLst>
              <a:ext uri="{FF2B5EF4-FFF2-40B4-BE49-F238E27FC236}">
                <a16:creationId xmlns:a16="http://schemas.microsoft.com/office/drawing/2014/main" id="{7615116A-98EA-4EA1-A0FB-882C39FCB8BB}"/>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1">
            <a:extLst>
              <a:ext uri="{FF2B5EF4-FFF2-40B4-BE49-F238E27FC236}">
                <a16:creationId xmlns:a16="http://schemas.microsoft.com/office/drawing/2014/main" id="{E882B062-D9ED-4C83-B6AD-02BBF9B7736A}"/>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1507" name="Espace réservé du numéro de diapositive 2">
            <a:extLst>
              <a:ext uri="{FF2B5EF4-FFF2-40B4-BE49-F238E27FC236}">
                <a16:creationId xmlns:a16="http://schemas.microsoft.com/office/drawing/2014/main" id="{9ED2FF04-5ED6-4298-B926-E0D08942C399}"/>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1A48E2D6-D5CE-4F3C-BC28-43EEF2E66A27}" type="slidenum">
              <a:rPr lang="fr-FR" altLang="fr-FR" sz="1200" smtClean="0">
                <a:solidFill>
                  <a:schemeClr val="tx1"/>
                </a:solidFill>
                <a:latin typeface="Arial" panose="020B0604020202020204" pitchFamily="34" charset="0"/>
              </a:rPr>
              <a:pPr>
                <a:spcBef>
                  <a:spcPct val="0"/>
                </a:spcBef>
                <a:buFontTx/>
                <a:buNone/>
              </a:pPr>
              <a:t>14</a:t>
            </a:fld>
            <a:endParaRPr lang="fr-FR" altLang="fr-FR" sz="1200">
              <a:solidFill>
                <a:schemeClr val="tx1"/>
              </a:solidFill>
              <a:latin typeface="Arial" panose="020B0604020202020204" pitchFamily="34" charset="0"/>
            </a:endParaRPr>
          </a:p>
        </p:txBody>
      </p:sp>
      <p:sp>
        <p:nvSpPr>
          <p:cNvPr id="21508" name="Rectangle 3">
            <a:extLst>
              <a:ext uri="{FF2B5EF4-FFF2-40B4-BE49-F238E27FC236}">
                <a16:creationId xmlns:a16="http://schemas.microsoft.com/office/drawing/2014/main" id="{5EC84322-6C41-4C9F-BFFB-09874A0CCF09}"/>
              </a:ext>
            </a:extLst>
          </p:cNvPr>
          <p:cNvSpPr txBox="1">
            <a:spLocks noChangeArrowheads="1"/>
          </p:cNvSpPr>
          <p:nvPr/>
        </p:nvSpPr>
        <p:spPr bwMode="auto">
          <a:xfrm>
            <a:off x="755650" y="2705100"/>
            <a:ext cx="7772400" cy="3240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buClr>
                <a:schemeClr val="tx2"/>
              </a:buClr>
              <a:buSzPct val="75000"/>
              <a:buFont typeface="Wingdings" panose="05000000000000000000" pitchFamily="2" charset="2"/>
              <a:buChar char="n"/>
            </a:pPr>
            <a:r>
              <a:rPr lang="fr-FR" altLang="fr-FR" sz="2800" b="1">
                <a:solidFill>
                  <a:schemeClr val="tx2"/>
                </a:solidFill>
              </a:rPr>
              <a:t>La CTN a créé 6 qualifications (page suivante) qui s’intègrent dans la hiérarchie de nos brevets</a:t>
            </a:r>
          </a:p>
          <a:p>
            <a:pPr eaLnBrk="1" hangingPunct="1">
              <a:buClr>
                <a:schemeClr val="tx2"/>
              </a:buClr>
              <a:buSzPct val="75000"/>
              <a:buFontTx/>
              <a:buNone/>
            </a:pPr>
            <a:endParaRPr lang="fr-FR" altLang="fr-FR" sz="2800" b="1">
              <a:solidFill>
                <a:schemeClr val="tx2"/>
              </a:solidFill>
            </a:endParaRPr>
          </a:p>
          <a:p>
            <a:pPr eaLnBrk="1" hangingPunct="1">
              <a:buClr>
                <a:schemeClr val="tx2"/>
              </a:buClr>
              <a:buSzPct val="75000"/>
              <a:buFont typeface="Wingdings" panose="05000000000000000000" pitchFamily="2" charset="2"/>
              <a:buChar char="n"/>
            </a:pPr>
            <a:r>
              <a:rPr lang="fr-FR" altLang="fr-FR" sz="2800" b="1">
                <a:solidFill>
                  <a:schemeClr val="tx2"/>
                </a:solidFill>
              </a:rPr>
              <a:t>Leur obtention a un </a:t>
            </a:r>
            <a:r>
              <a:rPr lang="fr-FR" altLang="fr-FR" sz="2800" b="1" u="sng">
                <a:solidFill>
                  <a:schemeClr val="tx2"/>
                </a:solidFill>
              </a:rPr>
              <a:t>caractère définitif</a:t>
            </a:r>
            <a:r>
              <a:rPr lang="fr-FR" altLang="fr-FR" sz="2800" b="1">
                <a:solidFill>
                  <a:schemeClr val="tx2"/>
                </a:solidFill>
              </a:rPr>
              <a:t>, il y a délivrance </a:t>
            </a:r>
            <a:r>
              <a:rPr lang="fr-FR" altLang="fr-FR" sz="2800" b="1" u="sng">
                <a:solidFill>
                  <a:schemeClr val="tx2"/>
                </a:solidFill>
              </a:rPr>
              <a:t>d’une attestation </a:t>
            </a:r>
            <a:r>
              <a:rPr lang="fr-FR" altLang="fr-FR" sz="2800" b="1">
                <a:solidFill>
                  <a:schemeClr val="tx2"/>
                </a:solidFill>
              </a:rPr>
              <a:t>(carte) par la FFESSM</a:t>
            </a:r>
          </a:p>
        </p:txBody>
      </p:sp>
      <p:sp>
        <p:nvSpPr>
          <p:cNvPr id="21509" name="Text Box 6">
            <a:extLst>
              <a:ext uri="{FF2B5EF4-FFF2-40B4-BE49-F238E27FC236}">
                <a16:creationId xmlns:a16="http://schemas.microsoft.com/office/drawing/2014/main" id="{36350A7B-FFDD-4896-A070-EEBEF8E423C1}"/>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D4641BCA-0391-408E-AE22-4F5DC4F70641}"/>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2531" name="Espace réservé du numéro de diapositive 2">
            <a:extLst>
              <a:ext uri="{FF2B5EF4-FFF2-40B4-BE49-F238E27FC236}">
                <a16:creationId xmlns:a16="http://schemas.microsoft.com/office/drawing/2014/main" id="{D4AE1565-F6B9-41B9-8534-0660218A0D8C}"/>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80758136-02CC-4368-BB4D-F5A3C681FC39}" type="slidenum">
              <a:rPr lang="fr-FR" altLang="fr-FR" sz="1200" smtClean="0">
                <a:solidFill>
                  <a:schemeClr val="tx1"/>
                </a:solidFill>
                <a:latin typeface="Arial" panose="020B0604020202020204" pitchFamily="34" charset="0"/>
              </a:rPr>
              <a:pPr>
                <a:spcBef>
                  <a:spcPct val="0"/>
                </a:spcBef>
                <a:buFontTx/>
                <a:buNone/>
              </a:pPr>
              <a:t>15</a:t>
            </a:fld>
            <a:endParaRPr lang="fr-FR" altLang="fr-FR" sz="1200">
              <a:solidFill>
                <a:schemeClr val="tx1"/>
              </a:solidFill>
              <a:latin typeface="Arial" panose="020B0604020202020204" pitchFamily="34" charset="0"/>
            </a:endParaRPr>
          </a:p>
        </p:txBody>
      </p:sp>
      <p:sp>
        <p:nvSpPr>
          <p:cNvPr id="22532" name="AutoShape 27">
            <a:hlinkClick r:id="rId2" action="ppaction://hlinksldjump"/>
            <a:extLst>
              <a:ext uri="{FF2B5EF4-FFF2-40B4-BE49-F238E27FC236}">
                <a16:creationId xmlns:a16="http://schemas.microsoft.com/office/drawing/2014/main" id="{E44E2690-ADFB-407F-80DD-1FFAD5937ADB}"/>
              </a:ext>
            </a:extLst>
          </p:cNvPr>
          <p:cNvSpPr>
            <a:spLocks noChangeArrowheads="1"/>
          </p:cNvSpPr>
          <p:nvPr/>
        </p:nvSpPr>
        <p:spPr bwMode="auto">
          <a:xfrm>
            <a:off x="7415213"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2533" name="Text Box 48">
            <a:extLst>
              <a:ext uri="{FF2B5EF4-FFF2-40B4-BE49-F238E27FC236}">
                <a16:creationId xmlns:a16="http://schemas.microsoft.com/office/drawing/2014/main" id="{6CC99A87-B0FF-4990-8ADC-17AD10A809CD}"/>
              </a:ext>
            </a:extLst>
          </p:cNvPr>
          <p:cNvSpPr txBox="1">
            <a:spLocks noChangeArrowheads="1"/>
          </p:cNvSpPr>
          <p:nvPr/>
        </p:nvSpPr>
        <p:spPr bwMode="auto">
          <a:xfrm>
            <a:off x="1258888" y="1844675"/>
            <a:ext cx="6481762" cy="519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Qualifications FFESSM en plus des brevets</a:t>
            </a:r>
          </a:p>
        </p:txBody>
      </p:sp>
      <p:pic>
        <p:nvPicPr>
          <p:cNvPr id="22534" name="Picture 36">
            <a:extLst>
              <a:ext uri="{FF2B5EF4-FFF2-40B4-BE49-F238E27FC236}">
                <a16:creationId xmlns:a16="http://schemas.microsoft.com/office/drawing/2014/main" id="{48209323-81C2-439A-861B-FF29866AD45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31913" y="2852738"/>
            <a:ext cx="6480175" cy="3324225"/>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22535" name="Text Box 8">
            <a:extLst>
              <a:ext uri="{FF2B5EF4-FFF2-40B4-BE49-F238E27FC236}">
                <a16:creationId xmlns:a16="http://schemas.microsoft.com/office/drawing/2014/main" id="{3C4F54EA-5F29-4410-8264-BA6971EB1C1E}"/>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space réservé du pied de page 1">
            <a:extLst>
              <a:ext uri="{FF2B5EF4-FFF2-40B4-BE49-F238E27FC236}">
                <a16:creationId xmlns:a16="http://schemas.microsoft.com/office/drawing/2014/main" id="{83550BCD-9053-4D9D-8CDB-4EBC257896E3}"/>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3555" name="Espace réservé du numéro de diapositive 2">
            <a:extLst>
              <a:ext uri="{FF2B5EF4-FFF2-40B4-BE49-F238E27FC236}">
                <a16:creationId xmlns:a16="http://schemas.microsoft.com/office/drawing/2014/main" id="{3D63869C-871F-4E9F-8360-AFB650ED5498}"/>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CB17B0D9-F634-4960-9453-5315F62D7192}" type="slidenum">
              <a:rPr lang="fr-FR" altLang="fr-FR" sz="1200" smtClean="0">
                <a:solidFill>
                  <a:schemeClr val="tx1"/>
                </a:solidFill>
                <a:latin typeface="Arial" panose="020B0604020202020204" pitchFamily="34" charset="0"/>
              </a:rPr>
              <a:pPr>
                <a:spcBef>
                  <a:spcPct val="0"/>
                </a:spcBef>
                <a:buFontTx/>
                <a:buNone/>
              </a:pPr>
              <a:t>16</a:t>
            </a:fld>
            <a:endParaRPr lang="fr-FR" altLang="fr-FR" sz="1200">
              <a:solidFill>
                <a:schemeClr val="tx1"/>
              </a:solidFill>
              <a:latin typeface="Arial" panose="020B0604020202020204" pitchFamily="34" charset="0"/>
            </a:endParaRPr>
          </a:p>
        </p:txBody>
      </p:sp>
      <p:sp>
        <p:nvSpPr>
          <p:cNvPr id="23556" name="Rectangle 6">
            <a:extLst>
              <a:ext uri="{FF2B5EF4-FFF2-40B4-BE49-F238E27FC236}">
                <a16:creationId xmlns:a16="http://schemas.microsoft.com/office/drawing/2014/main" id="{468F6309-C3A2-413C-ADF8-BFFD429C2B2D}"/>
              </a:ext>
            </a:extLst>
          </p:cNvPr>
          <p:cNvSpPr>
            <a:spLocks noChangeArrowheads="1"/>
          </p:cNvSpPr>
          <p:nvPr/>
        </p:nvSpPr>
        <p:spPr bwMode="auto">
          <a:xfrm>
            <a:off x="250825" y="836613"/>
            <a:ext cx="64389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800" b="1">
                <a:solidFill>
                  <a:schemeClr val="bg1"/>
                </a:solidFill>
              </a:rPr>
              <a:t>Liens entre les qualifications et les brevets</a:t>
            </a:r>
          </a:p>
        </p:txBody>
      </p:sp>
      <p:sp>
        <p:nvSpPr>
          <p:cNvPr id="23557" name="AutoShape 27">
            <a:hlinkClick r:id="rId2" action="ppaction://hlinksldjump"/>
            <a:extLst>
              <a:ext uri="{FF2B5EF4-FFF2-40B4-BE49-F238E27FC236}">
                <a16:creationId xmlns:a16="http://schemas.microsoft.com/office/drawing/2014/main" id="{7021868C-DC9A-4BD8-A2DA-86D50BC569A0}"/>
              </a:ext>
            </a:extLst>
          </p:cNvPr>
          <p:cNvSpPr>
            <a:spLocks noChangeArrowheads="1"/>
          </p:cNvSpPr>
          <p:nvPr/>
        </p:nvSpPr>
        <p:spPr bwMode="auto">
          <a:xfrm>
            <a:off x="7415213" y="6310313"/>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3558" name="Rectangle 36">
            <a:extLst>
              <a:ext uri="{FF2B5EF4-FFF2-40B4-BE49-F238E27FC236}">
                <a16:creationId xmlns:a16="http://schemas.microsoft.com/office/drawing/2014/main" id="{A138961B-480C-47D7-913A-14B71B2DD41B}"/>
              </a:ext>
            </a:extLst>
          </p:cNvPr>
          <p:cNvSpPr>
            <a:spLocks noChangeArrowheads="1"/>
          </p:cNvSpPr>
          <p:nvPr/>
        </p:nvSpPr>
        <p:spPr bwMode="auto">
          <a:xfrm>
            <a:off x="3492500" y="1722438"/>
            <a:ext cx="2016125" cy="503237"/>
          </a:xfrm>
          <a:prstGeom prst="rect">
            <a:avLst/>
          </a:prstGeom>
          <a:solidFill>
            <a:srgbClr val="FFCC99"/>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Plongeur N1</a:t>
            </a:r>
          </a:p>
        </p:txBody>
      </p:sp>
      <p:sp>
        <p:nvSpPr>
          <p:cNvPr id="23559" name="Rectangle 37">
            <a:extLst>
              <a:ext uri="{FF2B5EF4-FFF2-40B4-BE49-F238E27FC236}">
                <a16:creationId xmlns:a16="http://schemas.microsoft.com/office/drawing/2014/main" id="{1935668C-7B35-42E1-A6D1-898CDF439BE3}"/>
              </a:ext>
            </a:extLst>
          </p:cNvPr>
          <p:cNvSpPr>
            <a:spLocks noChangeArrowheads="1"/>
          </p:cNvSpPr>
          <p:nvPr/>
        </p:nvSpPr>
        <p:spPr bwMode="auto">
          <a:xfrm>
            <a:off x="3492500" y="3357563"/>
            <a:ext cx="2016125" cy="503237"/>
          </a:xfrm>
          <a:prstGeom prst="rect">
            <a:avLst/>
          </a:prstGeom>
          <a:solidFill>
            <a:srgbClr val="FFCC99"/>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Plongeur N2</a:t>
            </a:r>
          </a:p>
        </p:txBody>
      </p:sp>
      <p:sp>
        <p:nvSpPr>
          <p:cNvPr id="23560" name="Rectangle 38">
            <a:extLst>
              <a:ext uri="{FF2B5EF4-FFF2-40B4-BE49-F238E27FC236}">
                <a16:creationId xmlns:a16="http://schemas.microsoft.com/office/drawing/2014/main" id="{FADE6E2C-6A7B-45AE-A6AA-B4B41F9AAB2C}"/>
              </a:ext>
            </a:extLst>
          </p:cNvPr>
          <p:cNvSpPr>
            <a:spLocks noChangeArrowheads="1"/>
          </p:cNvSpPr>
          <p:nvPr/>
        </p:nvSpPr>
        <p:spPr bwMode="auto">
          <a:xfrm>
            <a:off x="3492500" y="5805488"/>
            <a:ext cx="2016125" cy="503237"/>
          </a:xfrm>
          <a:prstGeom prst="rect">
            <a:avLst/>
          </a:prstGeom>
          <a:solidFill>
            <a:srgbClr val="FFCC99"/>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Plongeur N3</a:t>
            </a:r>
          </a:p>
        </p:txBody>
      </p:sp>
      <p:sp>
        <p:nvSpPr>
          <p:cNvPr id="23561" name="Rectangle 41">
            <a:extLst>
              <a:ext uri="{FF2B5EF4-FFF2-40B4-BE49-F238E27FC236}">
                <a16:creationId xmlns:a16="http://schemas.microsoft.com/office/drawing/2014/main" id="{F9403587-7CB1-42A1-8E37-D2E6B28F2C3A}"/>
              </a:ext>
            </a:extLst>
          </p:cNvPr>
          <p:cNvSpPr>
            <a:spLocks noChangeArrowheads="1"/>
          </p:cNvSpPr>
          <p:nvPr/>
        </p:nvSpPr>
        <p:spPr bwMode="auto">
          <a:xfrm>
            <a:off x="755650" y="2924175"/>
            <a:ext cx="1368425" cy="433388"/>
          </a:xfrm>
          <a:prstGeom prst="rect">
            <a:avLst/>
          </a:prstGeom>
          <a:solidFill>
            <a:srgbClr val="CCFFCC"/>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PE40</a:t>
            </a:r>
          </a:p>
        </p:txBody>
      </p:sp>
      <p:sp>
        <p:nvSpPr>
          <p:cNvPr id="23562" name="Rectangle 43">
            <a:extLst>
              <a:ext uri="{FF2B5EF4-FFF2-40B4-BE49-F238E27FC236}">
                <a16:creationId xmlns:a16="http://schemas.microsoft.com/office/drawing/2014/main" id="{E4377229-5A94-4D38-A344-8F7C84526C65}"/>
              </a:ext>
            </a:extLst>
          </p:cNvPr>
          <p:cNvSpPr>
            <a:spLocks noChangeArrowheads="1"/>
          </p:cNvSpPr>
          <p:nvPr/>
        </p:nvSpPr>
        <p:spPr bwMode="auto">
          <a:xfrm>
            <a:off x="6877050" y="2492375"/>
            <a:ext cx="1368425" cy="433388"/>
          </a:xfrm>
          <a:prstGeom prst="rect">
            <a:avLst/>
          </a:prstGeom>
          <a:solidFill>
            <a:srgbClr val="FF99CC"/>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PA20</a:t>
            </a:r>
          </a:p>
        </p:txBody>
      </p:sp>
      <p:sp>
        <p:nvSpPr>
          <p:cNvPr id="23563" name="Line 39">
            <a:extLst>
              <a:ext uri="{FF2B5EF4-FFF2-40B4-BE49-F238E27FC236}">
                <a16:creationId xmlns:a16="http://schemas.microsoft.com/office/drawing/2014/main" id="{D7E4E859-5E75-4896-B4FA-29CFFCF6368D}"/>
              </a:ext>
            </a:extLst>
          </p:cNvPr>
          <p:cNvSpPr>
            <a:spLocks noChangeShapeType="1"/>
          </p:cNvSpPr>
          <p:nvPr/>
        </p:nvSpPr>
        <p:spPr bwMode="auto">
          <a:xfrm>
            <a:off x="4500563" y="2276475"/>
            <a:ext cx="0" cy="102870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64" name="Line 40">
            <a:extLst>
              <a:ext uri="{FF2B5EF4-FFF2-40B4-BE49-F238E27FC236}">
                <a16:creationId xmlns:a16="http://schemas.microsoft.com/office/drawing/2014/main" id="{1DB6F64E-BB8F-4154-9553-1F7F1A6BA27F}"/>
              </a:ext>
            </a:extLst>
          </p:cNvPr>
          <p:cNvSpPr>
            <a:spLocks noChangeShapeType="1"/>
          </p:cNvSpPr>
          <p:nvPr/>
        </p:nvSpPr>
        <p:spPr bwMode="auto">
          <a:xfrm>
            <a:off x="4500563" y="3933825"/>
            <a:ext cx="0" cy="107950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65" name="Line 45">
            <a:extLst>
              <a:ext uri="{FF2B5EF4-FFF2-40B4-BE49-F238E27FC236}">
                <a16:creationId xmlns:a16="http://schemas.microsoft.com/office/drawing/2014/main" id="{991BA113-42E2-4C0D-9DF9-FE1AA2A4CAC4}"/>
              </a:ext>
            </a:extLst>
          </p:cNvPr>
          <p:cNvSpPr>
            <a:spLocks noChangeShapeType="1"/>
          </p:cNvSpPr>
          <p:nvPr/>
        </p:nvSpPr>
        <p:spPr bwMode="auto">
          <a:xfrm flipH="1">
            <a:off x="2195513" y="2276475"/>
            <a:ext cx="1152525" cy="64770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66" name="Line 46">
            <a:extLst>
              <a:ext uri="{FF2B5EF4-FFF2-40B4-BE49-F238E27FC236}">
                <a16:creationId xmlns:a16="http://schemas.microsoft.com/office/drawing/2014/main" id="{70420A47-300A-405B-A5B3-E69438C0965A}"/>
              </a:ext>
            </a:extLst>
          </p:cNvPr>
          <p:cNvSpPr>
            <a:spLocks noChangeShapeType="1"/>
          </p:cNvSpPr>
          <p:nvPr/>
        </p:nvSpPr>
        <p:spPr bwMode="auto">
          <a:xfrm>
            <a:off x="5580063" y="2205038"/>
            <a:ext cx="1296987" cy="503237"/>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67" name="Line 47">
            <a:extLst>
              <a:ext uri="{FF2B5EF4-FFF2-40B4-BE49-F238E27FC236}">
                <a16:creationId xmlns:a16="http://schemas.microsoft.com/office/drawing/2014/main" id="{69DB1A36-907A-4370-8134-CA4A83FEFC73}"/>
              </a:ext>
            </a:extLst>
          </p:cNvPr>
          <p:cNvSpPr>
            <a:spLocks noChangeShapeType="1"/>
          </p:cNvSpPr>
          <p:nvPr/>
        </p:nvSpPr>
        <p:spPr bwMode="auto">
          <a:xfrm flipV="1">
            <a:off x="2268538" y="2924175"/>
            <a:ext cx="4535487" cy="217488"/>
          </a:xfrm>
          <a:prstGeom prst="line">
            <a:avLst/>
          </a:prstGeom>
          <a:noFill/>
          <a:ln w="38100">
            <a:solidFill>
              <a:srgbClr val="FF0000"/>
            </a:solidFill>
            <a:round/>
            <a:headEnd/>
            <a:tailEnd/>
          </a:ln>
          <a:extLst>
            <a:ext uri="{909E8E84-426E-40DD-AFC4-6F175D3DCCD1}">
              <a14:hiddenFill xmlns:a14="http://schemas.microsoft.com/office/drawing/2010/main">
                <a:noFill/>
              </a14:hiddenFill>
            </a:ext>
          </a:extLst>
        </p:spPr>
        <p:txBody>
          <a:bodyPr/>
          <a:lstStyle/>
          <a:p>
            <a:endParaRPr lang="fr-FR"/>
          </a:p>
        </p:txBody>
      </p:sp>
      <p:sp>
        <p:nvSpPr>
          <p:cNvPr id="23568" name="Line 52">
            <a:extLst>
              <a:ext uri="{FF2B5EF4-FFF2-40B4-BE49-F238E27FC236}">
                <a16:creationId xmlns:a16="http://schemas.microsoft.com/office/drawing/2014/main" id="{8AFD8FDB-E679-4D1B-A463-279ACC817DB5}"/>
              </a:ext>
            </a:extLst>
          </p:cNvPr>
          <p:cNvSpPr>
            <a:spLocks noChangeShapeType="1"/>
          </p:cNvSpPr>
          <p:nvPr/>
        </p:nvSpPr>
        <p:spPr bwMode="auto">
          <a:xfrm flipH="1">
            <a:off x="5651500" y="4508500"/>
            <a:ext cx="1944688" cy="865188"/>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69" name="Line 53">
            <a:extLst>
              <a:ext uri="{FF2B5EF4-FFF2-40B4-BE49-F238E27FC236}">
                <a16:creationId xmlns:a16="http://schemas.microsoft.com/office/drawing/2014/main" id="{A5D39F4D-AB94-47C1-AB74-2A98C5BA81A8}"/>
              </a:ext>
            </a:extLst>
          </p:cNvPr>
          <p:cNvSpPr>
            <a:spLocks noChangeShapeType="1"/>
          </p:cNvSpPr>
          <p:nvPr/>
        </p:nvSpPr>
        <p:spPr bwMode="auto">
          <a:xfrm>
            <a:off x="5580063" y="3860800"/>
            <a:ext cx="1152525" cy="360363"/>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70" name="Rectangle 44">
            <a:extLst>
              <a:ext uri="{FF2B5EF4-FFF2-40B4-BE49-F238E27FC236}">
                <a16:creationId xmlns:a16="http://schemas.microsoft.com/office/drawing/2014/main" id="{A8263930-AE31-46ED-B498-EE013083EBA5}"/>
              </a:ext>
            </a:extLst>
          </p:cNvPr>
          <p:cNvSpPr>
            <a:spLocks noChangeArrowheads="1"/>
          </p:cNvSpPr>
          <p:nvPr/>
        </p:nvSpPr>
        <p:spPr bwMode="auto">
          <a:xfrm>
            <a:off x="6877050" y="4005263"/>
            <a:ext cx="1368425" cy="433387"/>
          </a:xfrm>
          <a:prstGeom prst="rect">
            <a:avLst/>
          </a:prstGeom>
          <a:solidFill>
            <a:srgbClr val="FF99CC"/>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PA40</a:t>
            </a:r>
          </a:p>
        </p:txBody>
      </p:sp>
      <p:sp>
        <p:nvSpPr>
          <p:cNvPr id="23571" name="Rectangle 41">
            <a:extLst>
              <a:ext uri="{FF2B5EF4-FFF2-40B4-BE49-F238E27FC236}">
                <a16:creationId xmlns:a16="http://schemas.microsoft.com/office/drawing/2014/main" id="{151AA4F1-1DBE-4DE0-BB65-E82872588CD6}"/>
              </a:ext>
            </a:extLst>
          </p:cNvPr>
          <p:cNvSpPr>
            <a:spLocks noChangeArrowheads="1"/>
          </p:cNvSpPr>
          <p:nvPr/>
        </p:nvSpPr>
        <p:spPr bwMode="auto">
          <a:xfrm>
            <a:off x="827088" y="4437063"/>
            <a:ext cx="1368425" cy="433387"/>
          </a:xfrm>
          <a:prstGeom prst="rect">
            <a:avLst/>
          </a:prstGeom>
          <a:solidFill>
            <a:srgbClr val="CCFFCC"/>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PE60</a:t>
            </a:r>
          </a:p>
        </p:txBody>
      </p:sp>
      <p:sp>
        <p:nvSpPr>
          <p:cNvPr id="23572" name="Line 50">
            <a:extLst>
              <a:ext uri="{FF2B5EF4-FFF2-40B4-BE49-F238E27FC236}">
                <a16:creationId xmlns:a16="http://schemas.microsoft.com/office/drawing/2014/main" id="{DC4A5A3F-EEB7-4A3D-8907-1E1B08CE836E}"/>
              </a:ext>
            </a:extLst>
          </p:cNvPr>
          <p:cNvSpPr>
            <a:spLocks noChangeShapeType="1"/>
          </p:cNvSpPr>
          <p:nvPr/>
        </p:nvSpPr>
        <p:spPr bwMode="auto">
          <a:xfrm flipH="1">
            <a:off x="2268538" y="3933825"/>
            <a:ext cx="1150937" cy="503238"/>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73" name="Rectangle 43">
            <a:extLst>
              <a:ext uri="{FF2B5EF4-FFF2-40B4-BE49-F238E27FC236}">
                <a16:creationId xmlns:a16="http://schemas.microsoft.com/office/drawing/2014/main" id="{A17DEEB3-D562-4FC0-BE1E-62199362A7C3}"/>
              </a:ext>
            </a:extLst>
          </p:cNvPr>
          <p:cNvSpPr>
            <a:spLocks noChangeArrowheads="1"/>
          </p:cNvSpPr>
          <p:nvPr/>
        </p:nvSpPr>
        <p:spPr bwMode="auto">
          <a:xfrm>
            <a:off x="6877050" y="1700213"/>
            <a:ext cx="1368425" cy="433387"/>
          </a:xfrm>
          <a:prstGeom prst="rect">
            <a:avLst/>
          </a:prstGeom>
          <a:solidFill>
            <a:srgbClr val="FF99CC"/>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PA12</a:t>
            </a:r>
          </a:p>
        </p:txBody>
      </p:sp>
      <p:sp>
        <p:nvSpPr>
          <p:cNvPr id="23574" name="Line 46">
            <a:extLst>
              <a:ext uri="{FF2B5EF4-FFF2-40B4-BE49-F238E27FC236}">
                <a16:creationId xmlns:a16="http://schemas.microsoft.com/office/drawing/2014/main" id="{049269DB-41BF-4C2A-85A9-76E0F582FE95}"/>
              </a:ext>
            </a:extLst>
          </p:cNvPr>
          <p:cNvSpPr>
            <a:spLocks noChangeShapeType="1"/>
          </p:cNvSpPr>
          <p:nvPr/>
        </p:nvSpPr>
        <p:spPr bwMode="auto">
          <a:xfrm>
            <a:off x="5580063" y="1916113"/>
            <a:ext cx="1296987" cy="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75" name="Line 48">
            <a:extLst>
              <a:ext uri="{FF2B5EF4-FFF2-40B4-BE49-F238E27FC236}">
                <a16:creationId xmlns:a16="http://schemas.microsoft.com/office/drawing/2014/main" id="{0EAC2A01-38D7-462E-A08C-B8B5B5716342}"/>
              </a:ext>
            </a:extLst>
          </p:cNvPr>
          <p:cNvSpPr>
            <a:spLocks noChangeShapeType="1"/>
          </p:cNvSpPr>
          <p:nvPr/>
        </p:nvSpPr>
        <p:spPr bwMode="auto">
          <a:xfrm>
            <a:off x="7596188" y="2205038"/>
            <a:ext cx="0" cy="271462"/>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76" name="Line 48">
            <a:extLst>
              <a:ext uri="{FF2B5EF4-FFF2-40B4-BE49-F238E27FC236}">
                <a16:creationId xmlns:a16="http://schemas.microsoft.com/office/drawing/2014/main" id="{5FD71D8F-4C97-4C07-9092-8A7589CF18F5}"/>
              </a:ext>
            </a:extLst>
          </p:cNvPr>
          <p:cNvSpPr>
            <a:spLocks noChangeShapeType="1"/>
          </p:cNvSpPr>
          <p:nvPr/>
        </p:nvSpPr>
        <p:spPr bwMode="auto">
          <a:xfrm>
            <a:off x="7596188" y="3068638"/>
            <a:ext cx="0" cy="86360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77" name="ZoneTexte 29">
            <a:extLst>
              <a:ext uri="{FF2B5EF4-FFF2-40B4-BE49-F238E27FC236}">
                <a16:creationId xmlns:a16="http://schemas.microsoft.com/office/drawing/2014/main" id="{72E560D9-5557-471B-90BF-92D91B1B3F09}"/>
              </a:ext>
            </a:extLst>
          </p:cNvPr>
          <p:cNvSpPr txBox="1">
            <a:spLocks noChangeArrowheads="1"/>
          </p:cNvSpPr>
          <p:nvPr/>
        </p:nvSpPr>
        <p:spPr bwMode="auto">
          <a:xfrm>
            <a:off x="6084888" y="5734050"/>
            <a:ext cx="28908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400" b="1" baseline="-25000">
                <a:solidFill>
                  <a:srgbClr val="FF0000"/>
                </a:solidFill>
                <a:latin typeface="Comic Sans MS" panose="030F0702030302020204" pitchFamily="66" charset="0"/>
              </a:rPr>
              <a:t>(*)</a:t>
            </a:r>
            <a:r>
              <a:rPr lang="fr-FR" altLang="fr-FR" sz="1200" b="1">
                <a:solidFill>
                  <a:srgbClr val="FF0000"/>
                </a:solidFill>
                <a:latin typeface="Comic Sans MS" panose="030F0702030302020204" pitchFamily="66" charset="0"/>
              </a:rPr>
              <a:t> Les 2 qualifications donnent lieu</a:t>
            </a:r>
            <a:br>
              <a:rPr lang="fr-FR" altLang="fr-FR" sz="1200" b="1">
                <a:solidFill>
                  <a:srgbClr val="FF0000"/>
                </a:solidFill>
                <a:latin typeface="Comic Sans MS" panose="030F0702030302020204" pitchFamily="66" charset="0"/>
              </a:rPr>
            </a:br>
            <a:r>
              <a:rPr lang="fr-FR" altLang="fr-FR" sz="1200" b="1">
                <a:solidFill>
                  <a:srgbClr val="FF0000"/>
                </a:solidFill>
                <a:latin typeface="Comic Sans MS" panose="030F0702030302020204" pitchFamily="66" charset="0"/>
              </a:rPr>
              <a:t>à délivrance du diplôme N2</a:t>
            </a:r>
            <a:endParaRPr lang="fr-FR" altLang="fr-FR" sz="2400" b="1">
              <a:solidFill>
                <a:srgbClr val="FF0000"/>
              </a:solidFill>
              <a:latin typeface="Comic Sans MS" panose="030F0702030302020204" pitchFamily="66" charset="0"/>
            </a:endParaRPr>
          </a:p>
        </p:txBody>
      </p:sp>
      <p:sp>
        <p:nvSpPr>
          <p:cNvPr id="23578" name="Line 52">
            <a:extLst>
              <a:ext uri="{FF2B5EF4-FFF2-40B4-BE49-F238E27FC236}">
                <a16:creationId xmlns:a16="http://schemas.microsoft.com/office/drawing/2014/main" id="{D00012FD-93B4-41A9-848C-550BBC522CE7}"/>
              </a:ext>
            </a:extLst>
          </p:cNvPr>
          <p:cNvSpPr>
            <a:spLocks noChangeShapeType="1"/>
          </p:cNvSpPr>
          <p:nvPr/>
        </p:nvSpPr>
        <p:spPr bwMode="auto">
          <a:xfrm flipH="1">
            <a:off x="2339975" y="4437063"/>
            <a:ext cx="4392613" cy="21590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79" name="ZoneTexte 1">
            <a:extLst>
              <a:ext uri="{FF2B5EF4-FFF2-40B4-BE49-F238E27FC236}">
                <a16:creationId xmlns:a16="http://schemas.microsoft.com/office/drawing/2014/main" id="{99E31131-DA7B-42EE-A305-495937A57DF7}"/>
              </a:ext>
            </a:extLst>
          </p:cNvPr>
          <p:cNvSpPr txBox="1">
            <a:spLocks noChangeArrowheads="1"/>
          </p:cNvSpPr>
          <p:nvPr/>
        </p:nvSpPr>
        <p:spPr bwMode="auto">
          <a:xfrm>
            <a:off x="3635375" y="5013325"/>
            <a:ext cx="5762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400" b="1" baseline="-25000">
                <a:solidFill>
                  <a:schemeClr val="bg1"/>
                </a:solidFill>
                <a:latin typeface="Comic Sans MS" panose="030F0702030302020204" pitchFamily="66" charset="0"/>
              </a:rPr>
              <a:t>(*)</a:t>
            </a:r>
            <a:endParaRPr lang="fr-FR" altLang="fr-FR" sz="2400" b="1">
              <a:solidFill>
                <a:schemeClr val="bg1"/>
              </a:solidFill>
              <a:latin typeface="Comic Sans MS" panose="030F0702030302020204" pitchFamily="66" charset="0"/>
            </a:endParaRPr>
          </a:p>
        </p:txBody>
      </p:sp>
      <p:sp>
        <p:nvSpPr>
          <p:cNvPr id="23580" name="Rectangle 38">
            <a:extLst>
              <a:ext uri="{FF2B5EF4-FFF2-40B4-BE49-F238E27FC236}">
                <a16:creationId xmlns:a16="http://schemas.microsoft.com/office/drawing/2014/main" id="{B66EA7FA-BFD5-43C5-8FB8-D1B1DF4ED515}"/>
              </a:ext>
            </a:extLst>
          </p:cNvPr>
          <p:cNvSpPr>
            <a:spLocks noChangeArrowheads="1"/>
          </p:cNvSpPr>
          <p:nvPr/>
        </p:nvSpPr>
        <p:spPr bwMode="auto">
          <a:xfrm>
            <a:off x="3492500" y="5084763"/>
            <a:ext cx="2016125" cy="503237"/>
          </a:xfrm>
          <a:prstGeom prst="rect">
            <a:avLst/>
          </a:prstGeom>
          <a:solidFill>
            <a:srgbClr val="FFCC99"/>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RIFAP</a:t>
            </a:r>
          </a:p>
        </p:txBody>
      </p:sp>
      <p:sp>
        <p:nvSpPr>
          <p:cNvPr id="23581" name="Line 48">
            <a:extLst>
              <a:ext uri="{FF2B5EF4-FFF2-40B4-BE49-F238E27FC236}">
                <a16:creationId xmlns:a16="http://schemas.microsoft.com/office/drawing/2014/main" id="{8A23D9E9-9487-4E85-A621-E1375DDC8DE5}"/>
              </a:ext>
            </a:extLst>
          </p:cNvPr>
          <p:cNvSpPr>
            <a:spLocks noChangeShapeType="1"/>
          </p:cNvSpPr>
          <p:nvPr/>
        </p:nvSpPr>
        <p:spPr bwMode="auto">
          <a:xfrm>
            <a:off x="4500563" y="5589588"/>
            <a:ext cx="0" cy="271462"/>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82" name="Line 53">
            <a:extLst>
              <a:ext uri="{FF2B5EF4-FFF2-40B4-BE49-F238E27FC236}">
                <a16:creationId xmlns:a16="http://schemas.microsoft.com/office/drawing/2014/main" id="{F73F034F-1CC1-49B2-9185-6E2178BC3392}"/>
              </a:ext>
            </a:extLst>
          </p:cNvPr>
          <p:cNvSpPr>
            <a:spLocks noChangeShapeType="1"/>
          </p:cNvSpPr>
          <p:nvPr/>
        </p:nvSpPr>
        <p:spPr bwMode="auto">
          <a:xfrm>
            <a:off x="1547813" y="4941888"/>
            <a:ext cx="1873250" cy="43180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83" name="Line 48">
            <a:extLst>
              <a:ext uri="{FF2B5EF4-FFF2-40B4-BE49-F238E27FC236}">
                <a16:creationId xmlns:a16="http://schemas.microsoft.com/office/drawing/2014/main" id="{0D09AE98-E81C-4B32-AE6D-4E1D128D1689}"/>
              </a:ext>
            </a:extLst>
          </p:cNvPr>
          <p:cNvSpPr>
            <a:spLocks noChangeShapeType="1"/>
          </p:cNvSpPr>
          <p:nvPr/>
        </p:nvSpPr>
        <p:spPr bwMode="auto">
          <a:xfrm>
            <a:off x="4716463" y="3068638"/>
            <a:ext cx="0" cy="271462"/>
          </a:xfrm>
          <a:prstGeom prst="line">
            <a:avLst/>
          </a:prstGeom>
          <a:noFill/>
          <a:ln w="381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84" name="Text Box 36">
            <a:extLst>
              <a:ext uri="{FF2B5EF4-FFF2-40B4-BE49-F238E27FC236}">
                <a16:creationId xmlns:a16="http://schemas.microsoft.com/office/drawing/2014/main" id="{A7FD6D83-A5D6-4063-AE46-D576B30903CC}"/>
              </a:ext>
            </a:extLst>
          </p:cNvPr>
          <p:cNvSpPr txBox="1">
            <a:spLocks noChangeArrowheads="1"/>
          </p:cNvSpPr>
          <p:nvPr/>
        </p:nvSpPr>
        <p:spPr bwMode="auto">
          <a:xfrm>
            <a:off x="4643438" y="2924175"/>
            <a:ext cx="79216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50000"/>
              </a:spcBef>
              <a:buFontTx/>
              <a:buNone/>
            </a:pPr>
            <a:r>
              <a:rPr lang="fr-FR" altLang="fr-FR" sz="2400" b="1">
                <a:solidFill>
                  <a:srgbClr val="FF0000"/>
                </a:solidFill>
                <a:latin typeface="Times New Roman" panose="02020603050405020304" pitchFamily="18" charset="0"/>
              </a:rPr>
              <a:t>(*)</a:t>
            </a:r>
          </a:p>
        </p:txBody>
      </p:sp>
      <p:sp>
        <p:nvSpPr>
          <p:cNvPr id="23585" name="Rectangle 41">
            <a:extLst>
              <a:ext uri="{FF2B5EF4-FFF2-40B4-BE49-F238E27FC236}">
                <a16:creationId xmlns:a16="http://schemas.microsoft.com/office/drawing/2014/main" id="{9304D4D4-7A1D-4D0B-BC1F-B95B7815EA98}"/>
              </a:ext>
            </a:extLst>
          </p:cNvPr>
          <p:cNvSpPr>
            <a:spLocks noChangeArrowheads="1"/>
          </p:cNvSpPr>
          <p:nvPr/>
        </p:nvSpPr>
        <p:spPr bwMode="auto">
          <a:xfrm>
            <a:off x="755650" y="1700213"/>
            <a:ext cx="1368425" cy="433387"/>
          </a:xfrm>
          <a:prstGeom prst="rect">
            <a:avLst/>
          </a:prstGeom>
          <a:solidFill>
            <a:srgbClr val="CCFFCC"/>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a:solidFill>
                  <a:schemeClr val="tx1"/>
                </a:solidFill>
              </a:rPr>
              <a:t>PE12</a:t>
            </a:r>
          </a:p>
        </p:txBody>
      </p:sp>
      <p:sp>
        <p:nvSpPr>
          <p:cNvPr id="23586" name="Line 46">
            <a:extLst>
              <a:ext uri="{FF2B5EF4-FFF2-40B4-BE49-F238E27FC236}">
                <a16:creationId xmlns:a16="http://schemas.microsoft.com/office/drawing/2014/main" id="{28CAEACA-7EE6-467C-9CF7-D217AEB71918}"/>
              </a:ext>
            </a:extLst>
          </p:cNvPr>
          <p:cNvSpPr>
            <a:spLocks noChangeShapeType="1"/>
          </p:cNvSpPr>
          <p:nvPr/>
        </p:nvSpPr>
        <p:spPr bwMode="auto">
          <a:xfrm>
            <a:off x="2124075" y="1916113"/>
            <a:ext cx="1296988" cy="0"/>
          </a:xfrm>
          <a:prstGeom prst="line">
            <a:avLst/>
          </a:prstGeom>
          <a:noFill/>
          <a:ln w="38100">
            <a:solidFill>
              <a:srgbClr val="CC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23587" name="Text Box 39">
            <a:extLst>
              <a:ext uri="{FF2B5EF4-FFF2-40B4-BE49-F238E27FC236}">
                <a16:creationId xmlns:a16="http://schemas.microsoft.com/office/drawing/2014/main" id="{5F60F000-FE9D-46F4-A2C2-1A129718081B}"/>
              </a:ext>
            </a:extLst>
          </p:cNvPr>
          <p:cNvSpPr txBox="1">
            <a:spLocks noChangeArrowheads="1"/>
          </p:cNvSpPr>
          <p:nvPr/>
        </p:nvSpPr>
        <p:spPr bwMode="auto">
          <a:xfrm>
            <a:off x="0" y="4437063"/>
            <a:ext cx="792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50000"/>
              </a:spcBef>
              <a:buFontTx/>
              <a:buNone/>
            </a:pPr>
            <a:r>
              <a:rPr lang="fr-FR" altLang="fr-FR" sz="2400" b="1">
                <a:solidFill>
                  <a:srgbClr val="FF0000"/>
                </a:solidFill>
                <a:latin typeface="Times New Roman" panose="02020603050405020304" pitchFamily="18" charset="0"/>
              </a:rPr>
              <a:t>(**)</a:t>
            </a:r>
          </a:p>
        </p:txBody>
      </p:sp>
      <p:sp>
        <p:nvSpPr>
          <p:cNvPr id="23588" name="ZoneTexte 29">
            <a:extLst>
              <a:ext uri="{FF2B5EF4-FFF2-40B4-BE49-F238E27FC236}">
                <a16:creationId xmlns:a16="http://schemas.microsoft.com/office/drawing/2014/main" id="{05148D8E-2594-4F52-94C3-BDF5BF4514AC}"/>
              </a:ext>
            </a:extLst>
          </p:cNvPr>
          <p:cNvSpPr txBox="1">
            <a:spLocks noChangeArrowheads="1"/>
          </p:cNvSpPr>
          <p:nvPr/>
        </p:nvSpPr>
        <p:spPr bwMode="auto">
          <a:xfrm>
            <a:off x="179388" y="5805488"/>
            <a:ext cx="28908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400" b="1" baseline="-25000">
                <a:solidFill>
                  <a:srgbClr val="FF0000"/>
                </a:solidFill>
                <a:latin typeface="Comic Sans MS" panose="030F0702030302020204" pitchFamily="66" charset="0"/>
              </a:rPr>
              <a:t>(**)</a:t>
            </a:r>
            <a:r>
              <a:rPr lang="fr-FR" altLang="fr-FR" sz="1200" b="1">
                <a:solidFill>
                  <a:srgbClr val="FF0000"/>
                </a:solidFill>
                <a:latin typeface="Comic Sans MS" panose="030F0702030302020204" pitchFamily="66" charset="0"/>
              </a:rPr>
              <a:t> Prérequis MFT : avoir 20 plongées attestées dont en milieu naturel dont 5 à 40m</a:t>
            </a:r>
            <a:endParaRPr lang="fr-FR" altLang="fr-FR" sz="2400" b="1">
              <a:solidFill>
                <a:srgbClr val="FF0000"/>
              </a:solidFill>
              <a:latin typeface="Comic Sans MS" panose="030F0702030302020204" pitchFamily="66" charset="0"/>
            </a:endParaRPr>
          </a:p>
        </p:txBody>
      </p:sp>
      <p:sp>
        <p:nvSpPr>
          <p:cNvPr id="23589" name="Text Box 38">
            <a:extLst>
              <a:ext uri="{FF2B5EF4-FFF2-40B4-BE49-F238E27FC236}">
                <a16:creationId xmlns:a16="http://schemas.microsoft.com/office/drawing/2014/main" id="{9EB555F0-FF96-4F41-87BC-744A3564EFC0}"/>
              </a:ext>
            </a:extLst>
          </p:cNvPr>
          <p:cNvSpPr txBox="1">
            <a:spLocks noChangeArrowheads="1"/>
          </p:cNvSpPr>
          <p:nvPr/>
        </p:nvSpPr>
        <p:spPr bwMode="auto">
          <a:xfrm>
            <a:off x="250825" y="1889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1">
            <a:extLst>
              <a:ext uri="{FF2B5EF4-FFF2-40B4-BE49-F238E27FC236}">
                <a16:creationId xmlns:a16="http://schemas.microsoft.com/office/drawing/2014/main" id="{41A87DA4-236E-4742-B8FA-B1DDC6A918B8}"/>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4579" name="Espace réservé du numéro de diapositive 2">
            <a:extLst>
              <a:ext uri="{FF2B5EF4-FFF2-40B4-BE49-F238E27FC236}">
                <a16:creationId xmlns:a16="http://schemas.microsoft.com/office/drawing/2014/main" id="{1E2361BC-E574-4261-9D58-A3365B0DD109}"/>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50E6BC38-992B-439A-8C2D-A2E58910791A}" type="slidenum">
              <a:rPr lang="fr-FR" altLang="fr-FR" sz="1200" smtClean="0">
                <a:solidFill>
                  <a:schemeClr val="tx1"/>
                </a:solidFill>
                <a:latin typeface="Arial" panose="020B0604020202020204" pitchFamily="34" charset="0"/>
              </a:rPr>
              <a:pPr>
                <a:spcBef>
                  <a:spcPct val="0"/>
                </a:spcBef>
                <a:buFontTx/>
                <a:buNone/>
              </a:pPr>
              <a:t>17</a:t>
            </a:fld>
            <a:endParaRPr lang="fr-FR" altLang="fr-FR" sz="1200">
              <a:solidFill>
                <a:schemeClr val="tx1"/>
              </a:solidFill>
              <a:latin typeface="Arial" panose="020B0604020202020204" pitchFamily="34" charset="0"/>
            </a:endParaRPr>
          </a:p>
        </p:txBody>
      </p:sp>
      <p:sp>
        <p:nvSpPr>
          <p:cNvPr id="24580" name="AutoShape 7">
            <a:hlinkClick r:id="rId2" action="ppaction://hlinksldjump"/>
            <a:extLst>
              <a:ext uri="{FF2B5EF4-FFF2-40B4-BE49-F238E27FC236}">
                <a16:creationId xmlns:a16="http://schemas.microsoft.com/office/drawing/2014/main" id="{38A7B527-E991-4534-B9B8-721EFE3C415C}"/>
              </a:ext>
            </a:extLst>
          </p:cNvPr>
          <p:cNvSpPr>
            <a:spLocks noChangeArrowheads="1"/>
          </p:cNvSpPr>
          <p:nvPr/>
        </p:nvSpPr>
        <p:spPr bwMode="auto">
          <a:xfrm>
            <a:off x="7596188"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4581" name="Text Box 2">
            <a:extLst>
              <a:ext uri="{FF2B5EF4-FFF2-40B4-BE49-F238E27FC236}">
                <a16:creationId xmlns:a16="http://schemas.microsoft.com/office/drawing/2014/main" id="{EBCD77B1-FD23-4D74-AB51-7C29B0EAF255}"/>
              </a:ext>
            </a:extLst>
          </p:cNvPr>
          <p:cNvSpPr txBox="1">
            <a:spLocks noChangeArrowheads="1"/>
          </p:cNvSpPr>
          <p:nvPr/>
        </p:nvSpPr>
        <p:spPr bwMode="auto">
          <a:xfrm>
            <a:off x="395288" y="1844675"/>
            <a:ext cx="2520950" cy="519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Milieu naturel</a:t>
            </a:r>
          </a:p>
        </p:txBody>
      </p:sp>
      <p:sp>
        <p:nvSpPr>
          <p:cNvPr id="24582" name="Text Box 3">
            <a:extLst>
              <a:ext uri="{FF2B5EF4-FFF2-40B4-BE49-F238E27FC236}">
                <a16:creationId xmlns:a16="http://schemas.microsoft.com/office/drawing/2014/main" id="{0B162AB7-68C2-410A-BEA0-EEA70EBFD8D3}"/>
              </a:ext>
            </a:extLst>
          </p:cNvPr>
          <p:cNvSpPr txBox="1">
            <a:spLocks noChangeArrowheads="1"/>
          </p:cNvSpPr>
          <p:nvPr/>
        </p:nvSpPr>
        <p:spPr bwMode="auto">
          <a:xfrm>
            <a:off x="468313" y="4221163"/>
            <a:ext cx="6696075"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Milieu artificiel : piscine et fosse de plongée</a:t>
            </a:r>
          </a:p>
        </p:txBody>
      </p:sp>
      <p:sp>
        <p:nvSpPr>
          <p:cNvPr id="24583" name="Text Box 4">
            <a:extLst>
              <a:ext uri="{FF2B5EF4-FFF2-40B4-BE49-F238E27FC236}">
                <a16:creationId xmlns:a16="http://schemas.microsoft.com/office/drawing/2014/main" id="{12A1871F-BF73-4BCA-B3CD-1E8048C76815}"/>
              </a:ext>
            </a:extLst>
          </p:cNvPr>
          <p:cNvSpPr txBox="1">
            <a:spLocks noChangeArrowheads="1"/>
          </p:cNvSpPr>
          <p:nvPr/>
        </p:nvSpPr>
        <p:spPr bwMode="auto">
          <a:xfrm>
            <a:off x="1584325" y="2636838"/>
            <a:ext cx="7559675" cy="1370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Milieu naturel ( mer, lac, carrière…)</a:t>
            </a:r>
          </a:p>
          <a:p>
            <a:pPr eaLnBrk="1" hangingPunct="1">
              <a:spcBef>
                <a:spcPct val="50000"/>
              </a:spcBef>
              <a:buFontTx/>
              <a:buNone/>
            </a:pPr>
            <a:r>
              <a:rPr lang="fr-FR" altLang="fr-FR" sz="2400" b="1">
                <a:solidFill>
                  <a:schemeClr val="tx2"/>
                </a:solidFill>
              </a:rPr>
              <a:t>Piscine et fosse de plongée dont la profondeur </a:t>
            </a:r>
            <a:r>
              <a:rPr lang="fr-FR" altLang="fr-FR" sz="2400" b="1" u="sng">
                <a:solidFill>
                  <a:schemeClr val="tx2"/>
                </a:solidFill>
              </a:rPr>
              <a:t>excède</a:t>
            </a:r>
            <a:r>
              <a:rPr lang="fr-FR" altLang="fr-FR" sz="2400" b="1">
                <a:solidFill>
                  <a:schemeClr val="tx2"/>
                </a:solidFill>
              </a:rPr>
              <a:t> 6 mètres</a:t>
            </a:r>
          </a:p>
        </p:txBody>
      </p:sp>
      <p:sp>
        <p:nvSpPr>
          <p:cNvPr id="24584" name="Text Box 5">
            <a:extLst>
              <a:ext uri="{FF2B5EF4-FFF2-40B4-BE49-F238E27FC236}">
                <a16:creationId xmlns:a16="http://schemas.microsoft.com/office/drawing/2014/main" id="{F8D3F14F-723C-426D-AC48-C7C614756D83}"/>
              </a:ext>
            </a:extLst>
          </p:cNvPr>
          <p:cNvSpPr txBox="1">
            <a:spLocks noChangeArrowheads="1"/>
          </p:cNvSpPr>
          <p:nvPr/>
        </p:nvSpPr>
        <p:spPr bwMode="auto">
          <a:xfrm>
            <a:off x="1612900" y="4954588"/>
            <a:ext cx="7559675" cy="1004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Piscines et fosses de plongée dont la profondeur</a:t>
            </a:r>
          </a:p>
          <a:p>
            <a:pPr eaLnBrk="1" hangingPunct="1">
              <a:spcBef>
                <a:spcPct val="50000"/>
              </a:spcBef>
              <a:buFontTx/>
              <a:buNone/>
            </a:pPr>
            <a:r>
              <a:rPr lang="fr-FR" altLang="fr-FR" sz="2400" b="1">
                <a:solidFill>
                  <a:schemeClr val="tx2"/>
                </a:solidFill>
              </a:rPr>
              <a:t> </a:t>
            </a:r>
            <a:r>
              <a:rPr lang="fr-FR" altLang="fr-FR" sz="2400" b="1" u="sng">
                <a:solidFill>
                  <a:schemeClr val="tx2"/>
                </a:solidFill>
              </a:rPr>
              <a:t>n’excède pas </a:t>
            </a:r>
            <a:r>
              <a:rPr lang="fr-FR" altLang="fr-FR" sz="2400" b="1">
                <a:solidFill>
                  <a:schemeClr val="tx2"/>
                </a:solidFill>
              </a:rPr>
              <a:t>6 mètres</a:t>
            </a:r>
          </a:p>
        </p:txBody>
      </p:sp>
      <p:sp>
        <p:nvSpPr>
          <p:cNvPr id="24585" name="Text Box 6">
            <a:extLst>
              <a:ext uri="{FF2B5EF4-FFF2-40B4-BE49-F238E27FC236}">
                <a16:creationId xmlns:a16="http://schemas.microsoft.com/office/drawing/2014/main" id="{462C6DFA-3290-4649-A997-AFA9C56F79C7}"/>
              </a:ext>
            </a:extLst>
          </p:cNvPr>
          <p:cNvSpPr txBox="1">
            <a:spLocks noChangeArrowheads="1"/>
          </p:cNvSpPr>
          <p:nvPr/>
        </p:nvSpPr>
        <p:spPr bwMode="auto">
          <a:xfrm>
            <a:off x="293688" y="765175"/>
            <a:ext cx="46799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b="1">
                <a:solidFill>
                  <a:schemeClr val="bg1"/>
                </a:solidFill>
              </a:rPr>
              <a:t>Les milieux de plongée</a:t>
            </a:r>
          </a:p>
        </p:txBody>
      </p:sp>
      <p:sp>
        <p:nvSpPr>
          <p:cNvPr id="24586" name="Text Box 13">
            <a:extLst>
              <a:ext uri="{FF2B5EF4-FFF2-40B4-BE49-F238E27FC236}">
                <a16:creationId xmlns:a16="http://schemas.microsoft.com/office/drawing/2014/main" id="{97AE4EF3-DF60-48DB-91F9-FFA9C0774ADF}"/>
              </a:ext>
            </a:extLst>
          </p:cNvPr>
          <p:cNvSpPr txBox="1">
            <a:spLocks noChangeArrowheads="1"/>
          </p:cNvSpPr>
          <p:nvPr/>
        </p:nvSpPr>
        <p:spPr bwMode="auto">
          <a:xfrm>
            <a:off x="250825" y="147638"/>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8" name="Flèche à angle droit 7">
            <a:extLst>
              <a:ext uri="{FF2B5EF4-FFF2-40B4-BE49-F238E27FC236}">
                <a16:creationId xmlns:a16="http://schemas.microsoft.com/office/drawing/2014/main" id="{87E3DE55-86D4-43F4-85D0-90EEB3A0838F}"/>
              </a:ext>
            </a:extLst>
          </p:cNvPr>
          <p:cNvSpPr/>
          <p:nvPr/>
        </p:nvSpPr>
        <p:spPr>
          <a:xfrm rot="5400000">
            <a:off x="696119" y="2912269"/>
            <a:ext cx="850900" cy="731838"/>
          </a:xfrm>
          <a:prstGeom prst="ben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sz="1800"/>
          </a:p>
        </p:txBody>
      </p:sp>
      <p:sp>
        <p:nvSpPr>
          <p:cNvPr id="2" name="Flèche à angle droit 7">
            <a:extLst>
              <a:ext uri="{FF2B5EF4-FFF2-40B4-BE49-F238E27FC236}">
                <a16:creationId xmlns:a16="http://schemas.microsoft.com/office/drawing/2014/main" id="{4B5F8490-819F-4426-A814-CBE399B59C81}"/>
              </a:ext>
            </a:extLst>
          </p:cNvPr>
          <p:cNvSpPr/>
          <p:nvPr/>
        </p:nvSpPr>
        <p:spPr>
          <a:xfrm rot="5400000">
            <a:off x="767557" y="5072856"/>
            <a:ext cx="850900" cy="731837"/>
          </a:xfrm>
          <a:prstGeom prst="ben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fr-FR" sz="1800"/>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pied de page 1">
            <a:extLst>
              <a:ext uri="{FF2B5EF4-FFF2-40B4-BE49-F238E27FC236}">
                <a16:creationId xmlns:a16="http://schemas.microsoft.com/office/drawing/2014/main" id="{E4D7FA68-FD03-40C0-B1F2-C563BCEA0582}"/>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5603" name="Espace réservé du numéro de diapositive 2">
            <a:extLst>
              <a:ext uri="{FF2B5EF4-FFF2-40B4-BE49-F238E27FC236}">
                <a16:creationId xmlns:a16="http://schemas.microsoft.com/office/drawing/2014/main" id="{0619FB00-009D-473C-B064-A6E471E9214C}"/>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6471535F-AC3D-4496-B003-268FDF94DB0D}" type="slidenum">
              <a:rPr lang="fr-FR" altLang="fr-FR" sz="1200" smtClean="0">
                <a:solidFill>
                  <a:schemeClr val="tx1"/>
                </a:solidFill>
                <a:latin typeface="Arial" panose="020B0604020202020204" pitchFamily="34" charset="0"/>
              </a:rPr>
              <a:pPr>
                <a:spcBef>
                  <a:spcPct val="0"/>
                </a:spcBef>
                <a:buFontTx/>
                <a:buNone/>
              </a:pPr>
              <a:t>18</a:t>
            </a:fld>
            <a:endParaRPr lang="fr-FR" altLang="fr-FR" sz="1200">
              <a:solidFill>
                <a:schemeClr val="tx1"/>
              </a:solidFill>
              <a:latin typeface="Arial" panose="020B0604020202020204" pitchFamily="34" charset="0"/>
            </a:endParaRPr>
          </a:p>
        </p:txBody>
      </p:sp>
      <p:sp>
        <p:nvSpPr>
          <p:cNvPr id="25604" name="Text Box 2">
            <a:extLst>
              <a:ext uri="{FF2B5EF4-FFF2-40B4-BE49-F238E27FC236}">
                <a16:creationId xmlns:a16="http://schemas.microsoft.com/office/drawing/2014/main" id="{65B9BBFB-908B-4F04-B59B-E91446D8CB49}"/>
              </a:ext>
            </a:extLst>
          </p:cNvPr>
          <p:cNvSpPr txBox="1">
            <a:spLocks noChangeArrowheads="1"/>
          </p:cNvSpPr>
          <p:nvPr/>
        </p:nvSpPr>
        <p:spPr bwMode="auto">
          <a:xfrm>
            <a:off x="323850" y="765175"/>
            <a:ext cx="38163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b="1">
                <a:solidFill>
                  <a:schemeClr val="bg1"/>
                </a:solidFill>
              </a:rPr>
              <a:t>Directeur de plongée</a:t>
            </a:r>
          </a:p>
        </p:txBody>
      </p:sp>
      <p:sp>
        <p:nvSpPr>
          <p:cNvPr id="25605" name="Text Box 3">
            <a:extLst>
              <a:ext uri="{FF2B5EF4-FFF2-40B4-BE49-F238E27FC236}">
                <a16:creationId xmlns:a16="http://schemas.microsoft.com/office/drawing/2014/main" id="{818BD025-F00E-496C-B109-E433006C4711}"/>
              </a:ext>
            </a:extLst>
          </p:cNvPr>
          <p:cNvSpPr txBox="1">
            <a:spLocks noChangeArrowheads="1"/>
          </p:cNvSpPr>
          <p:nvPr/>
        </p:nvSpPr>
        <p:spPr bwMode="auto">
          <a:xfrm>
            <a:off x="179388" y="1773238"/>
            <a:ext cx="8964612" cy="94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tx2"/>
                </a:solidFill>
              </a:rPr>
              <a:t>La pratique de la plongée est placée sous la responsabilité d’un directeur de plongée présent sur le site</a:t>
            </a:r>
          </a:p>
        </p:txBody>
      </p:sp>
      <p:sp>
        <p:nvSpPr>
          <p:cNvPr id="25606" name="Text Box 4">
            <a:extLst>
              <a:ext uri="{FF2B5EF4-FFF2-40B4-BE49-F238E27FC236}">
                <a16:creationId xmlns:a16="http://schemas.microsoft.com/office/drawing/2014/main" id="{5D1CEC7E-9EC9-4F2E-A7AE-E8CCA74D9E55}"/>
              </a:ext>
            </a:extLst>
          </p:cNvPr>
          <p:cNvSpPr txBox="1">
            <a:spLocks noChangeArrowheads="1"/>
          </p:cNvSpPr>
          <p:nvPr/>
        </p:nvSpPr>
        <p:spPr bwMode="auto">
          <a:xfrm>
            <a:off x="250825" y="2924175"/>
            <a:ext cx="10080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u="sng">
                <a:solidFill>
                  <a:schemeClr val="tx2"/>
                </a:solidFill>
              </a:rPr>
              <a:t>Rôles:</a:t>
            </a:r>
          </a:p>
        </p:txBody>
      </p:sp>
      <p:sp>
        <p:nvSpPr>
          <p:cNvPr id="25607" name="Text Box 5">
            <a:extLst>
              <a:ext uri="{FF2B5EF4-FFF2-40B4-BE49-F238E27FC236}">
                <a16:creationId xmlns:a16="http://schemas.microsoft.com/office/drawing/2014/main" id="{59FE2DE1-F30C-4D45-88A0-DE7F154FF8FE}"/>
              </a:ext>
            </a:extLst>
          </p:cNvPr>
          <p:cNvSpPr txBox="1">
            <a:spLocks noChangeArrowheads="1"/>
          </p:cNvSpPr>
          <p:nvPr/>
        </p:nvSpPr>
        <p:spPr bwMode="auto">
          <a:xfrm>
            <a:off x="755650" y="3644900"/>
            <a:ext cx="7345363"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    Responsable de la pratique de la plongée</a:t>
            </a:r>
          </a:p>
          <a:p>
            <a:pPr eaLnBrk="1" hangingPunct="1">
              <a:spcBef>
                <a:spcPct val="50000"/>
              </a:spcBef>
              <a:buFontTx/>
              <a:buNone/>
            </a:pPr>
            <a:r>
              <a:rPr lang="fr-FR" altLang="fr-FR" sz="2400" b="1">
                <a:solidFill>
                  <a:schemeClr val="tx2"/>
                </a:solidFill>
              </a:rPr>
              <a:t>        Organisateur de l’activité</a:t>
            </a:r>
          </a:p>
          <a:p>
            <a:pPr eaLnBrk="1" hangingPunct="1">
              <a:spcBef>
                <a:spcPct val="50000"/>
              </a:spcBef>
              <a:buFontTx/>
              <a:buNone/>
            </a:pPr>
            <a:r>
              <a:rPr lang="fr-FR" altLang="fr-FR" sz="2400" b="1">
                <a:solidFill>
                  <a:schemeClr val="tx2"/>
                </a:solidFill>
              </a:rPr>
              <a:t>             Fait respecter les articles du code du sport </a:t>
            </a:r>
          </a:p>
          <a:p>
            <a:pPr eaLnBrk="1" hangingPunct="1">
              <a:spcBef>
                <a:spcPct val="50000"/>
              </a:spcBef>
              <a:buFontTx/>
              <a:buNone/>
            </a:pPr>
            <a:r>
              <a:rPr lang="fr-FR" altLang="fr-FR" sz="2400" b="1">
                <a:solidFill>
                  <a:schemeClr val="tx2"/>
                </a:solidFill>
              </a:rPr>
              <a:t>                   Fixe les caractéristiques de la plongée</a:t>
            </a:r>
          </a:p>
        </p:txBody>
      </p:sp>
      <p:sp>
        <p:nvSpPr>
          <p:cNvPr id="25608" name="Text Box 13">
            <a:extLst>
              <a:ext uri="{FF2B5EF4-FFF2-40B4-BE49-F238E27FC236}">
                <a16:creationId xmlns:a16="http://schemas.microsoft.com/office/drawing/2014/main" id="{BF4FE39E-34C8-42E6-8F1A-52F713B35DFD}"/>
              </a:ext>
            </a:extLst>
          </p:cNvPr>
          <p:cNvSpPr txBox="1">
            <a:spLocks noChangeArrowheads="1"/>
          </p:cNvSpPr>
          <p:nvPr/>
        </p:nvSpPr>
        <p:spPr bwMode="auto">
          <a:xfrm>
            <a:off x="250825" y="147638"/>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10" name="Flèche droite 9">
            <a:extLst>
              <a:ext uri="{FF2B5EF4-FFF2-40B4-BE49-F238E27FC236}">
                <a16:creationId xmlns:a16="http://schemas.microsoft.com/office/drawing/2014/main" id="{C4E9653E-ADBA-4152-997D-6AACF7D3273C}"/>
              </a:ext>
            </a:extLst>
          </p:cNvPr>
          <p:cNvSpPr/>
          <p:nvPr/>
        </p:nvSpPr>
        <p:spPr>
          <a:xfrm>
            <a:off x="250825" y="371633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2" name="Flèche droite 9">
            <a:extLst>
              <a:ext uri="{FF2B5EF4-FFF2-40B4-BE49-F238E27FC236}">
                <a16:creationId xmlns:a16="http://schemas.microsoft.com/office/drawing/2014/main" id="{787C931E-D967-47B5-A434-535AD1DC3936}"/>
              </a:ext>
            </a:extLst>
          </p:cNvPr>
          <p:cNvSpPr/>
          <p:nvPr/>
        </p:nvSpPr>
        <p:spPr>
          <a:xfrm>
            <a:off x="554038" y="427831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3" name="Flèche droite 9">
            <a:extLst>
              <a:ext uri="{FF2B5EF4-FFF2-40B4-BE49-F238E27FC236}">
                <a16:creationId xmlns:a16="http://schemas.microsoft.com/office/drawing/2014/main" id="{515DE584-6381-426E-9BE5-0AFB92171B2F}"/>
              </a:ext>
            </a:extLst>
          </p:cNvPr>
          <p:cNvSpPr/>
          <p:nvPr/>
        </p:nvSpPr>
        <p:spPr>
          <a:xfrm>
            <a:off x="855663" y="484028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4" name="Flèche droite 9">
            <a:extLst>
              <a:ext uri="{FF2B5EF4-FFF2-40B4-BE49-F238E27FC236}">
                <a16:creationId xmlns:a16="http://schemas.microsoft.com/office/drawing/2014/main" id="{FF45887B-A4C9-4FE5-98DF-6F20F857D4E9}"/>
              </a:ext>
            </a:extLst>
          </p:cNvPr>
          <p:cNvSpPr/>
          <p:nvPr/>
        </p:nvSpPr>
        <p:spPr>
          <a:xfrm>
            <a:off x="1258888" y="537368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1">
            <a:extLst>
              <a:ext uri="{FF2B5EF4-FFF2-40B4-BE49-F238E27FC236}">
                <a16:creationId xmlns:a16="http://schemas.microsoft.com/office/drawing/2014/main" id="{A744A6E7-83DB-4C60-8B0F-94E939A22389}"/>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6627" name="Espace réservé du numéro de diapositive 2">
            <a:extLst>
              <a:ext uri="{FF2B5EF4-FFF2-40B4-BE49-F238E27FC236}">
                <a16:creationId xmlns:a16="http://schemas.microsoft.com/office/drawing/2014/main" id="{23A4D943-271D-43E4-9717-61C878AE12A9}"/>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B803D640-E210-4FC4-BD11-005256173B8C}" type="slidenum">
              <a:rPr lang="fr-FR" altLang="fr-FR" sz="1200" smtClean="0">
                <a:solidFill>
                  <a:schemeClr val="tx1"/>
                </a:solidFill>
                <a:latin typeface="Arial" panose="020B0604020202020204" pitchFamily="34" charset="0"/>
              </a:rPr>
              <a:pPr>
                <a:spcBef>
                  <a:spcPct val="0"/>
                </a:spcBef>
                <a:buFontTx/>
                <a:buNone/>
              </a:pPr>
              <a:t>19</a:t>
            </a:fld>
            <a:endParaRPr lang="fr-FR" altLang="fr-FR" sz="1200">
              <a:solidFill>
                <a:schemeClr val="tx1"/>
              </a:solidFill>
              <a:latin typeface="Arial" panose="020B0604020202020204" pitchFamily="34" charset="0"/>
            </a:endParaRPr>
          </a:p>
        </p:txBody>
      </p:sp>
      <p:sp>
        <p:nvSpPr>
          <p:cNvPr id="26628" name="Text Box 2">
            <a:extLst>
              <a:ext uri="{FF2B5EF4-FFF2-40B4-BE49-F238E27FC236}">
                <a16:creationId xmlns:a16="http://schemas.microsoft.com/office/drawing/2014/main" id="{D7A8E2B3-9343-4151-A5DB-5CDC27CE1895}"/>
              </a:ext>
            </a:extLst>
          </p:cNvPr>
          <p:cNvSpPr txBox="1">
            <a:spLocks noChangeArrowheads="1"/>
          </p:cNvSpPr>
          <p:nvPr/>
        </p:nvSpPr>
        <p:spPr bwMode="auto">
          <a:xfrm>
            <a:off x="1258888" y="3789363"/>
            <a:ext cx="7561262" cy="1373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dirty="0">
                <a:solidFill>
                  <a:schemeClr val="tx2"/>
                </a:solidFill>
              </a:rPr>
              <a:t>Il autorise les plongeurs PE-12, à plonger en autonomie, et les guides de palanquée à effectuer les baptêmes </a:t>
            </a:r>
            <a:r>
              <a:rPr lang="fr-FR" altLang="fr-FR" sz="2400" b="1" dirty="0">
                <a:solidFill>
                  <a:schemeClr val="tx2"/>
                </a:solidFill>
              </a:rPr>
              <a:t>(Art. A. 322-98)</a:t>
            </a:r>
          </a:p>
        </p:txBody>
      </p:sp>
      <p:sp>
        <p:nvSpPr>
          <p:cNvPr id="26629" name="Text Box 4">
            <a:extLst>
              <a:ext uri="{FF2B5EF4-FFF2-40B4-BE49-F238E27FC236}">
                <a16:creationId xmlns:a16="http://schemas.microsoft.com/office/drawing/2014/main" id="{B4E57D62-1BAA-4405-A0A5-02B99215D7A4}"/>
              </a:ext>
            </a:extLst>
          </p:cNvPr>
          <p:cNvSpPr txBox="1">
            <a:spLocks noChangeArrowheads="1"/>
          </p:cNvSpPr>
          <p:nvPr/>
        </p:nvSpPr>
        <p:spPr bwMode="auto">
          <a:xfrm>
            <a:off x="611188" y="2133600"/>
            <a:ext cx="6624637"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tx2"/>
                </a:solidFill>
              </a:rPr>
              <a:t>En milieu artificiel (de moins de 6 mètres) :</a:t>
            </a:r>
            <a:r>
              <a:rPr lang="fr-FR" altLang="fr-FR" sz="2400" b="1">
                <a:solidFill>
                  <a:schemeClr val="tx2"/>
                </a:solidFill>
              </a:rPr>
              <a:t> </a:t>
            </a:r>
          </a:p>
        </p:txBody>
      </p:sp>
      <p:sp>
        <p:nvSpPr>
          <p:cNvPr id="26630" name="Flèche courbée vers la droite 7">
            <a:extLst>
              <a:ext uri="{FF2B5EF4-FFF2-40B4-BE49-F238E27FC236}">
                <a16:creationId xmlns:a16="http://schemas.microsoft.com/office/drawing/2014/main" id="{AAF5CCBA-72A5-404E-8EB9-362C6441CD3A}"/>
              </a:ext>
            </a:extLst>
          </p:cNvPr>
          <p:cNvSpPr>
            <a:spLocks noChangeArrowheads="1"/>
          </p:cNvSpPr>
          <p:nvPr/>
        </p:nvSpPr>
        <p:spPr bwMode="auto">
          <a:xfrm>
            <a:off x="323850" y="3213100"/>
            <a:ext cx="731838" cy="1216025"/>
          </a:xfrm>
          <a:prstGeom prst="curvedRightArrow">
            <a:avLst>
              <a:gd name="adj1" fmla="val 24986"/>
              <a:gd name="adj2" fmla="val 49971"/>
              <a:gd name="adj3" fmla="val 25000"/>
            </a:avLst>
          </a:prstGeom>
          <a:solidFill>
            <a:srgbClr val="3333CC"/>
          </a:solidFill>
          <a:ln w="9525" algn="ctr">
            <a:solidFill>
              <a:schemeClr val="tx1"/>
            </a:solidFill>
            <a:round/>
            <a:headEnd/>
            <a:tailEnd/>
          </a:ln>
        </p:spPr>
        <p:txBody>
          <a:bodyPr wrap="none"/>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bg2"/>
              </a:solidFill>
              <a:latin typeface="Comic Sans MS" panose="030F0702030302020204" pitchFamily="66" charset="0"/>
            </a:endParaRPr>
          </a:p>
        </p:txBody>
      </p:sp>
      <p:sp>
        <p:nvSpPr>
          <p:cNvPr id="26631" name="Text Box 2">
            <a:extLst>
              <a:ext uri="{FF2B5EF4-FFF2-40B4-BE49-F238E27FC236}">
                <a16:creationId xmlns:a16="http://schemas.microsoft.com/office/drawing/2014/main" id="{29641EA4-780D-411A-A5D7-93D0ED97BF55}"/>
              </a:ext>
            </a:extLst>
          </p:cNvPr>
          <p:cNvSpPr txBox="1">
            <a:spLocks noChangeArrowheads="1"/>
          </p:cNvSpPr>
          <p:nvPr/>
        </p:nvSpPr>
        <p:spPr bwMode="auto">
          <a:xfrm>
            <a:off x="323850" y="765175"/>
            <a:ext cx="381635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b="1">
                <a:solidFill>
                  <a:schemeClr val="bg1"/>
                </a:solidFill>
              </a:rPr>
              <a:t>Directeur de plongée</a:t>
            </a:r>
          </a:p>
        </p:txBody>
      </p:sp>
      <p:sp>
        <p:nvSpPr>
          <p:cNvPr id="26632" name="Text Box 11">
            <a:extLst>
              <a:ext uri="{FF2B5EF4-FFF2-40B4-BE49-F238E27FC236}">
                <a16:creationId xmlns:a16="http://schemas.microsoft.com/office/drawing/2014/main" id="{3C98E73F-9317-4558-857B-704B862A09E8}"/>
              </a:ext>
            </a:extLst>
          </p:cNvPr>
          <p:cNvSpPr txBox="1">
            <a:spLocks noChangeArrowheads="1"/>
          </p:cNvSpPr>
          <p:nvPr/>
        </p:nvSpPr>
        <p:spPr bwMode="auto">
          <a:xfrm>
            <a:off x="250825" y="147638"/>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1">
            <a:extLst>
              <a:ext uri="{FF2B5EF4-FFF2-40B4-BE49-F238E27FC236}">
                <a16:creationId xmlns:a16="http://schemas.microsoft.com/office/drawing/2014/main" id="{7CB99CD1-E02D-41FD-A023-05C02988937D}"/>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8195" name="Espace réservé du numéro de diapositive 2">
            <a:extLst>
              <a:ext uri="{FF2B5EF4-FFF2-40B4-BE49-F238E27FC236}">
                <a16:creationId xmlns:a16="http://schemas.microsoft.com/office/drawing/2014/main" id="{60B1B02F-49EA-4F32-86D7-D7E51452B3C7}"/>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A5BFA0E9-F03C-497D-AD17-31BEEB3EEEDF}" type="slidenum">
              <a:rPr lang="fr-FR" altLang="fr-FR" sz="1200" smtClean="0">
                <a:solidFill>
                  <a:schemeClr val="tx1"/>
                </a:solidFill>
                <a:latin typeface="Arial" panose="020B0604020202020204" pitchFamily="34" charset="0"/>
              </a:rPr>
              <a:pPr>
                <a:spcBef>
                  <a:spcPct val="0"/>
                </a:spcBef>
                <a:buFontTx/>
                <a:buNone/>
              </a:pPr>
              <a:t>2</a:t>
            </a:fld>
            <a:endParaRPr lang="fr-FR" altLang="fr-FR" sz="1200">
              <a:solidFill>
                <a:schemeClr val="tx1"/>
              </a:solidFill>
              <a:latin typeface="Arial" panose="020B0604020202020204" pitchFamily="34" charset="0"/>
            </a:endParaRPr>
          </a:p>
        </p:txBody>
      </p:sp>
      <p:sp>
        <p:nvSpPr>
          <p:cNvPr id="8196" name="Text Box 3">
            <a:extLst>
              <a:ext uri="{FF2B5EF4-FFF2-40B4-BE49-F238E27FC236}">
                <a16:creationId xmlns:a16="http://schemas.microsoft.com/office/drawing/2014/main" id="{BC168697-B8A0-4E95-9071-3F3E3A01702E}"/>
              </a:ext>
            </a:extLst>
          </p:cNvPr>
          <p:cNvSpPr txBox="1">
            <a:spLocks noChangeArrowheads="1"/>
          </p:cNvSpPr>
          <p:nvPr/>
        </p:nvSpPr>
        <p:spPr bwMode="auto">
          <a:xfrm>
            <a:off x="381000" y="2667000"/>
            <a:ext cx="82232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endParaRPr lang="fr-FR" altLang="fr-FR" sz="2400">
              <a:solidFill>
                <a:schemeClr val="bg2"/>
              </a:solidFill>
            </a:endParaRPr>
          </a:p>
        </p:txBody>
      </p:sp>
      <p:sp>
        <p:nvSpPr>
          <p:cNvPr id="8197" name="Rectangle 4">
            <a:extLst>
              <a:ext uri="{FF2B5EF4-FFF2-40B4-BE49-F238E27FC236}">
                <a16:creationId xmlns:a16="http://schemas.microsoft.com/office/drawing/2014/main" id="{6E7673D1-3102-4901-B26F-1C79E3B03960}"/>
              </a:ext>
            </a:extLst>
          </p:cNvPr>
          <p:cNvSpPr>
            <a:spLocks noChangeArrowheads="1"/>
          </p:cNvSpPr>
          <p:nvPr/>
        </p:nvSpPr>
        <p:spPr bwMode="auto">
          <a:xfrm>
            <a:off x="395288" y="1844675"/>
            <a:ext cx="856932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just" eaLnBrk="1" hangingPunct="1">
              <a:spcBef>
                <a:spcPct val="0"/>
              </a:spcBef>
              <a:buFontTx/>
              <a:buNone/>
            </a:pPr>
            <a:r>
              <a:rPr lang="fr-FR" altLang="fr-FR" sz="2400" b="1">
                <a:solidFill>
                  <a:schemeClr val="tx2"/>
                </a:solidFill>
              </a:rPr>
              <a:t>Ils sont désormais codifiés au sein du </a:t>
            </a:r>
            <a:r>
              <a:rPr lang="fr-FR" altLang="fr-FR" sz="2400" b="1">
                <a:solidFill>
                  <a:srgbClr val="FFFF00"/>
                </a:solidFill>
              </a:rPr>
              <a:t>Code du Sport</a:t>
            </a:r>
            <a:r>
              <a:rPr lang="fr-FR" altLang="fr-FR" sz="2400" b="1">
                <a:solidFill>
                  <a:schemeClr val="tx2"/>
                </a:solidFill>
              </a:rPr>
              <a:t> dans la </a:t>
            </a:r>
            <a:br>
              <a:rPr lang="fr-FR" altLang="fr-FR" sz="2400" b="1">
                <a:solidFill>
                  <a:schemeClr val="tx2"/>
                </a:solidFill>
              </a:rPr>
            </a:br>
            <a:r>
              <a:rPr lang="fr-FR" altLang="fr-FR" sz="2400" b="1">
                <a:solidFill>
                  <a:srgbClr val="FFFF00"/>
                </a:solidFill>
              </a:rPr>
              <a:t>partie réglementaire</a:t>
            </a:r>
            <a:r>
              <a:rPr lang="fr-FR" altLang="fr-FR" sz="2400" b="1">
                <a:solidFill>
                  <a:schemeClr val="tx2"/>
                </a:solidFill>
              </a:rPr>
              <a:t> sous les numéros d’articles A322-71 à A322-101 et les Annexes III-14a à III-20b</a:t>
            </a:r>
          </a:p>
          <a:p>
            <a:pPr algn="just" eaLnBrk="1" hangingPunct="1">
              <a:spcBef>
                <a:spcPct val="0"/>
              </a:spcBef>
              <a:buFontTx/>
              <a:buNone/>
            </a:pPr>
            <a:endParaRPr lang="fr-FR" altLang="fr-FR" sz="2400" b="1">
              <a:solidFill>
                <a:schemeClr val="tx2"/>
              </a:solidFill>
            </a:endParaRPr>
          </a:p>
          <a:p>
            <a:pPr algn="just" eaLnBrk="1" hangingPunct="1">
              <a:spcBef>
                <a:spcPct val="0"/>
              </a:spcBef>
              <a:buFontTx/>
              <a:buNone/>
            </a:pPr>
            <a:r>
              <a:rPr lang="fr-FR" altLang="fr-FR" sz="2400">
                <a:solidFill>
                  <a:schemeClr val="tx2"/>
                </a:solidFill>
              </a:rPr>
              <a:t>Une série de modifications importantes est intervenue du 5 janvier 2012 au 6 avril 2012 (fusion des articles Plongée Air et Plongée aux mélanges autres que l’air) ainsi qu’au début 2013. </a:t>
            </a:r>
          </a:p>
          <a:p>
            <a:pPr algn="just" eaLnBrk="1" hangingPunct="1">
              <a:spcBef>
                <a:spcPct val="0"/>
              </a:spcBef>
              <a:buFontTx/>
              <a:buNone/>
            </a:pPr>
            <a:endParaRPr lang="fr-FR" altLang="fr-FR" sz="2400" b="1">
              <a:solidFill>
                <a:schemeClr val="tx2"/>
              </a:solidFill>
            </a:endParaRPr>
          </a:p>
          <a:p>
            <a:pPr algn="just" eaLnBrk="1" hangingPunct="1">
              <a:spcBef>
                <a:spcPct val="0"/>
              </a:spcBef>
              <a:buFontTx/>
              <a:buNone/>
            </a:pPr>
            <a:r>
              <a:rPr lang="fr-FR" altLang="fr-FR" sz="2400" b="1">
                <a:solidFill>
                  <a:schemeClr val="tx2"/>
                </a:solidFill>
              </a:rPr>
              <a:t>La dernière modification du CDS concernant la plongée : </a:t>
            </a:r>
            <a:br>
              <a:rPr lang="fr-FR" altLang="fr-FR" sz="2400" b="1">
                <a:solidFill>
                  <a:schemeClr val="tx2"/>
                </a:solidFill>
              </a:rPr>
            </a:br>
            <a:r>
              <a:rPr lang="fr-FR" altLang="fr-FR" sz="2400" b="1">
                <a:solidFill>
                  <a:srgbClr val="FF0000"/>
                </a:solidFill>
              </a:rPr>
              <a:t>24 juillet 2017 </a:t>
            </a:r>
            <a:r>
              <a:rPr lang="fr-FR" altLang="fr-FR" sz="2400" b="1">
                <a:solidFill>
                  <a:schemeClr val="tx2"/>
                </a:solidFill>
              </a:rPr>
              <a:t>(CACI)</a:t>
            </a:r>
          </a:p>
          <a:p>
            <a:pPr algn="just" eaLnBrk="1" hangingPunct="1">
              <a:spcBef>
                <a:spcPct val="0"/>
              </a:spcBef>
              <a:buFontTx/>
              <a:buNone/>
            </a:pPr>
            <a:r>
              <a:rPr lang="fr-FR" altLang="fr-FR" sz="2400" b="1">
                <a:solidFill>
                  <a:schemeClr val="tx2"/>
                </a:solidFill>
              </a:rPr>
              <a:t>                     </a:t>
            </a:r>
          </a:p>
          <a:p>
            <a:pPr algn="just" eaLnBrk="1" hangingPunct="1">
              <a:spcBef>
                <a:spcPct val="0"/>
              </a:spcBef>
              <a:buFontTx/>
              <a:buNone/>
            </a:pPr>
            <a:r>
              <a:rPr lang="fr-FR" altLang="fr-FR" sz="2400" b="1">
                <a:solidFill>
                  <a:schemeClr val="tx2"/>
                </a:solidFill>
              </a:rPr>
              <a:t>www.Legifrance.gouv.fr</a:t>
            </a:r>
          </a:p>
        </p:txBody>
      </p:sp>
      <p:sp>
        <p:nvSpPr>
          <p:cNvPr id="8198" name="Text Box 7">
            <a:extLst>
              <a:ext uri="{FF2B5EF4-FFF2-40B4-BE49-F238E27FC236}">
                <a16:creationId xmlns:a16="http://schemas.microsoft.com/office/drawing/2014/main" id="{016A8DB1-1F3F-4605-9828-1A0D12FB2AE5}"/>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1">
            <a:extLst>
              <a:ext uri="{FF2B5EF4-FFF2-40B4-BE49-F238E27FC236}">
                <a16:creationId xmlns:a16="http://schemas.microsoft.com/office/drawing/2014/main" id="{247ED312-1531-4D78-8F69-7553B7CB760C}"/>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7651" name="Espace réservé du numéro de diapositive 2">
            <a:extLst>
              <a:ext uri="{FF2B5EF4-FFF2-40B4-BE49-F238E27FC236}">
                <a16:creationId xmlns:a16="http://schemas.microsoft.com/office/drawing/2014/main" id="{9D57012B-AE7D-47D1-BD46-DA01B4E59611}"/>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97552E3B-4E45-4FE7-B845-FFC2CFFBBCEC}" type="slidenum">
              <a:rPr lang="fr-FR" altLang="fr-FR" sz="1200" smtClean="0">
                <a:solidFill>
                  <a:schemeClr val="tx1"/>
                </a:solidFill>
                <a:latin typeface="Arial" panose="020B0604020202020204" pitchFamily="34" charset="0"/>
              </a:rPr>
              <a:pPr>
                <a:spcBef>
                  <a:spcPct val="0"/>
                </a:spcBef>
                <a:buFontTx/>
                <a:buNone/>
              </a:pPr>
              <a:t>20</a:t>
            </a:fld>
            <a:endParaRPr lang="fr-FR" altLang="fr-FR" sz="1200">
              <a:solidFill>
                <a:schemeClr val="tx1"/>
              </a:solidFill>
              <a:latin typeface="Arial" panose="020B0604020202020204" pitchFamily="34" charset="0"/>
            </a:endParaRPr>
          </a:p>
        </p:txBody>
      </p:sp>
      <p:sp>
        <p:nvSpPr>
          <p:cNvPr id="27652" name="AutoShape 11">
            <a:hlinkClick r:id="rId2" action="ppaction://hlinksldjump"/>
            <a:extLst>
              <a:ext uri="{FF2B5EF4-FFF2-40B4-BE49-F238E27FC236}">
                <a16:creationId xmlns:a16="http://schemas.microsoft.com/office/drawing/2014/main" id="{AA4E0208-24AD-4517-A81A-57FB7A47F79C}"/>
              </a:ext>
            </a:extLst>
          </p:cNvPr>
          <p:cNvSpPr>
            <a:spLocks noChangeArrowheads="1"/>
          </p:cNvSpPr>
          <p:nvPr/>
        </p:nvSpPr>
        <p:spPr bwMode="auto">
          <a:xfrm>
            <a:off x="7596188"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7653" name="Text Box 3">
            <a:extLst>
              <a:ext uri="{FF2B5EF4-FFF2-40B4-BE49-F238E27FC236}">
                <a16:creationId xmlns:a16="http://schemas.microsoft.com/office/drawing/2014/main" id="{90A58782-2846-4CE7-A9D2-E48889BEF90E}"/>
              </a:ext>
            </a:extLst>
          </p:cNvPr>
          <p:cNvSpPr txBox="1">
            <a:spLocks noChangeArrowheads="1"/>
          </p:cNvSpPr>
          <p:nvPr/>
        </p:nvSpPr>
        <p:spPr bwMode="auto">
          <a:xfrm>
            <a:off x="395288" y="3963988"/>
            <a:ext cx="2447925"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Milieu naturel</a:t>
            </a:r>
          </a:p>
        </p:txBody>
      </p:sp>
      <p:sp>
        <p:nvSpPr>
          <p:cNvPr id="27654" name="Text Box 4">
            <a:extLst>
              <a:ext uri="{FF2B5EF4-FFF2-40B4-BE49-F238E27FC236}">
                <a16:creationId xmlns:a16="http://schemas.microsoft.com/office/drawing/2014/main" id="{3C0469A3-87AE-4BA5-BACA-708C5DD18FC5}"/>
              </a:ext>
            </a:extLst>
          </p:cNvPr>
          <p:cNvSpPr txBox="1">
            <a:spLocks noChangeArrowheads="1"/>
          </p:cNvSpPr>
          <p:nvPr/>
        </p:nvSpPr>
        <p:spPr bwMode="auto">
          <a:xfrm>
            <a:off x="323850" y="1916113"/>
            <a:ext cx="7561263"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Piscine et fosse de plongée de moins de 6 mètres</a:t>
            </a:r>
          </a:p>
        </p:txBody>
      </p:sp>
      <p:sp>
        <p:nvSpPr>
          <p:cNvPr id="27655" name="Text Box 5">
            <a:extLst>
              <a:ext uri="{FF2B5EF4-FFF2-40B4-BE49-F238E27FC236}">
                <a16:creationId xmlns:a16="http://schemas.microsoft.com/office/drawing/2014/main" id="{F32F3B8B-0F1B-4D24-A8D3-AF901F6F47C2}"/>
              </a:ext>
            </a:extLst>
          </p:cNvPr>
          <p:cNvSpPr txBox="1">
            <a:spLocks noChangeArrowheads="1"/>
          </p:cNvSpPr>
          <p:nvPr/>
        </p:nvSpPr>
        <p:spPr bwMode="auto">
          <a:xfrm>
            <a:off x="2124075" y="2852738"/>
            <a:ext cx="48958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Enseignement et exploration : </a:t>
            </a:r>
            <a:r>
              <a:rPr lang="fr-FR" altLang="fr-FR" b="1">
                <a:solidFill>
                  <a:schemeClr val="tx2"/>
                </a:solidFill>
              </a:rPr>
              <a:t>E1</a:t>
            </a:r>
          </a:p>
        </p:txBody>
      </p:sp>
      <p:sp>
        <p:nvSpPr>
          <p:cNvPr id="27656" name="Text Box 6">
            <a:extLst>
              <a:ext uri="{FF2B5EF4-FFF2-40B4-BE49-F238E27FC236}">
                <a16:creationId xmlns:a16="http://schemas.microsoft.com/office/drawing/2014/main" id="{B667CF56-6C78-43CC-B565-AD34D5C2EF1E}"/>
              </a:ext>
            </a:extLst>
          </p:cNvPr>
          <p:cNvSpPr txBox="1">
            <a:spLocks noChangeArrowheads="1"/>
          </p:cNvSpPr>
          <p:nvPr/>
        </p:nvSpPr>
        <p:spPr bwMode="auto">
          <a:xfrm>
            <a:off x="2916238" y="4724400"/>
            <a:ext cx="4681537" cy="1311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Enseignement : </a:t>
            </a:r>
            <a:r>
              <a:rPr lang="fr-FR" altLang="fr-FR" b="1">
                <a:solidFill>
                  <a:schemeClr val="tx2"/>
                </a:solidFill>
              </a:rPr>
              <a:t>E3</a:t>
            </a:r>
          </a:p>
          <a:p>
            <a:pPr eaLnBrk="1" hangingPunct="1">
              <a:spcBef>
                <a:spcPct val="50000"/>
              </a:spcBef>
              <a:buFontTx/>
              <a:buNone/>
            </a:pPr>
            <a:r>
              <a:rPr lang="fr-FR" altLang="fr-FR" sz="2400" b="1">
                <a:solidFill>
                  <a:schemeClr val="tx2"/>
                </a:solidFill>
              </a:rPr>
              <a:t>Exploration : </a:t>
            </a:r>
            <a:r>
              <a:rPr lang="fr-FR" altLang="fr-FR" b="1">
                <a:solidFill>
                  <a:schemeClr val="tx2"/>
                </a:solidFill>
              </a:rPr>
              <a:t>P5</a:t>
            </a:r>
          </a:p>
        </p:txBody>
      </p:sp>
      <p:sp>
        <p:nvSpPr>
          <p:cNvPr id="27657" name="Flèche à angle droit 15">
            <a:extLst>
              <a:ext uri="{FF2B5EF4-FFF2-40B4-BE49-F238E27FC236}">
                <a16:creationId xmlns:a16="http://schemas.microsoft.com/office/drawing/2014/main" id="{2862C2EE-96A0-4FD7-B312-7E33F1D2C017}"/>
              </a:ext>
            </a:extLst>
          </p:cNvPr>
          <p:cNvSpPr>
            <a:spLocks/>
          </p:cNvSpPr>
          <p:nvPr/>
        </p:nvSpPr>
        <p:spPr bwMode="auto">
          <a:xfrm rot="5400000">
            <a:off x="1127125" y="2625725"/>
            <a:ext cx="850900" cy="730250"/>
          </a:xfrm>
          <a:custGeom>
            <a:avLst/>
            <a:gdLst>
              <a:gd name="T0" fmla="*/ 668338 w 850900"/>
              <a:gd name="T1" fmla="*/ 0 h 730250"/>
              <a:gd name="T2" fmla="*/ 485775 w 850900"/>
              <a:gd name="T3" fmla="*/ 182563 h 730250"/>
              <a:gd name="T4" fmla="*/ 0 w 850900"/>
              <a:gd name="T5" fmla="*/ 638968 h 730250"/>
              <a:gd name="T6" fmla="*/ 379809 w 850900"/>
              <a:gd name="T7" fmla="*/ 730250 h 730250"/>
              <a:gd name="T8" fmla="*/ 759619 w 850900"/>
              <a:gd name="T9" fmla="*/ 456406 h 730250"/>
              <a:gd name="T10" fmla="*/ 850900 w 850900"/>
              <a:gd name="T11" fmla="*/ 182563 h 730250"/>
              <a:gd name="T12" fmla="*/ 17694720 60000 65536"/>
              <a:gd name="T13" fmla="*/ 11796480 60000 65536"/>
              <a:gd name="T14" fmla="*/ 11796480 60000 65536"/>
              <a:gd name="T15" fmla="*/ 5898240 60000 65536"/>
              <a:gd name="T16" fmla="*/ 0 60000 65536"/>
              <a:gd name="T17" fmla="*/ 0 60000 65536"/>
              <a:gd name="T18" fmla="*/ 0 w 850900"/>
              <a:gd name="T19" fmla="*/ 547688 h 730250"/>
              <a:gd name="T20" fmla="*/ 759619 w 850900"/>
              <a:gd name="T21" fmla="*/ 730250 h 730250"/>
            </a:gdLst>
            <a:ahLst/>
            <a:cxnLst>
              <a:cxn ang="T12">
                <a:pos x="T0" y="T1"/>
              </a:cxn>
              <a:cxn ang="T13">
                <a:pos x="T2" y="T3"/>
              </a:cxn>
              <a:cxn ang="T14">
                <a:pos x="T4" y="T5"/>
              </a:cxn>
              <a:cxn ang="T15">
                <a:pos x="T6" y="T7"/>
              </a:cxn>
              <a:cxn ang="T16">
                <a:pos x="T8" y="T9"/>
              </a:cxn>
              <a:cxn ang="T17">
                <a:pos x="T10" y="T11"/>
              </a:cxn>
            </a:cxnLst>
            <a:rect l="T18" t="T19" r="T20" b="T21"/>
            <a:pathLst>
              <a:path w="850900" h="730250">
                <a:moveTo>
                  <a:pt x="0" y="547688"/>
                </a:moveTo>
                <a:lnTo>
                  <a:pt x="577056" y="547688"/>
                </a:lnTo>
                <a:lnTo>
                  <a:pt x="577056" y="182563"/>
                </a:lnTo>
                <a:lnTo>
                  <a:pt x="485775" y="182563"/>
                </a:lnTo>
                <a:lnTo>
                  <a:pt x="668338" y="0"/>
                </a:lnTo>
                <a:lnTo>
                  <a:pt x="850900" y="182563"/>
                </a:lnTo>
                <a:lnTo>
                  <a:pt x="759619" y="182563"/>
                </a:lnTo>
                <a:lnTo>
                  <a:pt x="759619" y="730250"/>
                </a:lnTo>
                <a:lnTo>
                  <a:pt x="0" y="730250"/>
                </a:lnTo>
                <a:lnTo>
                  <a:pt x="0" y="547688"/>
                </a:lnTo>
                <a:close/>
              </a:path>
            </a:pathLst>
          </a:custGeom>
          <a:solidFill>
            <a:srgbClr val="FF0000"/>
          </a:solidFill>
          <a:ln w="9525" cap="flat" cmpd="sng" algn="ctr">
            <a:solidFill>
              <a:schemeClr val="tx1"/>
            </a:solidFill>
            <a:prstDash val="solid"/>
            <a:round/>
            <a:headEnd type="none" w="med" len="med"/>
            <a:tailEnd type="none" w="med" len="med"/>
          </a:ln>
        </p:spPr>
        <p:txBody>
          <a:bodyPr wrap="none"/>
          <a:lstStyle/>
          <a:p>
            <a:endParaRPr lang="fr-FR"/>
          </a:p>
        </p:txBody>
      </p:sp>
      <p:sp>
        <p:nvSpPr>
          <p:cNvPr id="27658" name="Flèche à angle droit 16">
            <a:extLst>
              <a:ext uri="{FF2B5EF4-FFF2-40B4-BE49-F238E27FC236}">
                <a16:creationId xmlns:a16="http://schemas.microsoft.com/office/drawing/2014/main" id="{C328EA0F-3794-41BD-9486-547087327EC1}"/>
              </a:ext>
            </a:extLst>
          </p:cNvPr>
          <p:cNvSpPr>
            <a:spLocks/>
          </p:cNvSpPr>
          <p:nvPr/>
        </p:nvSpPr>
        <p:spPr bwMode="auto">
          <a:xfrm rot="5400000">
            <a:off x="1308894" y="4747419"/>
            <a:ext cx="850900" cy="804862"/>
          </a:xfrm>
          <a:custGeom>
            <a:avLst/>
            <a:gdLst>
              <a:gd name="T0" fmla="*/ 667941 w 850900"/>
              <a:gd name="T1" fmla="*/ 0 h 731837"/>
              <a:gd name="T2" fmla="*/ 484982 w 850900"/>
              <a:gd name="T3" fmla="*/ 323740 h 731837"/>
              <a:gd name="T4" fmla="*/ 0 w 850900"/>
              <a:gd name="T5" fmla="*/ 1133091 h 731837"/>
              <a:gd name="T6" fmla="*/ 379710 w 850900"/>
              <a:gd name="T7" fmla="*/ 1294962 h 731837"/>
              <a:gd name="T8" fmla="*/ 759420 w 850900"/>
              <a:gd name="T9" fmla="*/ 809351 h 731837"/>
              <a:gd name="T10" fmla="*/ 850900 w 850900"/>
              <a:gd name="T11" fmla="*/ 323740 h 731837"/>
              <a:gd name="T12" fmla="*/ 17694720 60000 65536"/>
              <a:gd name="T13" fmla="*/ 11796480 60000 65536"/>
              <a:gd name="T14" fmla="*/ 11796480 60000 65536"/>
              <a:gd name="T15" fmla="*/ 5898240 60000 65536"/>
              <a:gd name="T16" fmla="*/ 0 60000 65536"/>
              <a:gd name="T17" fmla="*/ 0 60000 65536"/>
              <a:gd name="T18" fmla="*/ 0 w 850900"/>
              <a:gd name="T19" fmla="*/ 548878 h 731837"/>
              <a:gd name="T20" fmla="*/ 759420 w 850900"/>
              <a:gd name="T21" fmla="*/ 731837 h 731837"/>
            </a:gdLst>
            <a:ahLst/>
            <a:cxnLst>
              <a:cxn ang="T12">
                <a:pos x="T0" y="T1"/>
              </a:cxn>
              <a:cxn ang="T13">
                <a:pos x="T2" y="T3"/>
              </a:cxn>
              <a:cxn ang="T14">
                <a:pos x="T4" y="T5"/>
              </a:cxn>
              <a:cxn ang="T15">
                <a:pos x="T6" y="T7"/>
              </a:cxn>
              <a:cxn ang="T16">
                <a:pos x="T8" y="T9"/>
              </a:cxn>
              <a:cxn ang="T17">
                <a:pos x="T10" y="T11"/>
              </a:cxn>
            </a:cxnLst>
            <a:rect l="T18" t="T19" r="T20" b="T21"/>
            <a:pathLst>
              <a:path w="850900" h="731837">
                <a:moveTo>
                  <a:pt x="0" y="548878"/>
                </a:moveTo>
                <a:lnTo>
                  <a:pt x="576461" y="548878"/>
                </a:lnTo>
                <a:lnTo>
                  <a:pt x="576461" y="182959"/>
                </a:lnTo>
                <a:lnTo>
                  <a:pt x="484982" y="182959"/>
                </a:lnTo>
                <a:lnTo>
                  <a:pt x="667941" y="0"/>
                </a:lnTo>
                <a:lnTo>
                  <a:pt x="850900" y="182959"/>
                </a:lnTo>
                <a:lnTo>
                  <a:pt x="759420" y="182959"/>
                </a:lnTo>
                <a:lnTo>
                  <a:pt x="759420" y="731837"/>
                </a:lnTo>
                <a:lnTo>
                  <a:pt x="0" y="731837"/>
                </a:lnTo>
                <a:lnTo>
                  <a:pt x="0" y="548878"/>
                </a:lnTo>
                <a:close/>
              </a:path>
            </a:pathLst>
          </a:custGeom>
          <a:solidFill>
            <a:srgbClr val="FF0000"/>
          </a:solidFill>
          <a:ln w="9525" cap="flat" cmpd="sng" algn="ctr">
            <a:solidFill>
              <a:schemeClr val="tx1"/>
            </a:solidFill>
            <a:prstDash val="solid"/>
            <a:round/>
            <a:headEnd type="none" w="med" len="med"/>
            <a:tailEnd type="none" w="med" len="med"/>
          </a:ln>
        </p:spPr>
        <p:txBody>
          <a:bodyPr wrap="none"/>
          <a:lstStyle/>
          <a:p>
            <a:endParaRPr lang="fr-FR"/>
          </a:p>
        </p:txBody>
      </p:sp>
      <p:sp>
        <p:nvSpPr>
          <p:cNvPr id="27659" name="Text Box 2">
            <a:extLst>
              <a:ext uri="{FF2B5EF4-FFF2-40B4-BE49-F238E27FC236}">
                <a16:creationId xmlns:a16="http://schemas.microsoft.com/office/drawing/2014/main" id="{7ED6E3CE-CBCC-4162-9353-D4EEBC934F3E}"/>
              </a:ext>
            </a:extLst>
          </p:cNvPr>
          <p:cNvSpPr txBox="1">
            <a:spLocks noChangeArrowheads="1"/>
          </p:cNvSpPr>
          <p:nvPr/>
        </p:nvSpPr>
        <p:spPr bwMode="auto">
          <a:xfrm>
            <a:off x="323850" y="765175"/>
            <a:ext cx="69119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b="1">
                <a:solidFill>
                  <a:schemeClr val="bg1"/>
                </a:solidFill>
              </a:rPr>
              <a:t>Directeur de plongée : </a:t>
            </a:r>
            <a:r>
              <a:rPr lang="fr-FR" altLang="fr-FR" sz="2800">
                <a:solidFill>
                  <a:srgbClr val="FF0000"/>
                </a:solidFill>
              </a:rPr>
              <a:t>niveau minimum</a:t>
            </a:r>
          </a:p>
        </p:txBody>
      </p:sp>
      <p:sp>
        <p:nvSpPr>
          <p:cNvPr id="27660" name="Text Box 15">
            <a:extLst>
              <a:ext uri="{FF2B5EF4-FFF2-40B4-BE49-F238E27FC236}">
                <a16:creationId xmlns:a16="http://schemas.microsoft.com/office/drawing/2014/main" id="{B1ECAB28-3130-40AF-B3F0-072BC488F8A9}"/>
              </a:ext>
            </a:extLst>
          </p:cNvPr>
          <p:cNvSpPr txBox="1">
            <a:spLocks noChangeArrowheads="1"/>
          </p:cNvSpPr>
          <p:nvPr/>
        </p:nvSpPr>
        <p:spPr bwMode="auto">
          <a:xfrm>
            <a:off x="250825" y="147638"/>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6036D016-F4A0-4B9C-A5BD-2DD3B778E2A5}"/>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8675" name="Espace réservé du numéro de diapositive 2">
            <a:extLst>
              <a:ext uri="{FF2B5EF4-FFF2-40B4-BE49-F238E27FC236}">
                <a16:creationId xmlns:a16="http://schemas.microsoft.com/office/drawing/2014/main" id="{E082DA33-57FF-400C-96E0-6B3AECB8D9C3}"/>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279E8B82-005D-4B4F-B023-B0F73EECD7F1}" type="slidenum">
              <a:rPr lang="fr-FR" altLang="fr-FR" sz="1200" smtClean="0">
                <a:solidFill>
                  <a:schemeClr val="tx1"/>
                </a:solidFill>
                <a:latin typeface="Arial" panose="020B0604020202020204" pitchFamily="34" charset="0"/>
              </a:rPr>
              <a:pPr>
                <a:spcBef>
                  <a:spcPct val="0"/>
                </a:spcBef>
                <a:buFontTx/>
                <a:buNone/>
              </a:pPr>
              <a:t>21</a:t>
            </a:fld>
            <a:endParaRPr lang="fr-FR" altLang="fr-FR" sz="1200">
              <a:solidFill>
                <a:schemeClr val="tx1"/>
              </a:solidFill>
              <a:latin typeface="Arial" panose="020B0604020202020204" pitchFamily="34" charset="0"/>
            </a:endParaRPr>
          </a:p>
        </p:txBody>
      </p:sp>
      <p:sp>
        <p:nvSpPr>
          <p:cNvPr id="28676" name="AutoShape 6">
            <a:hlinkClick r:id="rId2" action="ppaction://hlinksldjump"/>
            <a:extLst>
              <a:ext uri="{FF2B5EF4-FFF2-40B4-BE49-F238E27FC236}">
                <a16:creationId xmlns:a16="http://schemas.microsoft.com/office/drawing/2014/main" id="{6262F520-2143-481B-80AB-5BE2588E09E0}"/>
              </a:ext>
            </a:extLst>
          </p:cNvPr>
          <p:cNvSpPr>
            <a:spLocks noChangeArrowheads="1"/>
          </p:cNvSpPr>
          <p:nvPr/>
        </p:nvSpPr>
        <p:spPr bwMode="auto">
          <a:xfrm>
            <a:off x="7451725" y="6165850"/>
            <a:ext cx="647700" cy="287338"/>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8677" name="Text Box 4">
            <a:extLst>
              <a:ext uri="{FF2B5EF4-FFF2-40B4-BE49-F238E27FC236}">
                <a16:creationId xmlns:a16="http://schemas.microsoft.com/office/drawing/2014/main" id="{85101615-E3AD-4322-AD7F-C6B473DE06E3}"/>
              </a:ext>
            </a:extLst>
          </p:cNvPr>
          <p:cNvSpPr txBox="1">
            <a:spLocks noChangeArrowheads="1"/>
          </p:cNvSpPr>
          <p:nvPr/>
        </p:nvSpPr>
        <p:spPr bwMode="auto">
          <a:xfrm>
            <a:off x="323850" y="1773238"/>
            <a:ext cx="8208963" cy="376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Plusieurs plongeurs qui effectuent </a:t>
            </a:r>
            <a:r>
              <a:rPr lang="fr-FR" altLang="fr-FR" sz="2400" b="1" u="sng">
                <a:solidFill>
                  <a:srgbClr val="FF0000"/>
                </a:solidFill>
              </a:rPr>
              <a:t>ensemble</a:t>
            </a:r>
            <a:r>
              <a:rPr lang="fr-FR" altLang="fr-FR" sz="2400" b="1">
                <a:solidFill>
                  <a:schemeClr val="tx2"/>
                </a:solidFill>
              </a:rPr>
              <a:t> une plongée présentant les </a:t>
            </a:r>
            <a:r>
              <a:rPr lang="fr-FR" altLang="fr-FR" sz="2400" b="1" u="sng">
                <a:solidFill>
                  <a:srgbClr val="FF0000"/>
                </a:solidFill>
              </a:rPr>
              <a:t>mêmes caractéristiques</a:t>
            </a:r>
            <a:r>
              <a:rPr lang="fr-FR" altLang="fr-FR" sz="2400" b="1">
                <a:solidFill>
                  <a:schemeClr val="tx2"/>
                </a:solidFill>
              </a:rPr>
              <a:t> de durée, de profondeur et de trajet, y compris s’ils respirent des mélanges différents, constituent une palanquée. </a:t>
            </a:r>
          </a:p>
          <a:p>
            <a:pPr eaLnBrk="1" hangingPunct="1">
              <a:spcBef>
                <a:spcPct val="50000"/>
              </a:spcBef>
              <a:buFontTx/>
              <a:buNone/>
            </a:pPr>
            <a:endParaRPr lang="fr-FR" altLang="fr-FR" sz="900" b="1">
              <a:solidFill>
                <a:schemeClr val="tx2"/>
              </a:solidFill>
            </a:endParaRPr>
          </a:p>
          <a:p>
            <a:pPr eaLnBrk="1" hangingPunct="1">
              <a:spcBef>
                <a:spcPct val="50000"/>
              </a:spcBef>
              <a:buFontTx/>
              <a:buNone/>
            </a:pPr>
            <a:r>
              <a:rPr lang="fr-FR" altLang="fr-FR" sz="2400" b="1">
                <a:solidFill>
                  <a:schemeClr val="tx2"/>
                </a:solidFill>
              </a:rPr>
              <a:t>Lorsque la palanquée est composée de plongeurs justifiant d’aptitudes différentes ou respirant des mélanges différents, elle ne doit pas dépasser les conditions maximales d’évolution accessibles au plongeur justifiant des aptitudes les plus restrictives ou du mélange le plus contraignant.</a:t>
            </a:r>
          </a:p>
        </p:txBody>
      </p:sp>
      <p:sp>
        <p:nvSpPr>
          <p:cNvPr id="28678" name="Text Box 2">
            <a:extLst>
              <a:ext uri="{FF2B5EF4-FFF2-40B4-BE49-F238E27FC236}">
                <a16:creationId xmlns:a16="http://schemas.microsoft.com/office/drawing/2014/main" id="{023AEA0B-27A1-4074-8526-965EA4605FC5}"/>
              </a:ext>
            </a:extLst>
          </p:cNvPr>
          <p:cNvSpPr txBox="1">
            <a:spLocks noChangeArrowheads="1"/>
          </p:cNvSpPr>
          <p:nvPr/>
        </p:nvSpPr>
        <p:spPr bwMode="auto">
          <a:xfrm>
            <a:off x="323850" y="765175"/>
            <a:ext cx="6911975"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b="1">
                <a:solidFill>
                  <a:schemeClr val="bg1"/>
                </a:solidFill>
              </a:rPr>
              <a:t>La palanquée : </a:t>
            </a:r>
            <a:r>
              <a:rPr lang="fr-FR" altLang="fr-FR" sz="2800" b="1">
                <a:solidFill>
                  <a:schemeClr val="bg1"/>
                </a:solidFill>
              </a:rPr>
              <a:t>définition</a:t>
            </a:r>
          </a:p>
        </p:txBody>
      </p:sp>
      <p:sp>
        <p:nvSpPr>
          <p:cNvPr id="28679" name="Text Box 10">
            <a:extLst>
              <a:ext uri="{FF2B5EF4-FFF2-40B4-BE49-F238E27FC236}">
                <a16:creationId xmlns:a16="http://schemas.microsoft.com/office/drawing/2014/main" id="{B7C9CB17-55AB-4D2E-BF5A-66DA358628CE}"/>
              </a:ext>
            </a:extLst>
          </p:cNvPr>
          <p:cNvSpPr txBox="1">
            <a:spLocks noChangeArrowheads="1"/>
          </p:cNvSpPr>
          <p:nvPr/>
        </p:nvSpPr>
        <p:spPr bwMode="auto">
          <a:xfrm>
            <a:off x="250825" y="147638"/>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1">
            <a:extLst>
              <a:ext uri="{FF2B5EF4-FFF2-40B4-BE49-F238E27FC236}">
                <a16:creationId xmlns:a16="http://schemas.microsoft.com/office/drawing/2014/main" id="{AA9BA96A-1516-4A99-A228-DF60818DC738}"/>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29699" name="Espace réservé du numéro de diapositive 2">
            <a:extLst>
              <a:ext uri="{FF2B5EF4-FFF2-40B4-BE49-F238E27FC236}">
                <a16:creationId xmlns:a16="http://schemas.microsoft.com/office/drawing/2014/main" id="{DE115630-030D-4540-B189-5D7DD1358478}"/>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934684BE-0D88-4318-9582-07D2DC8EA521}" type="slidenum">
              <a:rPr lang="fr-FR" altLang="fr-FR" sz="1200" smtClean="0">
                <a:solidFill>
                  <a:schemeClr val="tx1"/>
                </a:solidFill>
                <a:latin typeface="Arial" panose="020B0604020202020204" pitchFamily="34" charset="0"/>
              </a:rPr>
              <a:pPr>
                <a:spcBef>
                  <a:spcPct val="0"/>
                </a:spcBef>
                <a:buFontTx/>
                <a:buNone/>
              </a:pPr>
              <a:t>22</a:t>
            </a:fld>
            <a:endParaRPr lang="fr-FR" altLang="fr-FR" sz="1200">
              <a:solidFill>
                <a:schemeClr val="tx1"/>
              </a:solidFill>
              <a:latin typeface="Arial" panose="020B0604020202020204" pitchFamily="34" charset="0"/>
            </a:endParaRPr>
          </a:p>
        </p:txBody>
      </p:sp>
      <p:sp>
        <p:nvSpPr>
          <p:cNvPr id="29700" name="AutoShape 7">
            <a:hlinkClick r:id="rId2" action="ppaction://hlinksldjump"/>
            <a:extLst>
              <a:ext uri="{FF2B5EF4-FFF2-40B4-BE49-F238E27FC236}">
                <a16:creationId xmlns:a16="http://schemas.microsoft.com/office/drawing/2014/main" id="{B304FB35-0739-467B-AA8B-13ADFDB606A1}"/>
              </a:ext>
            </a:extLst>
          </p:cNvPr>
          <p:cNvSpPr>
            <a:spLocks noChangeArrowheads="1"/>
          </p:cNvSpPr>
          <p:nvPr/>
        </p:nvSpPr>
        <p:spPr bwMode="auto">
          <a:xfrm>
            <a:off x="7524750"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29701" name="Text Box 3">
            <a:extLst>
              <a:ext uri="{FF2B5EF4-FFF2-40B4-BE49-F238E27FC236}">
                <a16:creationId xmlns:a16="http://schemas.microsoft.com/office/drawing/2014/main" id="{1776C5CB-A65A-4416-AA6B-329A6F5003BE}"/>
              </a:ext>
            </a:extLst>
          </p:cNvPr>
          <p:cNvSpPr txBox="1">
            <a:spLocks noChangeArrowheads="1"/>
          </p:cNvSpPr>
          <p:nvPr/>
        </p:nvSpPr>
        <p:spPr bwMode="auto">
          <a:xfrm>
            <a:off x="323850" y="2349500"/>
            <a:ext cx="14398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u="sng">
                <a:solidFill>
                  <a:schemeClr val="tx2"/>
                </a:solidFill>
              </a:rPr>
              <a:t>Rôles :</a:t>
            </a:r>
          </a:p>
        </p:txBody>
      </p:sp>
      <p:sp>
        <p:nvSpPr>
          <p:cNvPr id="29702" name="Text Box 4">
            <a:extLst>
              <a:ext uri="{FF2B5EF4-FFF2-40B4-BE49-F238E27FC236}">
                <a16:creationId xmlns:a16="http://schemas.microsoft.com/office/drawing/2014/main" id="{287E086D-B1E7-4365-973F-A300D780179C}"/>
              </a:ext>
            </a:extLst>
          </p:cNvPr>
          <p:cNvSpPr txBox="1">
            <a:spLocks noChangeArrowheads="1"/>
          </p:cNvSpPr>
          <p:nvPr/>
        </p:nvSpPr>
        <p:spPr bwMode="auto">
          <a:xfrm>
            <a:off x="1258888" y="2997200"/>
            <a:ext cx="7489825" cy="319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Direction de la plongée en immersion</a:t>
            </a:r>
          </a:p>
          <a:p>
            <a:pPr eaLnBrk="1" hangingPunct="1">
              <a:spcBef>
                <a:spcPct val="50000"/>
              </a:spcBef>
              <a:buFontTx/>
              <a:buNone/>
            </a:pPr>
            <a:endParaRPr lang="fr-FR" altLang="fr-FR" sz="2400" b="1">
              <a:solidFill>
                <a:schemeClr val="tx2"/>
              </a:solidFill>
            </a:endParaRPr>
          </a:p>
          <a:p>
            <a:pPr eaLnBrk="1" hangingPunct="1">
              <a:spcBef>
                <a:spcPct val="0"/>
              </a:spcBef>
              <a:buFontTx/>
              <a:buNone/>
            </a:pPr>
            <a:r>
              <a:rPr lang="fr-FR" altLang="fr-FR" sz="2400" b="1">
                <a:solidFill>
                  <a:schemeClr val="tx2"/>
                </a:solidFill>
              </a:rPr>
              <a:t>Responsable du déroulement de la plongée</a:t>
            </a:r>
          </a:p>
          <a:p>
            <a:pPr eaLnBrk="1" hangingPunct="1">
              <a:spcBef>
                <a:spcPct val="0"/>
              </a:spcBef>
              <a:buFontTx/>
              <a:buNone/>
            </a:pPr>
            <a:endParaRPr lang="fr-FR" altLang="fr-FR" sz="2400" b="1">
              <a:solidFill>
                <a:schemeClr val="tx2"/>
              </a:solidFill>
            </a:endParaRPr>
          </a:p>
          <a:p>
            <a:pPr eaLnBrk="1" hangingPunct="1">
              <a:spcBef>
                <a:spcPct val="0"/>
              </a:spcBef>
              <a:buFontTx/>
              <a:buNone/>
            </a:pPr>
            <a:r>
              <a:rPr lang="fr-FR" altLang="fr-FR" sz="2400" b="1">
                <a:solidFill>
                  <a:schemeClr val="tx2"/>
                </a:solidFill>
              </a:rPr>
              <a:t>S’assure que les caractéristiques de la plongée sont adaptées aux circonstances et aux aptitudes des plongeurs (en particulier en fonction des différences des mélanges des plongeurs encadrés)</a:t>
            </a:r>
          </a:p>
        </p:txBody>
      </p:sp>
      <p:sp>
        <p:nvSpPr>
          <p:cNvPr id="29703" name="Text Box 2">
            <a:extLst>
              <a:ext uri="{FF2B5EF4-FFF2-40B4-BE49-F238E27FC236}">
                <a16:creationId xmlns:a16="http://schemas.microsoft.com/office/drawing/2014/main" id="{EC2058CD-3EF0-439E-B511-FA9F7ABCD86A}"/>
              </a:ext>
            </a:extLst>
          </p:cNvPr>
          <p:cNvSpPr txBox="1">
            <a:spLocks noChangeArrowheads="1"/>
          </p:cNvSpPr>
          <p:nvPr/>
        </p:nvSpPr>
        <p:spPr bwMode="auto">
          <a:xfrm>
            <a:off x="323850" y="1773238"/>
            <a:ext cx="8424863"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Personne encadrant la palanquée : </a:t>
            </a:r>
            <a:r>
              <a:rPr lang="fr-FR" altLang="fr-FR" sz="2800" b="1">
                <a:solidFill>
                  <a:srgbClr val="FF0000"/>
                </a:solidFill>
              </a:rPr>
              <a:t>GP au sens large</a:t>
            </a:r>
          </a:p>
        </p:txBody>
      </p:sp>
      <p:sp>
        <p:nvSpPr>
          <p:cNvPr id="29704" name="Text Box 14">
            <a:extLst>
              <a:ext uri="{FF2B5EF4-FFF2-40B4-BE49-F238E27FC236}">
                <a16:creationId xmlns:a16="http://schemas.microsoft.com/office/drawing/2014/main" id="{38180ECF-D05E-4498-AEE9-C22519F0BFD7}"/>
              </a:ext>
            </a:extLst>
          </p:cNvPr>
          <p:cNvSpPr txBox="1">
            <a:spLocks noChangeArrowheads="1"/>
          </p:cNvSpPr>
          <p:nvPr/>
        </p:nvSpPr>
        <p:spPr bwMode="auto">
          <a:xfrm>
            <a:off x="323850" y="404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10" name="Flèche droite 9">
            <a:extLst>
              <a:ext uri="{FF2B5EF4-FFF2-40B4-BE49-F238E27FC236}">
                <a16:creationId xmlns:a16="http://schemas.microsoft.com/office/drawing/2014/main" id="{E188695E-9A68-4EE4-93CA-DC4B50EE69DA}"/>
              </a:ext>
            </a:extLst>
          </p:cNvPr>
          <p:cNvSpPr/>
          <p:nvPr/>
        </p:nvSpPr>
        <p:spPr>
          <a:xfrm>
            <a:off x="395288" y="306863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2" name="Flèche droite 9">
            <a:extLst>
              <a:ext uri="{FF2B5EF4-FFF2-40B4-BE49-F238E27FC236}">
                <a16:creationId xmlns:a16="http://schemas.microsoft.com/office/drawing/2014/main" id="{50B1199F-CD6C-42C9-9083-16E4230B8BDF}"/>
              </a:ext>
            </a:extLst>
          </p:cNvPr>
          <p:cNvSpPr/>
          <p:nvPr/>
        </p:nvSpPr>
        <p:spPr>
          <a:xfrm>
            <a:off x="395288" y="472440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3" name="Flèche droite 9">
            <a:extLst>
              <a:ext uri="{FF2B5EF4-FFF2-40B4-BE49-F238E27FC236}">
                <a16:creationId xmlns:a16="http://schemas.microsoft.com/office/drawing/2014/main" id="{B8FE8F92-7B2D-49CC-B801-6ABAD4D4A72F}"/>
              </a:ext>
            </a:extLst>
          </p:cNvPr>
          <p:cNvSpPr/>
          <p:nvPr/>
        </p:nvSpPr>
        <p:spPr>
          <a:xfrm>
            <a:off x="395288" y="400526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1">
            <a:extLst>
              <a:ext uri="{FF2B5EF4-FFF2-40B4-BE49-F238E27FC236}">
                <a16:creationId xmlns:a16="http://schemas.microsoft.com/office/drawing/2014/main" id="{0EBAA56D-B683-4922-BA89-54EAAA37A9BA}"/>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0723" name="Espace réservé du numéro de diapositive 2">
            <a:extLst>
              <a:ext uri="{FF2B5EF4-FFF2-40B4-BE49-F238E27FC236}">
                <a16:creationId xmlns:a16="http://schemas.microsoft.com/office/drawing/2014/main" id="{AB06E7ED-F045-4DB2-85BF-3B32508EC06A}"/>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929859E8-5671-4B3E-BFBF-47B8CDA7F43C}" type="slidenum">
              <a:rPr lang="fr-FR" altLang="fr-FR" sz="1200" smtClean="0">
                <a:solidFill>
                  <a:schemeClr val="tx1"/>
                </a:solidFill>
                <a:latin typeface="Arial" panose="020B0604020202020204" pitchFamily="34" charset="0"/>
              </a:rPr>
              <a:pPr>
                <a:spcBef>
                  <a:spcPct val="0"/>
                </a:spcBef>
                <a:buFontTx/>
                <a:buNone/>
              </a:pPr>
              <a:t>23</a:t>
            </a:fld>
            <a:endParaRPr lang="fr-FR" altLang="fr-FR" sz="1200">
              <a:solidFill>
                <a:schemeClr val="tx1"/>
              </a:solidFill>
              <a:latin typeface="Arial" panose="020B0604020202020204" pitchFamily="34" charset="0"/>
            </a:endParaRPr>
          </a:p>
        </p:txBody>
      </p:sp>
      <p:sp>
        <p:nvSpPr>
          <p:cNvPr id="30724" name="Text Box 3">
            <a:extLst>
              <a:ext uri="{FF2B5EF4-FFF2-40B4-BE49-F238E27FC236}">
                <a16:creationId xmlns:a16="http://schemas.microsoft.com/office/drawing/2014/main" id="{E9EDA6A1-3454-45BE-B985-7E63B8EB6FF4}"/>
              </a:ext>
            </a:extLst>
          </p:cNvPr>
          <p:cNvSpPr txBox="1">
            <a:spLocks noChangeArrowheads="1"/>
          </p:cNvSpPr>
          <p:nvPr/>
        </p:nvSpPr>
        <p:spPr bwMode="auto">
          <a:xfrm>
            <a:off x="85725" y="1773238"/>
            <a:ext cx="8820150" cy="463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8288" indent="-268288">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 typeface="Wingdings" panose="05000000000000000000" pitchFamily="2" charset="2"/>
              <a:buChar char="ü"/>
            </a:pPr>
            <a:r>
              <a:rPr lang="fr-FR" altLang="fr-FR" sz="2400" b="1">
                <a:solidFill>
                  <a:schemeClr val="tx2"/>
                </a:solidFill>
              </a:rPr>
              <a:t>Moyen de communication permettant de prévenir les secours </a:t>
            </a:r>
            <a:br>
              <a:rPr lang="fr-FR" altLang="fr-FR" sz="2400" b="1">
                <a:solidFill>
                  <a:schemeClr val="tx2"/>
                </a:solidFill>
              </a:rPr>
            </a:br>
            <a:r>
              <a:rPr lang="fr-FR" altLang="fr-FR" sz="2400" b="1">
                <a:solidFill>
                  <a:schemeClr val="tx2"/>
                </a:solidFill>
              </a:rPr>
              <a:t>(VHF/ASN obligatoire sur un bateau de plongée)</a:t>
            </a:r>
          </a:p>
          <a:p>
            <a:pPr eaLnBrk="1" hangingPunct="1">
              <a:spcBef>
                <a:spcPct val="50000"/>
              </a:spcBef>
              <a:buFont typeface="Wingdings" panose="05000000000000000000" pitchFamily="2" charset="2"/>
              <a:buChar char="ü"/>
            </a:pPr>
            <a:r>
              <a:rPr lang="fr-FR" altLang="fr-FR" sz="2400" b="1">
                <a:solidFill>
                  <a:schemeClr val="tx2"/>
                </a:solidFill>
              </a:rPr>
              <a:t>De l’eau douce potable </a:t>
            </a:r>
          </a:p>
          <a:p>
            <a:pPr eaLnBrk="1" hangingPunct="1">
              <a:buFont typeface="Wingdings" panose="05000000000000000000" pitchFamily="2" charset="2"/>
              <a:buChar char="ü"/>
            </a:pPr>
            <a:r>
              <a:rPr lang="fr-FR" altLang="fr-FR" sz="2400" b="1">
                <a:solidFill>
                  <a:schemeClr val="tx2"/>
                </a:solidFill>
              </a:rPr>
              <a:t>Un BAVU avec sac de réserve d’oxygène + 3 masques </a:t>
            </a:r>
            <a:br>
              <a:rPr lang="fr-FR" altLang="fr-FR" sz="2400" b="1">
                <a:solidFill>
                  <a:schemeClr val="tx2"/>
                </a:solidFill>
              </a:rPr>
            </a:br>
            <a:r>
              <a:rPr lang="fr-FR" altLang="fr-FR" sz="2400" b="1">
                <a:solidFill>
                  <a:schemeClr val="tx2"/>
                </a:solidFill>
              </a:rPr>
              <a:t>(Grand-Moyen-Petit)</a:t>
            </a:r>
          </a:p>
          <a:p>
            <a:pPr eaLnBrk="1" hangingPunct="1">
              <a:buFont typeface="Wingdings" panose="05000000000000000000" pitchFamily="2" charset="2"/>
              <a:buChar char="ü"/>
            </a:pPr>
            <a:r>
              <a:rPr lang="fr-FR" altLang="fr-FR" sz="2400" b="1">
                <a:solidFill>
                  <a:schemeClr val="tx2"/>
                </a:solidFill>
              </a:rPr>
              <a:t>Une bouteille d’O</a:t>
            </a:r>
            <a:r>
              <a:rPr lang="fr-FR" altLang="fr-FR" sz="2400" b="1" baseline="-25000">
                <a:solidFill>
                  <a:schemeClr val="tx2"/>
                </a:solidFill>
              </a:rPr>
              <a:t>2</a:t>
            </a:r>
            <a:r>
              <a:rPr lang="fr-FR" altLang="fr-FR" sz="2400" b="1">
                <a:solidFill>
                  <a:schemeClr val="tx2"/>
                </a:solidFill>
              </a:rPr>
              <a:t> gonflée d’une capacité suffisante adaptée à la situation jusqu’à arrivée des secours (+manodétendeur, débit/l et </a:t>
            </a:r>
            <a:br>
              <a:rPr lang="fr-FR" altLang="fr-FR" sz="2400" b="1">
                <a:solidFill>
                  <a:schemeClr val="tx2"/>
                </a:solidFill>
              </a:rPr>
            </a:br>
            <a:r>
              <a:rPr lang="fr-FR" altLang="fr-FR" sz="2400" b="1">
                <a:solidFill>
                  <a:schemeClr val="tx2"/>
                </a:solidFill>
              </a:rPr>
              <a:t>tuyau de raccordement au BAVU ou au masque haute concentration)</a:t>
            </a:r>
          </a:p>
          <a:p>
            <a:pPr eaLnBrk="1" hangingPunct="1">
              <a:buFont typeface="Wingdings" panose="05000000000000000000" pitchFamily="2" charset="2"/>
              <a:buChar char="ü"/>
            </a:pPr>
            <a:r>
              <a:rPr lang="fr-FR" altLang="fr-FR" sz="2400" b="1">
                <a:solidFill>
                  <a:schemeClr val="tx2"/>
                </a:solidFill>
              </a:rPr>
              <a:t>Une couverture isothermique</a:t>
            </a:r>
          </a:p>
          <a:p>
            <a:pPr eaLnBrk="1" hangingPunct="1">
              <a:buFont typeface="Wingdings" panose="05000000000000000000" pitchFamily="2" charset="2"/>
              <a:buChar char="ü"/>
            </a:pPr>
            <a:r>
              <a:rPr lang="fr-FR" altLang="fr-FR" sz="2400" b="1">
                <a:solidFill>
                  <a:schemeClr val="tx2"/>
                </a:solidFill>
              </a:rPr>
              <a:t>Des fiches d’évacuation plongeur (Annexe III-19) + Plan de secours</a:t>
            </a:r>
          </a:p>
        </p:txBody>
      </p:sp>
      <p:sp>
        <p:nvSpPr>
          <p:cNvPr id="30725" name="Text Box 13">
            <a:extLst>
              <a:ext uri="{FF2B5EF4-FFF2-40B4-BE49-F238E27FC236}">
                <a16:creationId xmlns:a16="http://schemas.microsoft.com/office/drawing/2014/main" id="{DD3DDBFD-3275-446F-A465-BED4353E2F22}"/>
              </a:ext>
            </a:extLst>
          </p:cNvPr>
          <p:cNvSpPr txBox="1">
            <a:spLocks noChangeArrowheads="1"/>
          </p:cNvSpPr>
          <p:nvPr/>
        </p:nvSpPr>
        <p:spPr bwMode="auto">
          <a:xfrm>
            <a:off x="250825" y="152400"/>
            <a:ext cx="549275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a:p>
            <a:pPr eaLnBrk="1" hangingPunct="1">
              <a:spcBef>
                <a:spcPct val="0"/>
              </a:spcBef>
              <a:buFontTx/>
              <a:buNone/>
            </a:pPr>
            <a:r>
              <a:rPr lang="fr-FR" altLang="fr-FR" b="1">
                <a:solidFill>
                  <a:schemeClr val="bg2"/>
                </a:solidFill>
              </a:rPr>
              <a:t>Matériel de sécurité 1/3</a:t>
            </a:r>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pied de page 1">
            <a:extLst>
              <a:ext uri="{FF2B5EF4-FFF2-40B4-BE49-F238E27FC236}">
                <a16:creationId xmlns:a16="http://schemas.microsoft.com/office/drawing/2014/main" id="{C5D351C8-A848-46A8-8550-536D83EAB916}"/>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1747" name="Espace réservé du numéro de diapositive 2">
            <a:extLst>
              <a:ext uri="{FF2B5EF4-FFF2-40B4-BE49-F238E27FC236}">
                <a16:creationId xmlns:a16="http://schemas.microsoft.com/office/drawing/2014/main" id="{308AE2A3-99F6-4AF0-9462-C24485B4CD2D}"/>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D1BAC0FE-2D46-44B0-A22E-7049AC785CA6}" type="slidenum">
              <a:rPr lang="fr-FR" altLang="fr-FR" sz="1200" smtClean="0">
                <a:solidFill>
                  <a:schemeClr val="tx1"/>
                </a:solidFill>
                <a:latin typeface="Arial" panose="020B0604020202020204" pitchFamily="34" charset="0"/>
              </a:rPr>
              <a:pPr>
                <a:spcBef>
                  <a:spcPct val="0"/>
                </a:spcBef>
                <a:buFontTx/>
                <a:buNone/>
              </a:pPr>
              <a:t>24</a:t>
            </a:fld>
            <a:endParaRPr lang="fr-FR" altLang="fr-FR" sz="1200">
              <a:solidFill>
                <a:schemeClr val="tx1"/>
              </a:solidFill>
              <a:latin typeface="Arial" panose="020B0604020202020204" pitchFamily="34" charset="0"/>
            </a:endParaRPr>
          </a:p>
        </p:txBody>
      </p:sp>
      <p:sp>
        <p:nvSpPr>
          <p:cNvPr id="31748" name="Text Box 2">
            <a:extLst>
              <a:ext uri="{FF2B5EF4-FFF2-40B4-BE49-F238E27FC236}">
                <a16:creationId xmlns:a16="http://schemas.microsoft.com/office/drawing/2014/main" id="{A7E8CE94-FB25-4FFE-8A6C-84B228159EB7}"/>
              </a:ext>
            </a:extLst>
          </p:cNvPr>
          <p:cNvSpPr txBox="1">
            <a:spLocks noChangeArrowheads="1"/>
          </p:cNvSpPr>
          <p:nvPr/>
        </p:nvSpPr>
        <p:spPr bwMode="auto">
          <a:xfrm>
            <a:off x="179388" y="1916113"/>
            <a:ext cx="8713787"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68288" indent="-268288">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 typeface="Wingdings" panose="05000000000000000000" pitchFamily="2" charset="2"/>
              <a:buChar char="ü"/>
            </a:pPr>
            <a:r>
              <a:rPr lang="fr-FR" altLang="fr-FR" sz="2400" b="1">
                <a:solidFill>
                  <a:schemeClr val="tx2"/>
                </a:solidFill>
              </a:rPr>
              <a:t>Une bouteille d’air de secours équipée de son détendeur </a:t>
            </a:r>
            <a:br>
              <a:rPr lang="fr-FR" altLang="fr-FR" sz="2400" b="1">
                <a:solidFill>
                  <a:schemeClr val="tx2"/>
                </a:solidFill>
              </a:rPr>
            </a:br>
            <a:r>
              <a:rPr lang="fr-FR" altLang="fr-FR" sz="2400" b="1">
                <a:solidFill>
                  <a:schemeClr val="tx2"/>
                </a:solidFill>
              </a:rPr>
              <a:t>(idem pour la plongée mélange)</a:t>
            </a:r>
          </a:p>
          <a:p>
            <a:pPr eaLnBrk="1" hangingPunct="1">
              <a:spcBef>
                <a:spcPct val="50000"/>
              </a:spcBef>
              <a:buFont typeface="Wingdings" panose="05000000000000000000" pitchFamily="2" charset="2"/>
              <a:buChar char="ü"/>
            </a:pPr>
            <a:r>
              <a:rPr lang="fr-FR" altLang="fr-FR" sz="2400" b="1">
                <a:solidFill>
                  <a:schemeClr val="tx2"/>
                </a:solidFill>
              </a:rPr>
              <a:t>Moyen de rappel d’un plongeur immergé en milieu naturel</a:t>
            </a:r>
          </a:p>
          <a:p>
            <a:pPr eaLnBrk="1" hangingPunct="1">
              <a:spcBef>
                <a:spcPct val="50000"/>
              </a:spcBef>
              <a:buFont typeface="Wingdings" panose="05000000000000000000" pitchFamily="2" charset="2"/>
              <a:buChar char="ü"/>
            </a:pPr>
            <a:r>
              <a:rPr lang="fr-FR" altLang="fr-FR" sz="2400" b="1">
                <a:solidFill>
                  <a:schemeClr val="tx2"/>
                </a:solidFill>
              </a:rPr>
              <a:t>Une tablette de notation immergeable</a:t>
            </a:r>
          </a:p>
          <a:p>
            <a:pPr eaLnBrk="1" hangingPunct="1">
              <a:spcBef>
                <a:spcPct val="50000"/>
              </a:spcBef>
              <a:buFont typeface="Wingdings" panose="05000000000000000000" pitchFamily="2" charset="2"/>
              <a:buChar char="ü"/>
            </a:pPr>
            <a:r>
              <a:rPr lang="fr-FR" altLang="fr-FR" sz="2400" b="1">
                <a:solidFill>
                  <a:schemeClr val="tx2"/>
                </a:solidFill>
              </a:rPr>
              <a:t>Un jeu de tables de décompression (+ de 6m)</a:t>
            </a:r>
          </a:p>
          <a:p>
            <a:pPr eaLnBrk="1" hangingPunct="1">
              <a:spcBef>
                <a:spcPct val="50000"/>
              </a:spcBef>
              <a:buFont typeface="Wingdings" panose="05000000000000000000" pitchFamily="2" charset="2"/>
              <a:buChar char="ü"/>
            </a:pPr>
            <a:r>
              <a:rPr lang="fr-FR" altLang="fr-FR" sz="2400" b="1">
                <a:solidFill>
                  <a:schemeClr val="tx2"/>
                </a:solidFill>
              </a:rPr>
              <a:t>Le matériel de secours est régulièrement vérifié et entretenu </a:t>
            </a:r>
          </a:p>
          <a:p>
            <a:pPr eaLnBrk="1" hangingPunct="1">
              <a:spcBef>
                <a:spcPct val="50000"/>
              </a:spcBef>
              <a:buFont typeface="Wingdings" panose="05000000000000000000" pitchFamily="2" charset="2"/>
              <a:buChar char="ü"/>
            </a:pPr>
            <a:r>
              <a:rPr lang="fr-FR" altLang="fr-FR" sz="2400" b="1">
                <a:solidFill>
                  <a:schemeClr val="tx2"/>
                </a:solidFill>
              </a:rPr>
              <a:t>L’activité de plongée est matérialisée selon la réglementation en vigueur</a:t>
            </a:r>
          </a:p>
        </p:txBody>
      </p:sp>
      <p:sp>
        <p:nvSpPr>
          <p:cNvPr id="31749" name="Text Box 14">
            <a:extLst>
              <a:ext uri="{FF2B5EF4-FFF2-40B4-BE49-F238E27FC236}">
                <a16:creationId xmlns:a16="http://schemas.microsoft.com/office/drawing/2014/main" id="{DBDCE4DF-6AA3-4469-AE7A-76B3AB0497CE}"/>
              </a:ext>
            </a:extLst>
          </p:cNvPr>
          <p:cNvSpPr txBox="1">
            <a:spLocks noChangeArrowheads="1"/>
          </p:cNvSpPr>
          <p:nvPr/>
        </p:nvSpPr>
        <p:spPr bwMode="auto">
          <a:xfrm>
            <a:off x="250825" y="152400"/>
            <a:ext cx="549275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a:p>
            <a:pPr eaLnBrk="1" hangingPunct="1">
              <a:spcBef>
                <a:spcPct val="0"/>
              </a:spcBef>
              <a:buFontTx/>
              <a:buNone/>
            </a:pPr>
            <a:r>
              <a:rPr lang="fr-FR" altLang="fr-FR" b="1">
                <a:solidFill>
                  <a:schemeClr val="bg2"/>
                </a:solidFill>
              </a:rPr>
              <a:t>Matériel de sécurité 2/3</a:t>
            </a: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56CFF5BD-BED6-4D20-BFCF-1856B107FE7E}"/>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2771" name="Espace réservé du numéro de diapositive 2">
            <a:extLst>
              <a:ext uri="{FF2B5EF4-FFF2-40B4-BE49-F238E27FC236}">
                <a16:creationId xmlns:a16="http://schemas.microsoft.com/office/drawing/2014/main" id="{1B1121EF-1F19-469E-8CE3-B0450D75270F}"/>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51BA79BC-200B-4E6A-993E-F3BA3418195E}" type="slidenum">
              <a:rPr lang="fr-FR" altLang="fr-FR" sz="1200" smtClean="0">
                <a:solidFill>
                  <a:schemeClr val="tx1"/>
                </a:solidFill>
                <a:latin typeface="Arial" panose="020B0604020202020204" pitchFamily="34" charset="0"/>
              </a:rPr>
              <a:pPr>
                <a:spcBef>
                  <a:spcPct val="0"/>
                </a:spcBef>
                <a:buFontTx/>
                <a:buNone/>
              </a:pPr>
              <a:t>25</a:t>
            </a:fld>
            <a:endParaRPr lang="fr-FR" altLang="fr-FR" sz="1200">
              <a:solidFill>
                <a:schemeClr val="tx1"/>
              </a:solidFill>
              <a:latin typeface="Arial" panose="020B0604020202020204" pitchFamily="34" charset="0"/>
            </a:endParaRPr>
          </a:p>
        </p:txBody>
      </p:sp>
      <p:sp>
        <p:nvSpPr>
          <p:cNvPr id="32772" name="AutoShape 4">
            <a:hlinkClick r:id="rId2" action="ppaction://hlinksldjump"/>
            <a:extLst>
              <a:ext uri="{FF2B5EF4-FFF2-40B4-BE49-F238E27FC236}">
                <a16:creationId xmlns:a16="http://schemas.microsoft.com/office/drawing/2014/main" id="{E99349D9-E4BB-4851-B2DD-4EDA02C46B44}"/>
              </a:ext>
            </a:extLst>
          </p:cNvPr>
          <p:cNvSpPr>
            <a:spLocks noChangeArrowheads="1"/>
          </p:cNvSpPr>
          <p:nvPr/>
        </p:nvSpPr>
        <p:spPr bwMode="auto">
          <a:xfrm>
            <a:off x="7524750"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2" action="ppaction://hlinksldjump"/>
              </a:rPr>
              <a:t>Retour</a:t>
            </a:r>
            <a:endParaRPr lang="fr-FR" altLang="fr-FR" sz="1000" b="1">
              <a:solidFill>
                <a:schemeClr val="tx1"/>
              </a:solidFill>
            </a:endParaRPr>
          </a:p>
        </p:txBody>
      </p:sp>
      <p:sp>
        <p:nvSpPr>
          <p:cNvPr id="32773" name="Text Box 2">
            <a:extLst>
              <a:ext uri="{FF2B5EF4-FFF2-40B4-BE49-F238E27FC236}">
                <a16:creationId xmlns:a16="http://schemas.microsoft.com/office/drawing/2014/main" id="{32AC9C4D-86E6-436B-91E8-D02488C94D5D}"/>
              </a:ext>
            </a:extLst>
          </p:cNvPr>
          <p:cNvSpPr txBox="1">
            <a:spLocks noChangeArrowheads="1"/>
          </p:cNvSpPr>
          <p:nvPr/>
        </p:nvSpPr>
        <p:spPr bwMode="auto">
          <a:xfrm>
            <a:off x="468313" y="2060575"/>
            <a:ext cx="8424862" cy="3743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        La trousse de secours ne figure plus dans les articles du CDS liés spécifiquement à l’activité de la plongée, mais elle est requise comme pour toute discipline exercée dans le cadre d’un établissement APS</a:t>
            </a:r>
          </a:p>
          <a:p>
            <a:pPr eaLnBrk="1" hangingPunct="1">
              <a:spcBef>
                <a:spcPct val="50000"/>
              </a:spcBef>
              <a:buFontTx/>
              <a:buNone/>
            </a:pPr>
            <a:endParaRPr lang="fr-FR" altLang="fr-FR" sz="2400" b="1">
              <a:solidFill>
                <a:schemeClr val="tx2"/>
              </a:solidFill>
            </a:endParaRPr>
          </a:p>
          <a:p>
            <a:pPr eaLnBrk="1" hangingPunct="1">
              <a:spcBef>
                <a:spcPct val="50000"/>
              </a:spcBef>
              <a:buFontTx/>
              <a:buNone/>
            </a:pPr>
            <a:r>
              <a:rPr lang="fr-FR" altLang="fr-FR" sz="2400" b="1">
                <a:solidFill>
                  <a:schemeClr val="tx2"/>
                </a:solidFill>
              </a:rPr>
              <a:t>Nb : Article R322-4 : « Les établissements … dans lesquels sont pratiquées des activités physiques et sportives doivent disposer d'une trousse de secours destinée à apporter les premiers soins</a:t>
            </a:r>
            <a:br>
              <a:rPr lang="fr-FR" altLang="fr-FR" sz="2400" b="1">
                <a:solidFill>
                  <a:schemeClr val="tx2"/>
                </a:solidFill>
              </a:rPr>
            </a:br>
            <a:r>
              <a:rPr lang="fr-FR" altLang="fr-FR" sz="2400" b="1">
                <a:solidFill>
                  <a:schemeClr val="tx2"/>
                </a:solidFill>
              </a:rPr>
              <a:t>en cas d'accident … »</a:t>
            </a:r>
          </a:p>
        </p:txBody>
      </p:sp>
      <p:sp>
        <p:nvSpPr>
          <p:cNvPr id="32774" name="ZoneTexte 10">
            <a:extLst>
              <a:ext uri="{FF2B5EF4-FFF2-40B4-BE49-F238E27FC236}">
                <a16:creationId xmlns:a16="http://schemas.microsoft.com/office/drawing/2014/main" id="{E55088AB-BC2B-4BE4-BBC1-36C50AF46CA2}"/>
              </a:ext>
            </a:extLst>
          </p:cNvPr>
          <p:cNvSpPr txBox="1">
            <a:spLocks noChangeArrowheads="1"/>
          </p:cNvSpPr>
          <p:nvPr/>
        </p:nvSpPr>
        <p:spPr bwMode="auto">
          <a:xfrm>
            <a:off x="539750" y="1700213"/>
            <a:ext cx="503238"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5400" b="1">
                <a:solidFill>
                  <a:srgbClr val="FF0000"/>
                </a:solidFill>
                <a:latin typeface="Comic Sans MS" panose="030F0702030302020204" pitchFamily="66" charset="0"/>
              </a:rPr>
              <a:t>!</a:t>
            </a:r>
          </a:p>
        </p:txBody>
      </p:sp>
      <p:sp>
        <p:nvSpPr>
          <p:cNvPr id="32775" name="Text Box 10">
            <a:extLst>
              <a:ext uri="{FF2B5EF4-FFF2-40B4-BE49-F238E27FC236}">
                <a16:creationId xmlns:a16="http://schemas.microsoft.com/office/drawing/2014/main" id="{86D3557F-21C0-4BDE-B157-7D09A9592271}"/>
              </a:ext>
            </a:extLst>
          </p:cNvPr>
          <p:cNvSpPr txBox="1">
            <a:spLocks noChangeArrowheads="1"/>
          </p:cNvSpPr>
          <p:nvPr/>
        </p:nvSpPr>
        <p:spPr bwMode="auto">
          <a:xfrm>
            <a:off x="250825" y="152400"/>
            <a:ext cx="549275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a:p>
            <a:pPr eaLnBrk="1" hangingPunct="1">
              <a:spcBef>
                <a:spcPct val="0"/>
              </a:spcBef>
              <a:buFontTx/>
              <a:buNone/>
            </a:pPr>
            <a:r>
              <a:rPr lang="fr-FR" altLang="fr-FR" b="1">
                <a:solidFill>
                  <a:schemeClr val="bg2"/>
                </a:solidFill>
              </a:rPr>
              <a:t>Matériel de sécurité 3/3</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1">
            <a:extLst>
              <a:ext uri="{FF2B5EF4-FFF2-40B4-BE49-F238E27FC236}">
                <a16:creationId xmlns:a16="http://schemas.microsoft.com/office/drawing/2014/main" id="{6BD8CFE4-2D9B-42CF-BE10-1DDB47C4400A}"/>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3795" name="Espace réservé du numéro de diapositive 2">
            <a:extLst>
              <a:ext uri="{FF2B5EF4-FFF2-40B4-BE49-F238E27FC236}">
                <a16:creationId xmlns:a16="http://schemas.microsoft.com/office/drawing/2014/main" id="{6D7D4D40-1AF8-4C9B-A441-96AFDA822D3B}"/>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2974566C-B1F3-447E-A9F0-4A80A7619DBD}" type="slidenum">
              <a:rPr lang="fr-FR" altLang="fr-FR" sz="1200" smtClean="0">
                <a:solidFill>
                  <a:schemeClr val="tx1"/>
                </a:solidFill>
                <a:latin typeface="Arial" panose="020B0604020202020204" pitchFamily="34" charset="0"/>
              </a:rPr>
              <a:pPr>
                <a:spcBef>
                  <a:spcPct val="0"/>
                </a:spcBef>
                <a:buFontTx/>
                <a:buNone/>
              </a:pPr>
              <a:t>26</a:t>
            </a:fld>
            <a:endParaRPr lang="fr-FR" altLang="fr-FR" sz="1200">
              <a:solidFill>
                <a:schemeClr val="tx1"/>
              </a:solidFill>
              <a:latin typeface="Arial" panose="020B0604020202020204" pitchFamily="34" charset="0"/>
            </a:endParaRPr>
          </a:p>
        </p:txBody>
      </p:sp>
      <p:sp>
        <p:nvSpPr>
          <p:cNvPr id="33796" name="Text Box 3">
            <a:extLst>
              <a:ext uri="{FF2B5EF4-FFF2-40B4-BE49-F238E27FC236}">
                <a16:creationId xmlns:a16="http://schemas.microsoft.com/office/drawing/2014/main" id="{279CC36D-C0F9-4990-980A-7F4969F75D77}"/>
              </a:ext>
            </a:extLst>
          </p:cNvPr>
          <p:cNvSpPr txBox="1">
            <a:spLocks noChangeArrowheads="1"/>
          </p:cNvSpPr>
          <p:nvPr/>
        </p:nvSpPr>
        <p:spPr bwMode="auto">
          <a:xfrm>
            <a:off x="250825" y="836613"/>
            <a:ext cx="849788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Matériel de la personne encadrant la palanquée :</a:t>
            </a:r>
          </a:p>
        </p:txBody>
      </p:sp>
      <p:sp>
        <p:nvSpPr>
          <p:cNvPr id="32773" name="Text Box 4">
            <a:extLst>
              <a:ext uri="{FF2B5EF4-FFF2-40B4-BE49-F238E27FC236}">
                <a16:creationId xmlns:a16="http://schemas.microsoft.com/office/drawing/2014/main" id="{17F3F23B-239D-4C7C-ABED-D9D955A16431}"/>
              </a:ext>
            </a:extLst>
          </p:cNvPr>
          <p:cNvSpPr txBox="1">
            <a:spLocks noChangeArrowheads="1"/>
          </p:cNvSpPr>
          <p:nvPr/>
        </p:nvSpPr>
        <p:spPr bwMode="auto">
          <a:xfrm>
            <a:off x="395288" y="1773238"/>
            <a:ext cx="8497887" cy="417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7800" indent="-177800">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defRPr/>
            </a:pPr>
            <a:r>
              <a:rPr lang="fr-FR" altLang="fr-FR" sz="2800" b="1" dirty="0">
                <a:solidFill>
                  <a:schemeClr val="tx2"/>
                </a:solidFill>
              </a:rPr>
              <a:t>En milieu naturel, la personne encadrant la  palanquée doit être équipée :</a:t>
            </a:r>
            <a:r>
              <a:rPr lang="fr-FR" altLang="fr-FR" b="1" dirty="0">
                <a:solidFill>
                  <a:schemeClr val="tx2"/>
                </a:solidFill>
              </a:rPr>
              <a:t> </a:t>
            </a:r>
          </a:p>
          <a:p>
            <a:pPr eaLnBrk="1" hangingPunct="1">
              <a:spcBef>
                <a:spcPct val="50000"/>
              </a:spcBef>
              <a:buFontTx/>
              <a:buNone/>
              <a:defRPr/>
            </a:pPr>
            <a:endParaRPr lang="fr-FR" altLang="fr-FR" sz="900" b="1" dirty="0">
              <a:solidFill>
                <a:schemeClr val="tx2"/>
              </a:solidFill>
            </a:endParaRPr>
          </a:p>
          <a:p>
            <a:pPr marL="268288" indent="-268288" eaLnBrk="1" hangingPunct="1">
              <a:buFont typeface="Wingdings" panose="05000000000000000000" pitchFamily="2" charset="2"/>
              <a:buChar char="ü"/>
              <a:defRPr/>
            </a:pPr>
            <a:r>
              <a:rPr lang="fr-FR" altLang="fr-FR" sz="2400" b="1" dirty="0">
                <a:solidFill>
                  <a:schemeClr val="tx2"/>
                </a:solidFill>
              </a:rPr>
              <a:t>D’un équipement de plongée avec deux sorties indépendantes et deux détendeurs complets</a:t>
            </a:r>
            <a:endParaRPr lang="fr-FR" altLang="fr-FR" sz="2400" b="1" u="sng" dirty="0">
              <a:solidFill>
                <a:schemeClr val="tx2"/>
              </a:solidFill>
            </a:endParaRPr>
          </a:p>
          <a:p>
            <a:pPr marL="268288" indent="-268288" eaLnBrk="1" hangingPunct="1">
              <a:buFont typeface="Wingdings" panose="05000000000000000000" pitchFamily="2" charset="2"/>
              <a:buChar char="ü"/>
              <a:defRPr/>
            </a:pPr>
            <a:r>
              <a:rPr lang="fr-FR" altLang="fr-FR" sz="2400" b="1" dirty="0">
                <a:solidFill>
                  <a:schemeClr val="tx2"/>
                </a:solidFill>
              </a:rPr>
              <a:t>D’un système gonflable au moyen de gaz comprimé permettant    de regagner la surface et de s’y maintenir</a:t>
            </a:r>
          </a:p>
          <a:p>
            <a:pPr marL="268288" indent="-268288" eaLnBrk="1" hangingPunct="1">
              <a:buFont typeface="Wingdings" panose="05000000000000000000" pitchFamily="2" charset="2"/>
              <a:buChar char="ü"/>
              <a:defRPr/>
            </a:pPr>
            <a:r>
              <a:rPr lang="fr-FR" altLang="fr-FR" sz="2400" b="1" dirty="0">
                <a:solidFill>
                  <a:schemeClr val="tx2"/>
                </a:solidFill>
              </a:rPr>
              <a:t>D’équipements permettant de contrôler les caractéristiques de   la plongée et de la remontée de la palanquée</a:t>
            </a:r>
          </a:p>
          <a:p>
            <a:pPr marL="268288" indent="-268288" eaLnBrk="1" hangingPunct="1">
              <a:buFont typeface="Wingdings" panose="05000000000000000000" pitchFamily="2" charset="2"/>
              <a:buChar char="ü"/>
              <a:defRPr/>
            </a:pPr>
            <a:r>
              <a:rPr lang="fr-FR" altLang="fr-FR" sz="2400" b="1" dirty="0">
                <a:solidFill>
                  <a:schemeClr val="tx2"/>
                </a:solidFill>
              </a:rPr>
              <a:t>D’un parachute de palier</a:t>
            </a:r>
          </a:p>
        </p:txBody>
      </p:sp>
      <p:sp>
        <p:nvSpPr>
          <p:cNvPr id="33798" name="Text Box 11">
            <a:extLst>
              <a:ext uri="{FF2B5EF4-FFF2-40B4-BE49-F238E27FC236}">
                <a16:creationId xmlns:a16="http://schemas.microsoft.com/office/drawing/2014/main" id="{9D262DD4-F48E-4A77-8257-4E3183FCBDE3}"/>
              </a:ext>
            </a:extLst>
          </p:cNvPr>
          <p:cNvSpPr txBox="1">
            <a:spLocks noChangeArrowheads="1"/>
          </p:cNvSpPr>
          <p:nvPr/>
        </p:nvSpPr>
        <p:spPr bwMode="auto">
          <a:xfrm>
            <a:off x="250825" y="150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1">
            <a:extLst>
              <a:ext uri="{FF2B5EF4-FFF2-40B4-BE49-F238E27FC236}">
                <a16:creationId xmlns:a16="http://schemas.microsoft.com/office/drawing/2014/main" id="{BC72ECF6-2078-4DDE-8023-5E6ADE38B3F4}"/>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4819" name="Espace réservé du numéro de diapositive 2">
            <a:extLst>
              <a:ext uri="{FF2B5EF4-FFF2-40B4-BE49-F238E27FC236}">
                <a16:creationId xmlns:a16="http://schemas.microsoft.com/office/drawing/2014/main" id="{B4FDDE5F-1752-463F-9AA1-7207BD4BB9EB}"/>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990CC37C-136A-43DB-B7E8-666AC1588579}" type="slidenum">
              <a:rPr lang="fr-FR" altLang="fr-FR" sz="1200" smtClean="0">
                <a:solidFill>
                  <a:schemeClr val="tx1"/>
                </a:solidFill>
                <a:latin typeface="Arial" panose="020B0604020202020204" pitchFamily="34" charset="0"/>
              </a:rPr>
              <a:pPr>
                <a:spcBef>
                  <a:spcPct val="0"/>
                </a:spcBef>
                <a:buFontTx/>
                <a:buNone/>
              </a:pPr>
              <a:t>27</a:t>
            </a:fld>
            <a:endParaRPr lang="fr-FR" altLang="fr-FR" sz="1200">
              <a:solidFill>
                <a:schemeClr val="tx1"/>
              </a:solidFill>
              <a:latin typeface="Arial" panose="020B0604020202020204" pitchFamily="34" charset="0"/>
            </a:endParaRPr>
          </a:p>
        </p:txBody>
      </p:sp>
      <p:sp>
        <p:nvSpPr>
          <p:cNvPr id="34820" name="Text Box 3">
            <a:extLst>
              <a:ext uri="{FF2B5EF4-FFF2-40B4-BE49-F238E27FC236}">
                <a16:creationId xmlns:a16="http://schemas.microsoft.com/office/drawing/2014/main" id="{697FB011-D12D-4FA5-829E-C78EE922CC5F}"/>
              </a:ext>
            </a:extLst>
          </p:cNvPr>
          <p:cNvSpPr txBox="1">
            <a:spLocks noChangeArrowheads="1"/>
          </p:cNvSpPr>
          <p:nvPr/>
        </p:nvSpPr>
        <p:spPr bwMode="auto">
          <a:xfrm>
            <a:off x="69850" y="836613"/>
            <a:ext cx="907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Matériel des plongeurs et plongeurs autonomes : (1/2) </a:t>
            </a:r>
          </a:p>
        </p:txBody>
      </p:sp>
      <p:sp>
        <p:nvSpPr>
          <p:cNvPr id="33797" name="Text Box 4">
            <a:extLst>
              <a:ext uri="{FF2B5EF4-FFF2-40B4-BE49-F238E27FC236}">
                <a16:creationId xmlns:a16="http://schemas.microsoft.com/office/drawing/2014/main" id="{E848DB71-D40E-4C1F-8A29-21AC592E973A}"/>
              </a:ext>
            </a:extLst>
          </p:cNvPr>
          <p:cNvSpPr txBox="1">
            <a:spLocks noChangeArrowheads="1"/>
          </p:cNvSpPr>
          <p:nvPr/>
        </p:nvSpPr>
        <p:spPr bwMode="auto">
          <a:xfrm>
            <a:off x="0" y="1844675"/>
            <a:ext cx="8820150"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31813" indent="-258763">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marL="268288" indent="4763" eaLnBrk="1" hangingPunct="1">
              <a:spcBef>
                <a:spcPct val="50000"/>
              </a:spcBef>
              <a:buFontTx/>
              <a:buNone/>
              <a:defRPr/>
            </a:pPr>
            <a:r>
              <a:rPr lang="fr-FR" altLang="fr-FR" sz="2400" b="1" dirty="0">
                <a:solidFill>
                  <a:schemeClr val="tx2"/>
                </a:solidFill>
              </a:rPr>
              <a:t>Chaque bouteille (ou ensemble de bouteilles du même gaz) est munie d’un manomètre ou d’un système équivalent permettant d’indiquer la pression en cours de plongée</a:t>
            </a:r>
          </a:p>
          <a:p>
            <a:pPr marL="268288" indent="4763" eaLnBrk="1" hangingPunct="1">
              <a:spcBef>
                <a:spcPct val="50000"/>
              </a:spcBef>
              <a:buFontTx/>
              <a:buNone/>
              <a:defRPr/>
            </a:pPr>
            <a:r>
              <a:rPr lang="fr-FR" altLang="fr-FR" sz="2400" b="1" dirty="0">
                <a:solidFill>
                  <a:schemeClr val="tx2"/>
                </a:solidFill>
              </a:rPr>
              <a:t>En milieu naturel, chaque plongeur encadré au-delà de 20 mètres  </a:t>
            </a:r>
            <a:r>
              <a:rPr lang="fr-FR" altLang="fr-FR" sz="2400" b="1" u="sng" dirty="0">
                <a:solidFill>
                  <a:schemeClr val="tx2"/>
                </a:solidFill>
              </a:rPr>
              <a:t>et</a:t>
            </a:r>
            <a:r>
              <a:rPr lang="fr-FR" altLang="fr-FR" sz="2400" b="1" dirty="0">
                <a:solidFill>
                  <a:schemeClr val="tx2"/>
                </a:solidFill>
              </a:rPr>
              <a:t> chaque plongeur autonome est équipé :</a:t>
            </a:r>
          </a:p>
          <a:p>
            <a:pPr marL="627063" indent="-354013" eaLnBrk="1" hangingPunct="1">
              <a:spcBef>
                <a:spcPct val="50000"/>
              </a:spcBef>
              <a:buFont typeface="Courier New" panose="02070309020205020404" pitchFamily="49" charset="0"/>
              <a:buChar char="o"/>
              <a:defRPr/>
            </a:pPr>
            <a:r>
              <a:rPr lang="fr-FR" altLang="fr-FR" sz="2000" b="1" dirty="0">
                <a:solidFill>
                  <a:schemeClr val="tx2"/>
                </a:solidFill>
              </a:rPr>
              <a:t>d’un équipement complet de plongée permettant d’alimenter en gaz respirable un équipier sans partage d’embout</a:t>
            </a:r>
          </a:p>
          <a:p>
            <a:pPr marL="627063" indent="-354013" eaLnBrk="1" hangingPunct="1">
              <a:buFont typeface="Courier New" panose="02070309020205020404" pitchFamily="49" charset="0"/>
              <a:buChar char="o"/>
              <a:defRPr/>
            </a:pPr>
            <a:r>
              <a:rPr lang="fr-FR" altLang="fr-FR" sz="2000" b="1" dirty="0">
                <a:solidFill>
                  <a:schemeClr val="tx2"/>
                </a:solidFill>
              </a:rPr>
              <a:t>d’un équipement permettant de contrôler les caractéristiques personnelles de sa plongée et de sa remontée</a:t>
            </a:r>
          </a:p>
          <a:p>
            <a:pPr marL="627063" indent="-354013" eaLnBrk="1" hangingPunct="1">
              <a:spcBef>
                <a:spcPct val="50000"/>
              </a:spcBef>
              <a:buFont typeface="Courier New" panose="02070309020205020404" pitchFamily="49" charset="0"/>
              <a:buChar char="o"/>
              <a:defRPr/>
            </a:pPr>
            <a:r>
              <a:rPr lang="fr-FR" altLang="fr-FR" sz="2000" b="1" dirty="0">
                <a:solidFill>
                  <a:schemeClr val="tx2"/>
                </a:solidFill>
              </a:rPr>
              <a:t>chaque palanquée est munie d’un parachute de palier</a:t>
            </a:r>
          </a:p>
        </p:txBody>
      </p:sp>
      <p:sp>
        <p:nvSpPr>
          <p:cNvPr id="34822" name="Text Box 9">
            <a:extLst>
              <a:ext uri="{FF2B5EF4-FFF2-40B4-BE49-F238E27FC236}">
                <a16:creationId xmlns:a16="http://schemas.microsoft.com/office/drawing/2014/main" id="{3D624CEF-CB57-439D-9374-2A55DF959420}"/>
              </a:ext>
            </a:extLst>
          </p:cNvPr>
          <p:cNvSpPr txBox="1">
            <a:spLocks noChangeArrowheads="1"/>
          </p:cNvSpPr>
          <p:nvPr/>
        </p:nvSpPr>
        <p:spPr bwMode="auto">
          <a:xfrm>
            <a:off x="179388" y="1889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1">
            <a:extLst>
              <a:ext uri="{FF2B5EF4-FFF2-40B4-BE49-F238E27FC236}">
                <a16:creationId xmlns:a16="http://schemas.microsoft.com/office/drawing/2014/main" id="{C05C92B8-C999-4D0E-8133-673A2B4E287D}"/>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5843" name="Espace réservé du numéro de diapositive 2">
            <a:extLst>
              <a:ext uri="{FF2B5EF4-FFF2-40B4-BE49-F238E27FC236}">
                <a16:creationId xmlns:a16="http://schemas.microsoft.com/office/drawing/2014/main" id="{B0FB0417-AFE5-4C2B-8344-2EE4C18B4251}"/>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2DAF791A-CD79-405D-BE03-E505F3425FAC}" type="slidenum">
              <a:rPr lang="fr-FR" altLang="fr-FR" sz="1200" smtClean="0">
                <a:solidFill>
                  <a:schemeClr val="tx1"/>
                </a:solidFill>
                <a:latin typeface="Arial" panose="020B0604020202020204" pitchFamily="34" charset="0"/>
              </a:rPr>
              <a:pPr>
                <a:spcBef>
                  <a:spcPct val="0"/>
                </a:spcBef>
                <a:buFontTx/>
                <a:buNone/>
              </a:pPr>
              <a:t>28</a:t>
            </a:fld>
            <a:endParaRPr lang="fr-FR" altLang="fr-FR" sz="1200">
              <a:solidFill>
                <a:schemeClr val="tx1"/>
              </a:solidFill>
              <a:latin typeface="Arial" panose="020B0604020202020204" pitchFamily="34" charset="0"/>
            </a:endParaRPr>
          </a:p>
        </p:txBody>
      </p:sp>
      <p:sp>
        <p:nvSpPr>
          <p:cNvPr id="35844" name="AutoShape 6">
            <a:hlinkClick r:id="rId2" action="ppaction://hlinksldjump"/>
            <a:extLst>
              <a:ext uri="{FF2B5EF4-FFF2-40B4-BE49-F238E27FC236}">
                <a16:creationId xmlns:a16="http://schemas.microsoft.com/office/drawing/2014/main" id="{7168A5A8-23BF-489F-8C3B-A8E7D5660097}"/>
              </a:ext>
            </a:extLst>
          </p:cNvPr>
          <p:cNvSpPr>
            <a:spLocks noChangeArrowheads="1"/>
          </p:cNvSpPr>
          <p:nvPr/>
        </p:nvSpPr>
        <p:spPr bwMode="auto">
          <a:xfrm>
            <a:off x="7524750"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2" action="ppaction://hlinksldjump"/>
              </a:rPr>
              <a:t>Retour</a:t>
            </a:r>
            <a:endParaRPr lang="fr-FR" altLang="fr-FR" sz="1000" b="1">
              <a:solidFill>
                <a:schemeClr val="tx1"/>
              </a:solidFill>
            </a:endParaRPr>
          </a:p>
        </p:txBody>
      </p:sp>
      <p:sp>
        <p:nvSpPr>
          <p:cNvPr id="35845" name="Text Box 4">
            <a:extLst>
              <a:ext uri="{FF2B5EF4-FFF2-40B4-BE49-F238E27FC236}">
                <a16:creationId xmlns:a16="http://schemas.microsoft.com/office/drawing/2014/main" id="{FB4818CE-9F96-4F79-A1EA-99EFE7CFCD60}"/>
              </a:ext>
            </a:extLst>
          </p:cNvPr>
          <p:cNvSpPr txBox="1">
            <a:spLocks noChangeArrowheads="1"/>
          </p:cNvSpPr>
          <p:nvPr/>
        </p:nvSpPr>
        <p:spPr bwMode="auto">
          <a:xfrm>
            <a:off x="250825" y="2205038"/>
            <a:ext cx="8640763" cy="301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tx2"/>
                </a:solidFill>
              </a:rPr>
              <a:t>     Les matériels subaquatiques et équipement nautiques utilisés par les plongeurs sont régulièrement vérifiés et correctement entretenus</a:t>
            </a:r>
          </a:p>
          <a:p>
            <a:pPr eaLnBrk="1" hangingPunct="1">
              <a:spcBef>
                <a:spcPct val="50000"/>
              </a:spcBef>
              <a:buFontTx/>
              <a:buNone/>
            </a:pPr>
            <a:endParaRPr lang="fr-FR" altLang="fr-FR" sz="2400" b="1">
              <a:solidFill>
                <a:schemeClr val="tx2"/>
              </a:solidFill>
            </a:endParaRPr>
          </a:p>
          <a:p>
            <a:pPr eaLnBrk="1" hangingPunct="1">
              <a:spcBef>
                <a:spcPct val="50000"/>
              </a:spcBef>
              <a:buFontTx/>
              <a:buNone/>
            </a:pPr>
            <a:r>
              <a:rPr lang="fr-FR" altLang="fr-FR" sz="2400" b="1">
                <a:solidFill>
                  <a:schemeClr val="tx2"/>
                </a:solidFill>
              </a:rPr>
              <a:t>      Les tubas et détendeurs mis à disposition des plongeurs par les APS sont désinfectés avant chaque plongée en cas de changement d’utilisateurs</a:t>
            </a:r>
          </a:p>
        </p:txBody>
      </p:sp>
      <p:sp>
        <p:nvSpPr>
          <p:cNvPr id="35846" name="ZoneTexte 10">
            <a:extLst>
              <a:ext uri="{FF2B5EF4-FFF2-40B4-BE49-F238E27FC236}">
                <a16:creationId xmlns:a16="http://schemas.microsoft.com/office/drawing/2014/main" id="{E657D400-C379-4B3C-A393-E456F92EEBD1}"/>
              </a:ext>
            </a:extLst>
          </p:cNvPr>
          <p:cNvSpPr txBox="1">
            <a:spLocks noChangeArrowheads="1"/>
          </p:cNvSpPr>
          <p:nvPr/>
        </p:nvSpPr>
        <p:spPr bwMode="auto">
          <a:xfrm>
            <a:off x="179388" y="2492375"/>
            <a:ext cx="3603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rgbClr val="FF0000"/>
                </a:solidFill>
                <a:latin typeface="Comic Sans MS" panose="030F0702030302020204" pitchFamily="66" charset="0"/>
              </a:rPr>
              <a:t>!</a:t>
            </a:r>
          </a:p>
        </p:txBody>
      </p:sp>
      <p:sp>
        <p:nvSpPr>
          <p:cNvPr id="35847" name="ZoneTexte 11">
            <a:extLst>
              <a:ext uri="{FF2B5EF4-FFF2-40B4-BE49-F238E27FC236}">
                <a16:creationId xmlns:a16="http://schemas.microsoft.com/office/drawing/2014/main" id="{07FEE5A4-B86B-40FE-BAF8-7A9D88E7F6C2}"/>
              </a:ext>
            </a:extLst>
          </p:cNvPr>
          <p:cNvSpPr txBox="1">
            <a:spLocks noChangeArrowheads="1"/>
          </p:cNvSpPr>
          <p:nvPr/>
        </p:nvSpPr>
        <p:spPr bwMode="auto">
          <a:xfrm>
            <a:off x="250825" y="4292600"/>
            <a:ext cx="3603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rgbClr val="FF0000"/>
                </a:solidFill>
                <a:latin typeface="Comic Sans MS" panose="030F0702030302020204" pitchFamily="66" charset="0"/>
              </a:rPr>
              <a:t>!</a:t>
            </a:r>
          </a:p>
        </p:txBody>
      </p:sp>
      <p:sp>
        <p:nvSpPr>
          <p:cNvPr id="35848" name="Text Box 3">
            <a:extLst>
              <a:ext uri="{FF2B5EF4-FFF2-40B4-BE49-F238E27FC236}">
                <a16:creationId xmlns:a16="http://schemas.microsoft.com/office/drawing/2014/main" id="{4AD544B4-159E-4E69-82EA-EDE48A221205}"/>
              </a:ext>
            </a:extLst>
          </p:cNvPr>
          <p:cNvSpPr txBox="1">
            <a:spLocks noChangeArrowheads="1"/>
          </p:cNvSpPr>
          <p:nvPr/>
        </p:nvSpPr>
        <p:spPr bwMode="auto">
          <a:xfrm>
            <a:off x="69850" y="836613"/>
            <a:ext cx="907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Matériel des plongeurs et plongeurs autonomes : (2/2) </a:t>
            </a:r>
          </a:p>
        </p:txBody>
      </p:sp>
      <p:sp>
        <p:nvSpPr>
          <p:cNvPr id="35849" name="Text Box 12">
            <a:extLst>
              <a:ext uri="{FF2B5EF4-FFF2-40B4-BE49-F238E27FC236}">
                <a16:creationId xmlns:a16="http://schemas.microsoft.com/office/drawing/2014/main" id="{4F8F4DBD-9DDA-4273-A2A7-A2F14363AC10}"/>
              </a:ext>
            </a:extLst>
          </p:cNvPr>
          <p:cNvSpPr txBox="1">
            <a:spLocks noChangeArrowheads="1"/>
          </p:cNvSpPr>
          <p:nvPr/>
        </p:nvSpPr>
        <p:spPr bwMode="auto">
          <a:xfrm>
            <a:off x="179388" y="1889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1">
            <a:extLst>
              <a:ext uri="{FF2B5EF4-FFF2-40B4-BE49-F238E27FC236}">
                <a16:creationId xmlns:a16="http://schemas.microsoft.com/office/drawing/2014/main" id="{70499BB1-51E4-4E2A-86CF-1C7A6DB377F1}"/>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36867" name="Espace réservé du numéro de diapositive 2">
            <a:extLst>
              <a:ext uri="{FF2B5EF4-FFF2-40B4-BE49-F238E27FC236}">
                <a16:creationId xmlns:a16="http://schemas.microsoft.com/office/drawing/2014/main" id="{6896C35B-0B1B-434F-BCC6-50F9A93729BE}"/>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BD8589E3-9039-4B51-91D9-27C54EEAF6A1}" type="slidenum">
              <a:rPr lang="fr-FR" altLang="fr-FR" sz="1200" smtClean="0">
                <a:solidFill>
                  <a:schemeClr val="tx1"/>
                </a:solidFill>
                <a:latin typeface="Arial" panose="020B0604020202020204" pitchFamily="34" charset="0"/>
              </a:rPr>
              <a:pPr>
                <a:spcBef>
                  <a:spcPct val="0"/>
                </a:spcBef>
                <a:buFontTx/>
                <a:buNone/>
              </a:pPr>
              <a:t>29</a:t>
            </a:fld>
            <a:endParaRPr lang="fr-FR" altLang="fr-FR" sz="1200">
              <a:solidFill>
                <a:schemeClr val="tx1"/>
              </a:solidFill>
              <a:latin typeface="Arial" panose="020B0604020202020204" pitchFamily="34" charset="0"/>
            </a:endParaRPr>
          </a:p>
        </p:txBody>
      </p:sp>
      <p:sp>
        <p:nvSpPr>
          <p:cNvPr id="36868" name="Text Box 5">
            <a:extLst>
              <a:ext uri="{FF2B5EF4-FFF2-40B4-BE49-F238E27FC236}">
                <a16:creationId xmlns:a16="http://schemas.microsoft.com/office/drawing/2014/main" id="{2BC2DBF9-95CD-43FE-9644-533853560ED3}"/>
              </a:ext>
            </a:extLst>
          </p:cNvPr>
          <p:cNvSpPr txBox="1">
            <a:spLocks noChangeArrowheads="1"/>
          </p:cNvSpPr>
          <p:nvPr/>
        </p:nvSpPr>
        <p:spPr bwMode="auto">
          <a:xfrm>
            <a:off x="1692275" y="2446338"/>
            <a:ext cx="589756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400" b="1">
                <a:solidFill>
                  <a:schemeClr val="bg2"/>
                </a:solidFill>
              </a:rPr>
              <a:t>Merci de votre attention</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pied de page 1">
            <a:extLst>
              <a:ext uri="{FF2B5EF4-FFF2-40B4-BE49-F238E27FC236}">
                <a16:creationId xmlns:a16="http://schemas.microsoft.com/office/drawing/2014/main" id="{11BD4787-B594-4E78-BA64-1774B35C31E9}"/>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0243" name="Espace réservé du numéro de diapositive 2">
            <a:extLst>
              <a:ext uri="{FF2B5EF4-FFF2-40B4-BE49-F238E27FC236}">
                <a16:creationId xmlns:a16="http://schemas.microsoft.com/office/drawing/2014/main" id="{AE633F9C-0741-43D9-AEEE-AB27B30693F7}"/>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955A68E4-3F44-42E6-A305-F898C3FB58DB}" type="slidenum">
              <a:rPr lang="fr-FR" altLang="fr-FR" sz="1200" smtClean="0">
                <a:solidFill>
                  <a:schemeClr val="tx1"/>
                </a:solidFill>
                <a:latin typeface="Arial" panose="020B0604020202020204" pitchFamily="34" charset="0"/>
              </a:rPr>
              <a:pPr>
                <a:spcBef>
                  <a:spcPct val="0"/>
                </a:spcBef>
                <a:buFontTx/>
                <a:buNone/>
              </a:pPr>
              <a:t>3</a:t>
            </a:fld>
            <a:endParaRPr lang="fr-FR" altLang="fr-FR" sz="1200">
              <a:solidFill>
                <a:schemeClr val="tx1"/>
              </a:solidFill>
              <a:latin typeface="Arial" panose="020B0604020202020204" pitchFamily="34" charset="0"/>
            </a:endParaRPr>
          </a:p>
        </p:txBody>
      </p:sp>
      <p:sp>
        <p:nvSpPr>
          <p:cNvPr id="10244" name="Text Box 3">
            <a:extLst>
              <a:ext uri="{FF2B5EF4-FFF2-40B4-BE49-F238E27FC236}">
                <a16:creationId xmlns:a16="http://schemas.microsoft.com/office/drawing/2014/main" id="{63D89EF2-D6AC-4ED4-A5D8-D228302BD530}"/>
              </a:ext>
            </a:extLst>
          </p:cNvPr>
          <p:cNvSpPr txBox="1">
            <a:spLocks noChangeArrowheads="1"/>
          </p:cNvSpPr>
          <p:nvPr/>
        </p:nvSpPr>
        <p:spPr bwMode="auto">
          <a:xfrm>
            <a:off x="395288" y="1700213"/>
            <a:ext cx="3889375" cy="523875"/>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Domaines d’application :</a:t>
            </a:r>
          </a:p>
        </p:txBody>
      </p:sp>
      <p:sp>
        <p:nvSpPr>
          <p:cNvPr id="10245" name="ZoneTexte 6">
            <a:extLst>
              <a:ext uri="{FF2B5EF4-FFF2-40B4-BE49-F238E27FC236}">
                <a16:creationId xmlns:a16="http://schemas.microsoft.com/office/drawing/2014/main" id="{76FE3C52-8704-4D5D-A2FD-FA6DF5FAF487}"/>
              </a:ext>
            </a:extLst>
          </p:cNvPr>
          <p:cNvSpPr txBox="1">
            <a:spLocks noChangeArrowheads="1"/>
          </p:cNvSpPr>
          <p:nvPr/>
        </p:nvSpPr>
        <p:spPr bwMode="auto">
          <a:xfrm>
            <a:off x="395288" y="2997200"/>
            <a:ext cx="8208962" cy="1373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800" b="1">
                <a:solidFill>
                  <a:schemeClr val="tx2"/>
                </a:solidFill>
              </a:rPr>
              <a:t>Les établissements organisant la pratique de la plongée subaquatique à l’air, à l’oxygène ou aux mélanges autres que l’air</a:t>
            </a:r>
            <a:endParaRPr lang="fr-FR" altLang="fr-FR" sz="2800">
              <a:solidFill>
                <a:schemeClr val="tx2"/>
              </a:solidFill>
              <a:latin typeface="Comic Sans MS" panose="030F0702030302020204" pitchFamily="66" charset="0"/>
            </a:endParaRPr>
          </a:p>
        </p:txBody>
      </p:sp>
      <p:sp>
        <p:nvSpPr>
          <p:cNvPr id="10246" name="Text Box 7">
            <a:extLst>
              <a:ext uri="{FF2B5EF4-FFF2-40B4-BE49-F238E27FC236}">
                <a16:creationId xmlns:a16="http://schemas.microsoft.com/office/drawing/2014/main" id="{B6B5997C-E926-444E-8E1C-7DB72B39A339}"/>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1">
            <a:extLst>
              <a:ext uri="{FF2B5EF4-FFF2-40B4-BE49-F238E27FC236}">
                <a16:creationId xmlns:a16="http://schemas.microsoft.com/office/drawing/2014/main" id="{4C82B13C-7BD9-4666-9EE3-0D49D92FAB20}"/>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1267" name="Espace réservé du numéro de diapositive 2">
            <a:extLst>
              <a:ext uri="{FF2B5EF4-FFF2-40B4-BE49-F238E27FC236}">
                <a16:creationId xmlns:a16="http://schemas.microsoft.com/office/drawing/2014/main" id="{6B901202-3596-47A2-8949-09AB6D7C0E77}"/>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F15DA6E9-43F0-4B5F-8D2B-CC791994011F}" type="slidenum">
              <a:rPr lang="fr-FR" altLang="fr-FR" sz="1200" smtClean="0">
                <a:solidFill>
                  <a:schemeClr val="tx1"/>
                </a:solidFill>
                <a:latin typeface="Arial" panose="020B0604020202020204" pitchFamily="34" charset="0"/>
              </a:rPr>
              <a:pPr>
                <a:spcBef>
                  <a:spcPct val="0"/>
                </a:spcBef>
                <a:buFontTx/>
                <a:buNone/>
              </a:pPr>
              <a:t>4</a:t>
            </a:fld>
            <a:endParaRPr lang="fr-FR" altLang="fr-FR" sz="1200">
              <a:solidFill>
                <a:schemeClr val="tx1"/>
              </a:solidFill>
              <a:latin typeface="Arial" panose="020B0604020202020204" pitchFamily="34" charset="0"/>
            </a:endParaRPr>
          </a:p>
        </p:txBody>
      </p:sp>
      <p:sp>
        <p:nvSpPr>
          <p:cNvPr id="11268" name="ZoneTexte 7">
            <a:extLst>
              <a:ext uri="{FF2B5EF4-FFF2-40B4-BE49-F238E27FC236}">
                <a16:creationId xmlns:a16="http://schemas.microsoft.com/office/drawing/2014/main" id="{2ABCE1DF-E283-4206-9076-4A8E8A39E4DC}"/>
              </a:ext>
            </a:extLst>
          </p:cNvPr>
          <p:cNvSpPr txBox="1">
            <a:spLocks noChangeArrowheads="1"/>
          </p:cNvSpPr>
          <p:nvPr/>
        </p:nvSpPr>
        <p:spPr bwMode="auto">
          <a:xfrm>
            <a:off x="1079500" y="2924175"/>
            <a:ext cx="80645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400" b="1">
                <a:solidFill>
                  <a:schemeClr val="tx2"/>
                </a:solidFill>
              </a:rPr>
              <a:t>Section 3 du CDS - Sous-section 1 </a:t>
            </a:r>
          </a:p>
          <a:p>
            <a:pPr eaLnBrk="1" hangingPunct="1">
              <a:spcBef>
                <a:spcPct val="0"/>
              </a:spcBef>
              <a:buFontTx/>
              <a:buNone/>
            </a:pPr>
            <a:r>
              <a:rPr lang="fr-FR" altLang="fr-FR" sz="2400" b="1">
                <a:solidFill>
                  <a:schemeClr val="tx2"/>
                </a:solidFill>
              </a:rPr>
              <a:t>Dispositions communes aux établissements (air et mélanges)</a:t>
            </a:r>
          </a:p>
        </p:txBody>
      </p:sp>
      <p:sp>
        <p:nvSpPr>
          <p:cNvPr id="11269" name="ZoneTexte 8">
            <a:extLst>
              <a:ext uri="{FF2B5EF4-FFF2-40B4-BE49-F238E27FC236}">
                <a16:creationId xmlns:a16="http://schemas.microsoft.com/office/drawing/2014/main" id="{AC7142BB-2F4F-4FF7-8C61-7537A5A80B78}"/>
              </a:ext>
            </a:extLst>
          </p:cNvPr>
          <p:cNvSpPr txBox="1">
            <a:spLocks noChangeArrowheads="1"/>
          </p:cNvSpPr>
          <p:nvPr/>
        </p:nvSpPr>
        <p:spPr bwMode="auto">
          <a:xfrm>
            <a:off x="1131888" y="4149725"/>
            <a:ext cx="66960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400" b="1">
                <a:solidFill>
                  <a:schemeClr val="tx2"/>
                </a:solidFill>
              </a:rPr>
              <a:t>Section 3 du CDS - Sous-section 2 </a:t>
            </a:r>
          </a:p>
          <a:p>
            <a:pPr eaLnBrk="1" hangingPunct="1">
              <a:spcBef>
                <a:spcPct val="0"/>
              </a:spcBef>
              <a:buFontTx/>
              <a:buNone/>
            </a:pPr>
            <a:r>
              <a:rPr lang="fr-FR" altLang="fr-FR" sz="2400" b="1">
                <a:solidFill>
                  <a:schemeClr val="tx2"/>
                </a:solidFill>
              </a:rPr>
              <a:t>Dispositions aux établissements uniquement air</a:t>
            </a:r>
          </a:p>
        </p:txBody>
      </p:sp>
      <p:sp>
        <p:nvSpPr>
          <p:cNvPr id="11270" name="ZoneTexte 9">
            <a:extLst>
              <a:ext uri="{FF2B5EF4-FFF2-40B4-BE49-F238E27FC236}">
                <a16:creationId xmlns:a16="http://schemas.microsoft.com/office/drawing/2014/main" id="{4C3A8626-CB4B-464F-A0F2-AA4F30437E10}"/>
              </a:ext>
            </a:extLst>
          </p:cNvPr>
          <p:cNvSpPr txBox="1">
            <a:spLocks noChangeArrowheads="1"/>
          </p:cNvSpPr>
          <p:nvPr/>
        </p:nvSpPr>
        <p:spPr bwMode="auto">
          <a:xfrm>
            <a:off x="1187450" y="5229225"/>
            <a:ext cx="73437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2400" b="1">
                <a:solidFill>
                  <a:schemeClr val="tx2"/>
                </a:solidFill>
              </a:rPr>
              <a:t>Section 3 du CDS - Sous-section 3</a:t>
            </a:r>
          </a:p>
          <a:p>
            <a:pPr eaLnBrk="1" hangingPunct="1">
              <a:spcBef>
                <a:spcPct val="0"/>
              </a:spcBef>
              <a:buFontTx/>
              <a:buNone/>
            </a:pPr>
            <a:r>
              <a:rPr lang="fr-FR" altLang="fr-FR" sz="2400" b="1">
                <a:solidFill>
                  <a:schemeClr val="tx2"/>
                </a:solidFill>
              </a:rPr>
              <a:t>Dispositions aux établissements uniquement mélanges</a:t>
            </a:r>
          </a:p>
        </p:txBody>
      </p:sp>
      <p:sp>
        <p:nvSpPr>
          <p:cNvPr id="11271" name="Text Box 12">
            <a:extLst>
              <a:ext uri="{FF2B5EF4-FFF2-40B4-BE49-F238E27FC236}">
                <a16:creationId xmlns:a16="http://schemas.microsoft.com/office/drawing/2014/main" id="{7062D895-2104-4AFD-8FEE-8F0E011ABD9F}"/>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11272" name="Text Box 3">
            <a:extLst>
              <a:ext uri="{FF2B5EF4-FFF2-40B4-BE49-F238E27FC236}">
                <a16:creationId xmlns:a16="http://schemas.microsoft.com/office/drawing/2014/main" id="{5103F604-9410-4215-8525-3A599BD7F095}"/>
              </a:ext>
            </a:extLst>
          </p:cNvPr>
          <p:cNvSpPr txBox="1">
            <a:spLocks noChangeArrowheads="1"/>
          </p:cNvSpPr>
          <p:nvPr/>
        </p:nvSpPr>
        <p:spPr bwMode="auto">
          <a:xfrm>
            <a:off x="395288" y="1700213"/>
            <a:ext cx="3889375"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a:solidFill>
                  <a:schemeClr val="bg1"/>
                </a:solidFill>
              </a:rPr>
              <a:t>Domaines d’application :</a:t>
            </a:r>
          </a:p>
        </p:txBody>
      </p:sp>
      <p:sp>
        <p:nvSpPr>
          <p:cNvPr id="10" name="Flèche droite 9">
            <a:extLst>
              <a:ext uri="{FF2B5EF4-FFF2-40B4-BE49-F238E27FC236}">
                <a16:creationId xmlns:a16="http://schemas.microsoft.com/office/drawing/2014/main" id="{C0EAE958-E3B0-47C5-905F-8ADB9126D281}"/>
              </a:ext>
            </a:extLst>
          </p:cNvPr>
          <p:cNvSpPr/>
          <p:nvPr/>
        </p:nvSpPr>
        <p:spPr>
          <a:xfrm>
            <a:off x="250825" y="306863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2" name="Flèche droite 9">
            <a:extLst>
              <a:ext uri="{FF2B5EF4-FFF2-40B4-BE49-F238E27FC236}">
                <a16:creationId xmlns:a16="http://schemas.microsoft.com/office/drawing/2014/main" id="{72911ED2-372C-4C3D-8EEA-703829D46508}"/>
              </a:ext>
            </a:extLst>
          </p:cNvPr>
          <p:cNvSpPr/>
          <p:nvPr/>
        </p:nvSpPr>
        <p:spPr>
          <a:xfrm>
            <a:off x="250825" y="429260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
        <p:nvSpPr>
          <p:cNvPr id="3" name="Flèche droite 9">
            <a:extLst>
              <a:ext uri="{FF2B5EF4-FFF2-40B4-BE49-F238E27FC236}">
                <a16:creationId xmlns:a16="http://schemas.microsoft.com/office/drawing/2014/main" id="{7D697BF1-2AB3-4BFD-80FF-0E34585584E2}"/>
              </a:ext>
            </a:extLst>
          </p:cNvPr>
          <p:cNvSpPr/>
          <p:nvPr/>
        </p:nvSpPr>
        <p:spPr>
          <a:xfrm>
            <a:off x="250825" y="530066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defRPr/>
            </a:pPr>
            <a:endParaRPr lang="fr-FR" altLang="fr-FR" sz="2800" b="1">
              <a:solidFill>
                <a:schemeClr val="tx2"/>
              </a:solidFill>
              <a:latin typeface="Arial" panose="020B0604020202020204" pitchFamily="34" charset="0"/>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pied de page 1">
            <a:extLst>
              <a:ext uri="{FF2B5EF4-FFF2-40B4-BE49-F238E27FC236}">
                <a16:creationId xmlns:a16="http://schemas.microsoft.com/office/drawing/2014/main" id="{BAD89D3C-05E5-4C29-8020-9411D2DF1A4C}"/>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2291" name="Espace réservé du numéro de diapositive 2">
            <a:extLst>
              <a:ext uri="{FF2B5EF4-FFF2-40B4-BE49-F238E27FC236}">
                <a16:creationId xmlns:a16="http://schemas.microsoft.com/office/drawing/2014/main" id="{DAEF9861-123D-48E3-8019-E436BEBD3B57}"/>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0D41848B-2F00-496D-92C9-4D73404DB65C}" type="slidenum">
              <a:rPr lang="fr-FR" altLang="fr-FR" sz="1200" smtClean="0">
                <a:solidFill>
                  <a:schemeClr val="tx1"/>
                </a:solidFill>
                <a:latin typeface="Arial" panose="020B0604020202020204" pitchFamily="34" charset="0"/>
              </a:rPr>
              <a:pPr>
                <a:spcBef>
                  <a:spcPct val="0"/>
                </a:spcBef>
                <a:buFontTx/>
                <a:buNone/>
              </a:pPr>
              <a:t>5</a:t>
            </a:fld>
            <a:endParaRPr lang="fr-FR" altLang="fr-FR" sz="1200">
              <a:solidFill>
                <a:schemeClr val="tx1"/>
              </a:solidFill>
              <a:latin typeface="Arial" panose="020B0604020202020204" pitchFamily="34" charset="0"/>
            </a:endParaRPr>
          </a:p>
        </p:txBody>
      </p:sp>
      <p:sp>
        <p:nvSpPr>
          <p:cNvPr id="12292" name="Text Box 2">
            <a:extLst>
              <a:ext uri="{FF2B5EF4-FFF2-40B4-BE49-F238E27FC236}">
                <a16:creationId xmlns:a16="http://schemas.microsoft.com/office/drawing/2014/main" id="{03E7FE6C-E590-4BA5-A62D-7B721566D688}"/>
              </a:ext>
            </a:extLst>
          </p:cNvPr>
          <p:cNvSpPr txBox="1">
            <a:spLocks noChangeArrowheads="1"/>
          </p:cNvSpPr>
          <p:nvPr/>
        </p:nvSpPr>
        <p:spPr bwMode="auto">
          <a:xfrm>
            <a:off x="684213" y="1916113"/>
            <a:ext cx="8208962"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u="sng">
                <a:solidFill>
                  <a:schemeClr val="tx2"/>
                </a:solidFill>
              </a:rPr>
              <a:t>1 – Définitions</a:t>
            </a:r>
          </a:p>
          <a:p>
            <a:pPr eaLnBrk="1" hangingPunct="1">
              <a:spcBef>
                <a:spcPct val="50000"/>
              </a:spcBef>
              <a:buFontTx/>
              <a:buNone/>
            </a:pPr>
            <a:r>
              <a:rPr lang="fr-FR" altLang="fr-FR" sz="2400">
                <a:solidFill>
                  <a:schemeClr val="tx2"/>
                </a:solidFill>
              </a:rPr>
              <a:t>	Les espaces d’évolution (à l’air)</a:t>
            </a:r>
          </a:p>
          <a:p>
            <a:pPr eaLnBrk="1" hangingPunct="1">
              <a:spcBef>
                <a:spcPct val="50000"/>
              </a:spcBef>
              <a:buFontTx/>
              <a:buNone/>
            </a:pPr>
            <a:r>
              <a:rPr lang="fr-FR" altLang="fr-FR" sz="2400">
                <a:solidFill>
                  <a:schemeClr val="tx2"/>
                </a:solidFill>
              </a:rPr>
              <a:t>	Les aptitudes à la plongée (à l’air)</a:t>
            </a:r>
          </a:p>
          <a:p>
            <a:pPr eaLnBrk="1" hangingPunct="1">
              <a:spcBef>
                <a:spcPct val="50000"/>
              </a:spcBef>
              <a:buFontTx/>
              <a:buNone/>
            </a:pPr>
            <a:r>
              <a:rPr lang="fr-FR" altLang="fr-FR" sz="2400">
                <a:solidFill>
                  <a:schemeClr val="tx2"/>
                </a:solidFill>
              </a:rPr>
              <a:t>             Les niveaux de pratique (à l’air)</a:t>
            </a:r>
          </a:p>
          <a:p>
            <a:pPr eaLnBrk="1" hangingPunct="1">
              <a:spcBef>
                <a:spcPct val="50000"/>
              </a:spcBef>
              <a:buFontTx/>
              <a:buNone/>
            </a:pPr>
            <a:r>
              <a:rPr lang="fr-FR" altLang="fr-FR" sz="2400">
                <a:solidFill>
                  <a:schemeClr val="tx2"/>
                </a:solidFill>
              </a:rPr>
              <a:t>	Les milieux de plongée	</a:t>
            </a:r>
          </a:p>
          <a:p>
            <a:pPr eaLnBrk="1" hangingPunct="1">
              <a:spcBef>
                <a:spcPct val="50000"/>
              </a:spcBef>
              <a:buFontTx/>
              <a:buNone/>
            </a:pPr>
            <a:r>
              <a:rPr lang="fr-FR" altLang="fr-FR" sz="2400">
                <a:solidFill>
                  <a:schemeClr val="tx2"/>
                </a:solidFill>
              </a:rPr>
              <a:t>	Le directeur de plongée</a:t>
            </a:r>
          </a:p>
          <a:p>
            <a:pPr eaLnBrk="1" hangingPunct="1">
              <a:spcBef>
                <a:spcPct val="50000"/>
              </a:spcBef>
              <a:buFontTx/>
              <a:buNone/>
            </a:pPr>
            <a:r>
              <a:rPr lang="fr-FR" altLang="fr-FR" sz="2400">
                <a:solidFill>
                  <a:schemeClr val="tx2"/>
                </a:solidFill>
              </a:rPr>
              <a:t>	La palanquée</a:t>
            </a:r>
          </a:p>
          <a:p>
            <a:pPr eaLnBrk="1" hangingPunct="1">
              <a:spcBef>
                <a:spcPct val="50000"/>
              </a:spcBef>
              <a:buFontTx/>
              <a:buNone/>
            </a:pPr>
            <a:r>
              <a:rPr lang="fr-FR" altLang="fr-FR" sz="2400">
                <a:solidFill>
                  <a:schemeClr val="tx2"/>
                </a:solidFill>
              </a:rPr>
              <a:t>	La personne encadrant la palanquée (GP)</a:t>
            </a:r>
          </a:p>
        </p:txBody>
      </p:sp>
      <p:sp>
        <p:nvSpPr>
          <p:cNvPr id="12293" name="AutoShape 3">
            <a:hlinkClick r:id="rId2" action="ppaction://hlinksldjump"/>
            <a:extLst>
              <a:ext uri="{FF2B5EF4-FFF2-40B4-BE49-F238E27FC236}">
                <a16:creationId xmlns:a16="http://schemas.microsoft.com/office/drawing/2014/main" id="{80367FCF-4FEE-4304-93CC-32D89FDD8287}"/>
              </a:ext>
            </a:extLst>
          </p:cNvPr>
          <p:cNvSpPr>
            <a:spLocks noChangeArrowheads="1"/>
          </p:cNvSpPr>
          <p:nvPr/>
        </p:nvSpPr>
        <p:spPr bwMode="auto">
          <a:xfrm>
            <a:off x="900113" y="2492375"/>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294" name="AutoShape 4">
            <a:hlinkClick r:id="rId3" action="ppaction://hlinksldjump"/>
            <a:extLst>
              <a:ext uri="{FF2B5EF4-FFF2-40B4-BE49-F238E27FC236}">
                <a16:creationId xmlns:a16="http://schemas.microsoft.com/office/drawing/2014/main" id="{B8F838E5-04FA-483E-B8C0-F16CB4EB7CD6}"/>
              </a:ext>
            </a:extLst>
          </p:cNvPr>
          <p:cNvSpPr>
            <a:spLocks noChangeArrowheads="1"/>
          </p:cNvSpPr>
          <p:nvPr/>
        </p:nvSpPr>
        <p:spPr bwMode="auto">
          <a:xfrm>
            <a:off x="900113" y="3068638"/>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295" name="AutoShape 5">
            <a:hlinkClick r:id="rId4" action="ppaction://hlinksldjump"/>
            <a:extLst>
              <a:ext uri="{FF2B5EF4-FFF2-40B4-BE49-F238E27FC236}">
                <a16:creationId xmlns:a16="http://schemas.microsoft.com/office/drawing/2014/main" id="{97FC45C8-E5EE-4D40-9588-303C19BC0B85}"/>
              </a:ext>
            </a:extLst>
          </p:cNvPr>
          <p:cNvSpPr>
            <a:spLocks noChangeArrowheads="1"/>
          </p:cNvSpPr>
          <p:nvPr/>
        </p:nvSpPr>
        <p:spPr bwMode="auto">
          <a:xfrm>
            <a:off x="900113" y="3573463"/>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296" name="AutoShape 6">
            <a:hlinkClick r:id="rId5" action="ppaction://hlinksldjump"/>
            <a:extLst>
              <a:ext uri="{FF2B5EF4-FFF2-40B4-BE49-F238E27FC236}">
                <a16:creationId xmlns:a16="http://schemas.microsoft.com/office/drawing/2014/main" id="{7C92BA35-31E1-421C-8663-0179D8839BB4}"/>
              </a:ext>
            </a:extLst>
          </p:cNvPr>
          <p:cNvSpPr>
            <a:spLocks noChangeArrowheads="1"/>
          </p:cNvSpPr>
          <p:nvPr/>
        </p:nvSpPr>
        <p:spPr bwMode="auto">
          <a:xfrm>
            <a:off x="900113" y="4149725"/>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297" name="AutoShape 7">
            <a:hlinkClick r:id="rId6" action="ppaction://hlinksldjump"/>
            <a:extLst>
              <a:ext uri="{FF2B5EF4-FFF2-40B4-BE49-F238E27FC236}">
                <a16:creationId xmlns:a16="http://schemas.microsoft.com/office/drawing/2014/main" id="{6B768231-A87A-4427-BA9E-647DB683946F}"/>
              </a:ext>
            </a:extLst>
          </p:cNvPr>
          <p:cNvSpPr>
            <a:spLocks noChangeArrowheads="1"/>
          </p:cNvSpPr>
          <p:nvPr/>
        </p:nvSpPr>
        <p:spPr bwMode="auto">
          <a:xfrm>
            <a:off x="900113" y="4724400"/>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298" name="AutoShape 8">
            <a:hlinkClick r:id="rId7" action="ppaction://hlinksldjump"/>
            <a:extLst>
              <a:ext uri="{FF2B5EF4-FFF2-40B4-BE49-F238E27FC236}">
                <a16:creationId xmlns:a16="http://schemas.microsoft.com/office/drawing/2014/main" id="{375E00C3-8DBC-4090-ADD2-D6CBE56D48AE}"/>
              </a:ext>
            </a:extLst>
          </p:cNvPr>
          <p:cNvSpPr>
            <a:spLocks noChangeArrowheads="1"/>
          </p:cNvSpPr>
          <p:nvPr/>
        </p:nvSpPr>
        <p:spPr bwMode="auto">
          <a:xfrm>
            <a:off x="900113" y="5229225"/>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299" name="Text Box 9">
            <a:extLst>
              <a:ext uri="{FF2B5EF4-FFF2-40B4-BE49-F238E27FC236}">
                <a16:creationId xmlns:a16="http://schemas.microsoft.com/office/drawing/2014/main" id="{6193CB9A-A8DC-48BD-9AD2-CEBB21B7DFE9}"/>
              </a:ext>
            </a:extLst>
          </p:cNvPr>
          <p:cNvSpPr txBox="1">
            <a:spLocks noChangeArrowheads="1"/>
          </p:cNvSpPr>
          <p:nvPr/>
        </p:nvSpPr>
        <p:spPr bwMode="auto">
          <a:xfrm>
            <a:off x="7164388" y="1773238"/>
            <a:ext cx="1441450"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800" b="1">
                <a:solidFill>
                  <a:schemeClr val="bg1"/>
                </a:solidFill>
              </a:rPr>
              <a:t>Plan</a:t>
            </a:r>
          </a:p>
        </p:txBody>
      </p:sp>
      <p:sp>
        <p:nvSpPr>
          <p:cNvPr id="12300" name="AutoShape 8">
            <a:hlinkClick r:id="rId8" action="ppaction://hlinksldjump"/>
            <a:extLst>
              <a:ext uri="{FF2B5EF4-FFF2-40B4-BE49-F238E27FC236}">
                <a16:creationId xmlns:a16="http://schemas.microsoft.com/office/drawing/2014/main" id="{355A33F6-ED13-4346-A6CB-1E7D99CC5FCD}"/>
              </a:ext>
            </a:extLst>
          </p:cNvPr>
          <p:cNvSpPr>
            <a:spLocks noChangeArrowheads="1"/>
          </p:cNvSpPr>
          <p:nvPr/>
        </p:nvSpPr>
        <p:spPr bwMode="auto">
          <a:xfrm>
            <a:off x="900113" y="5734050"/>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endParaRPr>
          </a:p>
        </p:txBody>
      </p:sp>
      <p:sp>
        <p:nvSpPr>
          <p:cNvPr id="12301" name="Text Box 14">
            <a:extLst>
              <a:ext uri="{FF2B5EF4-FFF2-40B4-BE49-F238E27FC236}">
                <a16:creationId xmlns:a16="http://schemas.microsoft.com/office/drawing/2014/main" id="{4ED28FE5-F0F5-48B7-9650-31987A71EC04}"/>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Espace réservé du pied de page 1">
            <a:extLst>
              <a:ext uri="{FF2B5EF4-FFF2-40B4-BE49-F238E27FC236}">
                <a16:creationId xmlns:a16="http://schemas.microsoft.com/office/drawing/2014/main" id="{FF88F557-B452-4023-88E2-4DD0F39FBF19}"/>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3315" name="Espace réservé du numéro de diapositive 2">
            <a:extLst>
              <a:ext uri="{FF2B5EF4-FFF2-40B4-BE49-F238E27FC236}">
                <a16:creationId xmlns:a16="http://schemas.microsoft.com/office/drawing/2014/main" id="{5ED3254F-8938-49C3-9965-7728073134E6}"/>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EB2B48AC-0158-4BF2-8AC4-A3AA37468D94}" type="slidenum">
              <a:rPr lang="fr-FR" altLang="fr-FR" sz="1200" smtClean="0">
                <a:solidFill>
                  <a:schemeClr val="tx1"/>
                </a:solidFill>
                <a:latin typeface="Arial" panose="020B0604020202020204" pitchFamily="34" charset="0"/>
              </a:rPr>
              <a:pPr>
                <a:spcBef>
                  <a:spcPct val="0"/>
                </a:spcBef>
                <a:buFontTx/>
                <a:buNone/>
              </a:pPr>
              <a:t>6</a:t>
            </a:fld>
            <a:endParaRPr lang="fr-FR" altLang="fr-FR" sz="1200">
              <a:solidFill>
                <a:schemeClr val="tx1"/>
              </a:solidFill>
              <a:latin typeface="Arial" panose="020B0604020202020204" pitchFamily="34" charset="0"/>
            </a:endParaRPr>
          </a:p>
        </p:txBody>
      </p:sp>
      <p:sp>
        <p:nvSpPr>
          <p:cNvPr id="13316" name="Espace réservé du numéro de diapositive 4">
            <a:extLst>
              <a:ext uri="{FF2B5EF4-FFF2-40B4-BE49-F238E27FC236}">
                <a16:creationId xmlns:a16="http://schemas.microsoft.com/office/drawing/2014/main" id="{360CB622-F122-4FEE-A0C5-E12AC94F3A85}"/>
              </a:ext>
            </a:extLst>
          </p:cNvPr>
          <p:cNvSpPr txBox="1">
            <a:spLocks noGrp="1"/>
          </p:cNvSpPr>
          <p:nvPr/>
        </p:nvSpPr>
        <p:spPr bwMode="auto">
          <a:xfrm>
            <a:off x="6573838" y="6545263"/>
            <a:ext cx="1905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r" eaLnBrk="1" hangingPunct="1">
              <a:spcBef>
                <a:spcPct val="0"/>
              </a:spcBef>
              <a:buFontTx/>
              <a:buNone/>
            </a:pPr>
            <a:fld id="{9233ADE5-196B-4361-A23E-4A2E76FE1E22}" type="slidenum">
              <a:rPr lang="fr-FR" altLang="fr-FR" sz="1400">
                <a:solidFill>
                  <a:schemeClr val="bg2"/>
                </a:solidFill>
                <a:latin typeface="Comic Sans MS" panose="030F0702030302020204" pitchFamily="66" charset="0"/>
              </a:rPr>
              <a:pPr algn="r" eaLnBrk="1" hangingPunct="1">
                <a:spcBef>
                  <a:spcPct val="0"/>
                </a:spcBef>
                <a:buFontTx/>
                <a:buNone/>
              </a:pPr>
              <a:t>6</a:t>
            </a:fld>
            <a:endParaRPr lang="fr-FR" altLang="fr-FR" sz="1400">
              <a:solidFill>
                <a:schemeClr val="bg2"/>
              </a:solidFill>
              <a:latin typeface="Comic Sans MS" panose="030F0702030302020204" pitchFamily="66" charset="0"/>
            </a:endParaRPr>
          </a:p>
        </p:txBody>
      </p:sp>
      <p:sp>
        <p:nvSpPr>
          <p:cNvPr id="13317" name="Text Box 2">
            <a:extLst>
              <a:ext uri="{FF2B5EF4-FFF2-40B4-BE49-F238E27FC236}">
                <a16:creationId xmlns:a16="http://schemas.microsoft.com/office/drawing/2014/main" id="{10CCAFB2-7F74-4AAC-A94D-D6BF8C578A2B}"/>
              </a:ext>
            </a:extLst>
          </p:cNvPr>
          <p:cNvSpPr txBox="1">
            <a:spLocks noChangeArrowheads="1"/>
          </p:cNvSpPr>
          <p:nvPr/>
        </p:nvSpPr>
        <p:spPr bwMode="auto">
          <a:xfrm>
            <a:off x="684213" y="1916113"/>
            <a:ext cx="8208962" cy="1979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u="sng">
                <a:solidFill>
                  <a:schemeClr val="tx2"/>
                </a:solidFill>
              </a:rPr>
              <a:t>2 – Matériel</a:t>
            </a:r>
          </a:p>
          <a:p>
            <a:pPr eaLnBrk="1" hangingPunct="1">
              <a:spcBef>
                <a:spcPct val="50000"/>
              </a:spcBef>
              <a:buFontTx/>
              <a:buNone/>
            </a:pPr>
            <a:r>
              <a:rPr lang="fr-FR" altLang="fr-FR" sz="2400">
                <a:solidFill>
                  <a:schemeClr val="tx2"/>
                </a:solidFill>
              </a:rPr>
              <a:t>	Matériel d’assistance et de secours</a:t>
            </a:r>
          </a:p>
          <a:p>
            <a:pPr eaLnBrk="1" hangingPunct="1">
              <a:spcBef>
                <a:spcPct val="50000"/>
              </a:spcBef>
              <a:buFontTx/>
              <a:buNone/>
            </a:pPr>
            <a:r>
              <a:rPr lang="fr-FR" altLang="fr-FR" sz="2400">
                <a:solidFill>
                  <a:schemeClr val="tx2"/>
                </a:solidFill>
              </a:rPr>
              <a:t>	Equipement des plongeurs (Tout Plongeur – plongeur 	Autonome - Guide de palanquée)	</a:t>
            </a:r>
          </a:p>
        </p:txBody>
      </p:sp>
      <p:sp>
        <p:nvSpPr>
          <p:cNvPr id="13318" name="Text Box 4">
            <a:extLst>
              <a:ext uri="{FF2B5EF4-FFF2-40B4-BE49-F238E27FC236}">
                <a16:creationId xmlns:a16="http://schemas.microsoft.com/office/drawing/2014/main" id="{A2A55FA7-C9D2-4F44-A7C0-B4762187D786}"/>
              </a:ext>
            </a:extLst>
          </p:cNvPr>
          <p:cNvSpPr txBox="1">
            <a:spLocks noChangeArrowheads="1"/>
          </p:cNvSpPr>
          <p:nvPr/>
        </p:nvSpPr>
        <p:spPr bwMode="auto">
          <a:xfrm>
            <a:off x="755650" y="4076700"/>
            <a:ext cx="8210550" cy="216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b="1" u="sng">
                <a:solidFill>
                  <a:schemeClr val="tx2"/>
                </a:solidFill>
              </a:rPr>
              <a:t>3 – Prérogatives</a:t>
            </a:r>
            <a:r>
              <a:rPr lang="fr-FR" altLang="fr-FR" sz="2800" b="1">
                <a:solidFill>
                  <a:schemeClr val="tx2"/>
                </a:solidFill>
              </a:rPr>
              <a:t>                 </a:t>
            </a:r>
            <a:r>
              <a:rPr lang="fr-FR" altLang="fr-FR" sz="2800" b="1" u="sng">
                <a:solidFill>
                  <a:schemeClr val="tx2"/>
                </a:solidFill>
              </a:rPr>
              <a:t>4 – Conditions d’évolution</a:t>
            </a:r>
          </a:p>
          <a:p>
            <a:pPr eaLnBrk="1" hangingPunct="1">
              <a:spcBef>
                <a:spcPct val="50000"/>
              </a:spcBef>
              <a:buFontTx/>
              <a:buNone/>
            </a:pPr>
            <a:r>
              <a:rPr lang="fr-FR" altLang="fr-FR" sz="2400">
                <a:solidFill>
                  <a:schemeClr val="tx2"/>
                </a:solidFill>
              </a:rPr>
              <a:t>	DP				Encadrant  </a:t>
            </a:r>
          </a:p>
          <a:p>
            <a:pPr eaLnBrk="1" hangingPunct="1">
              <a:spcBef>
                <a:spcPct val="50000"/>
              </a:spcBef>
              <a:buFontTx/>
              <a:buNone/>
            </a:pPr>
            <a:r>
              <a:rPr lang="fr-FR" altLang="fr-FR" sz="2400">
                <a:solidFill>
                  <a:schemeClr val="tx2"/>
                </a:solidFill>
              </a:rPr>
              <a:t>	Enseignement                            Qualifications</a:t>
            </a:r>
          </a:p>
          <a:p>
            <a:pPr eaLnBrk="1" hangingPunct="1">
              <a:spcBef>
                <a:spcPct val="50000"/>
              </a:spcBef>
              <a:buFontTx/>
              <a:buNone/>
            </a:pPr>
            <a:r>
              <a:rPr lang="fr-FR" altLang="fr-FR" sz="2400">
                <a:solidFill>
                  <a:schemeClr val="tx2"/>
                </a:solidFill>
              </a:rPr>
              <a:t>	Exploration	                            Lien Brevet / Qualification</a:t>
            </a:r>
          </a:p>
        </p:txBody>
      </p:sp>
      <p:sp>
        <p:nvSpPr>
          <p:cNvPr id="13319" name="AutoShape 6">
            <a:hlinkClick r:id="rId2" action="ppaction://hlinksldjump"/>
            <a:extLst>
              <a:ext uri="{FF2B5EF4-FFF2-40B4-BE49-F238E27FC236}">
                <a16:creationId xmlns:a16="http://schemas.microsoft.com/office/drawing/2014/main" id="{DEF325E1-006B-45EB-B25A-1BD0D6B9516C}"/>
              </a:ext>
            </a:extLst>
          </p:cNvPr>
          <p:cNvSpPr>
            <a:spLocks noChangeArrowheads="1"/>
          </p:cNvSpPr>
          <p:nvPr/>
        </p:nvSpPr>
        <p:spPr bwMode="auto">
          <a:xfrm>
            <a:off x="755650" y="2492375"/>
            <a:ext cx="503238"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0" name="AutoShape 7">
            <a:hlinkClick r:id="rId3" action="ppaction://hlinksldjump"/>
            <a:extLst>
              <a:ext uri="{FF2B5EF4-FFF2-40B4-BE49-F238E27FC236}">
                <a16:creationId xmlns:a16="http://schemas.microsoft.com/office/drawing/2014/main" id="{14CE1BF9-201E-4EF8-BD4F-70AF0D01FDF5}"/>
              </a:ext>
            </a:extLst>
          </p:cNvPr>
          <p:cNvSpPr>
            <a:spLocks noChangeArrowheads="1"/>
          </p:cNvSpPr>
          <p:nvPr/>
        </p:nvSpPr>
        <p:spPr bwMode="auto">
          <a:xfrm>
            <a:off x="755650" y="3068638"/>
            <a:ext cx="503238"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1" name="AutoShape 8">
            <a:hlinkClick r:id="rId4" action="ppaction://hlinksldjump"/>
            <a:extLst>
              <a:ext uri="{FF2B5EF4-FFF2-40B4-BE49-F238E27FC236}">
                <a16:creationId xmlns:a16="http://schemas.microsoft.com/office/drawing/2014/main" id="{9421FEB0-EA67-48EF-931B-AB7D179875B4}"/>
              </a:ext>
            </a:extLst>
          </p:cNvPr>
          <p:cNvSpPr>
            <a:spLocks noChangeArrowheads="1"/>
          </p:cNvSpPr>
          <p:nvPr/>
        </p:nvSpPr>
        <p:spPr bwMode="auto">
          <a:xfrm>
            <a:off x="827088" y="4652963"/>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2" name="AutoShape 9">
            <a:hlinkClick r:id="rId5" action="ppaction://hlinksldjump"/>
            <a:extLst>
              <a:ext uri="{FF2B5EF4-FFF2-40B4-BE49-F238E27FC236}">
                <a16:creationId xmlns:a16="http://schemas.microsoft.com/office/drawing/2014/main" id="{377B3AA9-8B8B-4E57-BE0C-810205EAC0A5}"/>
              </a:ext>
            </a:extLst>
          </p:cNvPr>
          <p:cNvSpPr>
            <a:spLocks noChangeArrowheads="1"/>
          </p:cNvSpPr>
          <p:nvPr/>
        </p:nvSpPr>
        <p:spPr bwMode="auto">
          <a:xfrm>
            <a:off x="827088" y="5229225"/>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3" name="AutoShape 10">
            <a:hlinkClick r:id="rId6" action="ppaction://hlinksldjump"/>
            <a:extLst>
              <a:ext uri="{FF2B5EF4-FFF2-40B4-BE49-F238E27FC236}">
                <a16:creationId xmlns:a16="http://schemas.microsoft.com/office/drawing/2014/main" id="{51DA5634-B763-468F-9CFF-C8A71B5D0CA3}"/>
              </a:ext>
            </a:extLst>
          </p:cNvPr>
          <p:cNvSpPr>
            <a:spLocks noChangeArrowheads="1"/>
          </p:cNvSpPr>
          <p:nvPr/>
        </p:nvSpPr>
        <p:spPr bwMode="auto">
          <a:xfrm>
            <a:off x="827088" y="5805488"/>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4" name="AutoShape 8">
            <a:hlinkClick r:id="rId7" action="ppaction://hlinksldjump"/>
            <a:extLst>
              <a:ext uri="{FF2B5EF4-FFF2-40B4-BE49-F238E27FC236}">
                <a16:creationId xmlns:a16="http://schemas.microsoft.com/office/drawing/2014/main" id="{DA337B5D-541E-435F-B812-4F1E125E7902}"/>
              </a:ext>
            </a:extLst>
          </p:cNvPr>
          <p:cNvSpPr>
            <a:spLocks noChangeArrowheads="1"/>
          </p:cNvSpPr>
          <p:nvPr/>
        </p:nvSpPr>
        <p:spPr bwMode="auto">
          <a:xfrm>
            <a:off x="4608513" y="4652963"/>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5" name="AutoShape 9">
            <a:hlinkClick r:id="rId8" action="ppaction://hlinksldjump"/>
            <a:extLst>
              <a:ext uri="{FF2B5EF4-FFF2-40B4-BE49-F238E27FC236}">
                <a16:creationId xmlns:a16="http://schemas.microsoft.com/office/drawing/2014/main" id="{93B6F6C4-6515-4A0B-A485-A4EB1919C3EE}"/>
              </a:ext>
            </a:extLst>
          </p:cNvPr>
          <p:cNvSpPr>
            <a:spLocks noChangeArrowheads="1"/>
          </p:cNvSpPr>
          <p:nvPr/>
        </p:nvSpPr>
        <p:spPr bwMode="auto">
          <a:xfrm>
            <a:off x="4608513" y="5229225"/>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6" name="AutoShape 10">
            <a:hlinkClick r:id="rId9" action="ppaction://hlinksldjump"/>
            <a:extLst>
              <a:ext uri="{FF2B5EF4-FFF2-40B4-BE49-F238E27FC236}">
                <a16:creationId xmlns:a16="http://schemas.microsoft.com/office/drawing/2014/main" id="{93E8CB9C-99D2-4DA4-9F42-EA5BAD29D309}"/>
              </a:ext>
            </a:extLst>
          </p:cNvPr>
          <p:cNvSpPr>
            <a:spLocks noChangeArrowheads="1"/>
          </p:cNvSpPr>
          <p:nvPr/>
        </p:nvSpPr>
        <p:spPr bwMode="auto">
          <a:xfrm>
            <a:off x="4608513" y="5805488"/>
            <a:ext cx="503237" cy="482600"/>
          </a:xfrm>
          <a:prstGeom prst="sun">
            <a:avLst>
              <a:gd name="adj" fmla="val 25000"/>
            </a:avLst>
          </a:prstGeom>
          <a:solidFill>
            <a:srgbClr val="FFFF00"/>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3327" name="Text Box 17">
            <a:extLst>
              <a:ext uri="{FF2B5EF4-FFF2-40B4-BE49-F238E27FC236}">
                <a16:creationId xmlns:a16="http://schemas.microsoft.com/office/drawing/2014/main" id="{09093F52-6344-4CA3-877A-723852275F93}"/>
              </a:ext>
            </a:extLst>
          </p:cNvPr>
          <p:cNvSpPr txBox="1">
            <a:spLocks noChangeArrowheads="1"/>
          </p:cNvSpPr>
          <p:nvPr/>
        </p:nvSpPr>
        <p:spPr bwMode="auto">
          <a:xfrm>
            <a:off x="250825" y="3794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13328" name="Text Box 9">
            <a:extLst>
              <a:ext uri="{FF2B5EF4-FFF2-40B4-BE49-F238E27FC236}">
                <a16:creationId xmlns:a16="http://schemas.microsoft.com/office/drawing/2014/main" id="{8BB48BDD-686A-4CDD-ADE3-3D1CAFDC42B7}"/>
              </a:ext>
            </a:extLst>
          </p:cNvPr>
          <p:cNvSpPr txBox="1">
            <a:spLocks noChangeArrowheads="1"/>
          </p:cNvSpPr>
          <p:nvPr/>
        </p:nvSpPr>
        <p:spPr bwMode="auto">
          <a:xfrm>
            <a:off x="7164388" y="1773238"/>
            <a:ext cx="1441450"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800" b="1">
                <a:solidFill>
                  <a:schemeClr val="bg1"/>
                </a:solidFill>
              </a:rPr>
              <a:t>Plan</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pied de page 1">
            <a:extLst>
              <a:ext uri="{FF2B5EF4-FFF2-40B4-BE49-F238E27FC236}">
                <a16:creationId xmlns:a16="http://schemas.microsoft.com/office/drawing/2014/main" id="{9656D63E-FD3F-4F13-BA58-DD537E5A0743}"/>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4339" name="Espace réservé du numéro de diapositive 2">
            <a:extLst>
              <a:ext uri="{FF2B5EF4-FFF2-40B4-BE49-F238E27FC236}">
                <a16:creationId xmlns:a16="http://schemas.microsoft.com/office/drawing/2014/main" id="{383AEC54-21D1-4D9E-815A-A02361EADEB6}"/>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B2453CC5-1745-488E-AD89-8EEC22B341F3}" type="slidenum">
              <a:rPr lang="fr-FR" altLang="fr-FR" sz="1200" smtClean="0">
                <a:solidFill>
                  <a:schemeClr val="tx1"/>
                </a:solidFill>
                <a:latin typeface="Arial" panose="020B0604020202020204" pitchFamily="34" charset="0"/>
              </a:rPr>
              <a:pPr>
                <a:spcBef>
                  <a:spcPct val="0"/>
                </a:spcBef>
                <a:buFontTx/>
                <a:buNone/>
              </a:pPr>
              <a:t>7</a:t>
            </a:fld>
            <a:endParaRPr lang="fr-FR" altLang="fr-FR" sz="1200">
              <a:solidFill>
                <a:schemeClr val="tx1"/>
              </a:solidFill>
              <a:latin typeface="Arial" panose="020B0604020202020204" pitchFamily="34" charset="0"/>
            </a:endParaRPr>
          </a:p>
        </p:txBody>
      </p:sp>
      <p:sp>
        <p:nvSpPr>
          <p:cNvPr id="14340" name="AutoShape 18">
            <a:hlinkClick r:id="rId2" action="ppaction://hlinksldjump"/>
            <a:extLst>
              <a:ext uri="{FF2B5EF4-FFF2-40B4-BE49-F238E27FC236}">
                <a16:creationId xmlns:a16="http://schemas.microsoft.com/office/drawing/2014/main" id="{B97DB250-0FE8-4E34-B798-BF444D956F3C}"/>
              </a:ext>
            </a:extLst>
          </p:cNvPr>
          <p:cNvSpPr>
            <a:spLocks noChangeArrowheads="1"/>
          </p:cNvSpPr>
          <p:nvPr/>
        </p:nvSpPr>
        <p:spPr bwMode="auto">
          <a:xfrm>
            <a:off x="7524750" y="6308725"/>
            <a:ext cx="647700" cy="287338"/>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9" name="Text Box 2">
            <a:extLst>
              <a:ext uri="{FF2B5EF4-FFF2-40B4-BE49-F238E27FC236}">
                <a16:creationId xmlns:a16="http://schemas.microsoft.com/office/drawing/2014/main" id="{875DF3D4-CAFA-46CB-9DCF-F22385896E82}"/>
              </a:ext>
            </a:extLst>
          </p:cNvPr>
          <p:cNvSpPr txBox="1">
            <a:spLocks noChangeArrowheads="1"/>
          </p:cNvSpPr>
          <p:nvPr/>
        </p:nvSpPr>
        <p:spPr bwMode="auto">
          <a:xfrm>
            <a:off x="539750" y="1628775"/>
            <a:ext cx="8135938" cy="519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bg2"/>
                </a:solidFill>
                <a:latin typeface="Comic Sans MS" panose="030F0702030302020204" pitchFamily="66" charset="0"/>
              </a:defRPr>
            </a:lvl1pPr>
            <a:lvl2pPr marL="742950" indent="-285750" eaLnBrk="0" hangingPunct="0">
              <a:defRPr sz="2400">
                <a:solidFill>
                  <a:schemeClr val="bg2"/>
                </a:solidFill>
                <a:latin typeface="Comic Sans MS" panose="030F0702030302020204" pitchFamily="66" charset="0"/>
              </a:defRPr>
            </a:lvl2pPr>
            <a:lvl3pPr marL="1143000" indent="-228600" eaLnBrk="0" hangingPunct="0">
              <a:defRPr sz="2400">
                <a:solidFill>
                  <a:schemeClr val="bg2"/>
                </a:solidFill>
                <a:latin typeface="Comic Sans MS" panose="030F0702030302020204" pitchFamily="66" charset="0"/>
              </a:defRPr>
            </a:lvl3pPr>
            <a:lvl4pPr marL="1600200" indent="-228600" eaLnBrk="0" hangingPunct="0">
              <a:defRPr sz="2400">
                <a:solidFill>
                  <a:schemeClr val="bg2"/>
                </a:solidFill>
                <a:latin typeface="Comic Sans MS" panose="030F0702030302020204" pitchFamily="66" charset="0"/>
              </a:defRPr>
            </a:lvl4pPr>
            <a:lvl5pPr marL="2057400" indent="-228600" eaLnBrk="0" hangingPunct="0">
              <a:defRPr sz="2400">
                <a:solidFill>
                  <a:schemeClr val="bg2"/>
                </a:solidFill>
                <a:latin typeface="Comic Sans MS" panose="030F0702030302020204" pitchFamily="66" charset="0"/>
              </a:defRPr>
            </a:lvl5pPr>
            <a:lvl6pPr marL="2514600" indent="-228600" eaLnBrk="0" fontAlgn="base" hangingPunct="0">
              <a:spcBef>
                <a:spcPct val="0"/>
              </a:spcBef>
              <a:spcAft>
                <a:spcPct val="0"/>
              </a:spcAft>
              <a:defRPr sz="2400">
                <a:solidFill>
                  <a:schemeClr val="bg2"/>
                </a:solidFill>
                <a:latin typeface="Comic Sans MS" panose="030F0702030302020204" pitchFamily="66" charset="0"/>
              </a:defRPr>
            </a:lvl6pPr>
            <a:lvl7pPr marL="2971800" indent="-228600" eaLnBrk="0" fontAlgn="base" hangingPunct="0">
              <a:spcBef>
                <a:spcPct val="0"/>
              </a:spcBef>
              <a:spcAft>
                <a:spcPct val="0"/>
              </a:spcAft>
              <a:defRPr sz="2400">
                <a:solidFill>
                  <a:schemeClr val="bg2"/>
                </a:solidFill>
                <a:latin typeface="Comic Sans MS" panose="030F0702030302020204" pitchFamily="66" charset="0"/>
              </a:defRPr>
            </a:lvl7pPr>
            <a:lvl8pPr marL="3429000" indent="-228600" eaLnBrk="0" fontAlgn="base" hangingPunct="0">
              <a:spcBef>
                <a:spcPct val="0"/>
              </a:spcBef>
              <a:spcAft>
                <a:spcPct val="0"/>
              </a:spcAft>
              <a:defRPr sz="2400">
                <a:solidFill>
                  <a:schemeClr val="bg2"/>
                </a:solidFill>
                <a:latin typeface="Comic Sans MS" panose="030F0702030302020204" pitchFamily="66" charset="0"/>
              </a:defRPr>
            </a:lvl8pPr>
            <a:lvl9pPr marL="3886200" indent="-228600" eaLnBrk="0" fontAlgn="base" hangingPunct="0">
              <a:spcBef>
                <a:spcPct val="0"/>
              </a:spcBef>
              <a:spcAft>
                <a:spcPct val="0"/>
              </a:spcAft>
              <a:defRPr sz="2400">
                <a:solidFill>
                  <a:schemeClr val="bg2"/>
                </a:solidFill>
                <a:latin typeface="Comic Sans MS" panose="030F0702030302020204" pitchFamily="66" charset="0"/>
              </a:defRPr>
            </a:lvl9pPr>
          </a:lstStyle>
          <a:p>
            <a:pPr eaLnBrk="1" hangingPunct="1">
              <a:spcBef>
                <a:spcPct val="50000"/>
              </a:spcBef>
              <a:defRPr/>
            </a:pPr>
            <a:r>
              <a:rPr lang="fr-FR" altLang="fr-FR" sz="2800" b="1">
                <a:solidFill>
                  <a:schemeClr val="bg1"/>
                </a:solidFill>
                <a:latin typeface="Calibri" panose="020F0502020204030204" pitchFamily="34" charset="0"/>
              </a:rPr>
              <a:t>Les espaces d’évolution pour la plongée </a:t>
            </a:r>
            <a:r>
              <a:rPr lang="fr-FR" altLang="fr-FR" sz="2800" b="1">
                <a:solidFill>
                  <a:srgbClr val="FF0000"/>
                </a:solidFill>
                <a:latin typeface="Calibri" panose="020F0502020204030204" pitchFamily="34" charset="0"/>
              </a:rPr>
              <a:t>à l’air</a:t>
            </a:r>
            <a:r>
              <a:rPr lang="fr-FR" altLang="fr-FR" sz="2800" b="1">
                <a:solidFill>
                  <a:schemeClr val="bg1"/>
                </a:solidFill>
                <a:latin typeface="Calibri" panose="020F0502020204030204" pitchFamily="34" charset="0"/>
              </a:rPr>
              <a:t> :</a:t>
            </a:r>
            <a:endParaRPr lang="fr-FR" altLang="fr-FR" sz="2800" u="sng">
              <a:solidFill>
                <a:schemeClr val="bg1"/>
              </a:solidFill>
              <a:effectLst>
                <a:outerShdw blurRad="38100" dist="38100" dir="2700000" algn="tl">
                  <a:srgbClr val="000000"/>
                </a:outerShdw>
              </a:effectLst>
              <a:latin typeface="Calibri" panose="020F0502020204030204" pitchFamily="34" charset="0"/>
            </a:endParaRPr>
          </a:p>
        </p:txBody>
      </p:sp>
      <p:sp>
        <p:nvSpPr>
          <p:cNvPr id="14342" name="Text Box 17">
            <a:extLst>
              <a:ext uri="{FF2B5EF4-FFF2-40B4-BE49-F238E27FC236}">
                <a16:creationId xmlns:a16="http://schemas.microsoft.com/office/drawing/2014/main" id="{60738376-4055-4890-AD17-8FD40E5B8B1A}"/>
              </a:ext>
            </a:extLst>
          </p:cNvPr>
          <p:cNvSpPr txBox="1">
            <a:spLocks noChangeArrowheads="1"/>
          </p:cNvSpPr>
          <p:nvPr/>
        </p:nvSpPr>
        <p:spPr bwMode="auto">
          <a:xfrm>
            <a:off x="0" y="5373688"/>
            <a:ext cx="91440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50000"/>
              </a:spcBef>
              <a:buFontTx/>
              <a:buNone/>
            </a:pPr>
            <a:r>
              <a:rPr lang="fr-FR" altLang="fr-FR" sz="2400">
                <a:solidFill>
                  <a:schemeClr val="tx2"/>
                </a:solidFill>
              </a:rPr>
              <a:t>D’autres espaces d’évolution vont de 60 à 120 mètres. Ces espaces ne sont accessibles que pour des gaz autres que l’air</a:t>
            </a:r>
          </a:p>
        </p:txBody>
      </p:sp>
      <p:pic>
        <p:nvPicPr>
          <p:cNvPr id="14343" name="Picture 22">
            <a:extLst>
              <a:ext uri="{FF2B5EF4-FFF2-40B4-BE49-F238E27FC236}">
                <a16:creationId xmlns:a16="http://schemas.microsoft.com/office/drawing/2014/main" id="{8CCAF99E-A598-45FB-A0A8-F22D3712EB4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2276475"/>
            <a:ext cx="4054475" cy="2878138"/>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4344" name="ZoneTexte 10">
            <a:extLst>
              <a:ext uri="{FF2B5EF4-FFF2-40B4-BE49-F238E27FC236}">
                <a16:creationId xmlns:a16="http://schemas.microsoft.com/office/drawing/2014/main" id="{FC7EAD46-28CC-4DA0-8950-583792A76665}"/>
              </a:ext>
            </a:extLst>
          </p:cNvPr>
          <p:cNvSpPr txBox="1">
            <a:spLocks noChangeArrowheads="1"/>
          </p:cNvSpPr>
          <p:nvPr/>
        </p:nvSpPr>
        <p:spPr bwMode="auto">
          <a:xfrm>
            <a:off x="5724525" y="3068638"/>
            <a:ext cx="316865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2400" b="1" u="sng">
                <a:solidFill>
                  <a:schemeClr val="tx2"/>
                </a:solidFill>
              </a:rPr>
              <a:t>Aucun</a:t>
            </a:r>
            <a:r>
              <a:rPr lang="fr-FR" altLang="fr-FR" sz="2400" b="1">
                <a:solidFill>
                  <a:schemeClr val="tx2"/>
                </a:solidFill>
              </a:rPr>
              <a:t> dépassement de profondeur n’est possible.</a:t>
            </a:r>
          </a:p>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4345" name="ZoneTexte 11">
            <a:extLst>
              <a:ext uri="{FF2B5EF4-FFF2-40B4-BE49-F238E27FC236}">
                <a16:creationId xmlns:a16="http://schemas.microsoft.com/office/drawing/2014/main" id="{C9D84E36-6D13-4185-BB86-093B146E8A8F}"/>
              </a:ext>
            </a:extLst>
          </p:cNvPr>
          <p:cNvSpPr txBox="1">
            <a:spLocks noChangeArrowheads="1"/>
          </p:cNvSpPr>
          <p:nvPr/>
        </p:nvSpPr>
        <p:spPr bwMode="auto">
          <a:xfrm>
            <a:off x="5076825" y="3068638"/>
            <a:ext cx="720725" cy="143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8800" b="1">
                <a:solidFill>
                  <a:srgbClr val="FF0000"/>
                </a:solidFill>
              </a:rPr>
              <a:t>!</a:t>
            </a:r>
          </a:p>
        </p:txBody>
      </p:sp>
      <p:sp>
        <p:nvSpPr>
          <p:cNvPr id="14346" name="Text Box 11">
            <a:extLst>
              <a:ext uri="{FF2B5EF4-FFF2-40B4-BE49-F238E27FC236}">
                <a16:creationId xmlns:a16="http://schemas.microsoft.com/office/drawing/2014/main" id="{D8B361D8-57B3-4B6D-B736-DE68BD11E90B}"/>
              </a:ext>
            </a:extLst>
          </p:cNvPr>
          <p:cNvSpPr txBox="1">
            <a:spLocks noChangeArrowheads="1"/>
          </p:cNvSpPr>
          <p:nvPr/>
        </p:nvSpPr>
        <p:spPr bwMode="auto">
          <a:xfrm>
            <a:off x="250825" y="404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DDC6D5EC-34C0-4B2E-A31A-7EBD7183A95F}"/>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5363" name="Espace réservé du numéro de diapositive 2">
            <a:extLst>
              <a:ext uri="{FF2B5EF4-FFF2-40B4-BE49-F238E27FC236}">
                <a16:creationId xmlns:a16="http://schemas.microsoft.com/office/drawing/2014/main" id="{198B45AB-80F4-42C3-B4B5-1B5996D2C071}"/>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E12B6E55-A5BC-4EB6-A729-665C696F5A4B}" type="slidenum">
              <a:rPr lang="fr-FR" altLang="fr-FR" sz="1200" smtClean="0">
                <a:solidFill>
                  <a:schemeClr val="tx1"/>
                </a:solidFill>
                <a:latin typeface="Arial" panose="020B0604020202020204" pitchFamily="34" charset="0"/>
              </a:rPr>
              <a:pPr>
                <a:spcBef>
                  <a:spcPct val="0"/>
                </a:spcBef>
                <a:buFontTx/>
                <a:buNone/>
              </a:pPr>
              <a:t>8</a:t>
            </a:fld>
            <a:endParaRPr lang="fr-FR" altLang="fr-FR" sz="1200">
              <a:solidFill>
                <a:schemeClr val="tx1"/>
              </a:solidFill>
              <a:latin typeface="Arial" panose="020B0604020202020204" pitchFamily="34" charset="0"/>
            </a:endParaRPr>
          </a:p>
        </p:txBody>
      </p:sp>
      <p:sp>
        <p:nvSpPr>
          <p:cNvPr id="15364" name="Text Box 28">
            <a:extLst>
              <a:ext uri="{FF2B5EF4-FFF2-40B4-BE49-F238E27FC236}">
                <a16:creationId xmlns:a16="http://schemas.microsoft.com/office/drawing/2014/main" id="{3D651DC2-B3CC-4DDA-9BA4-5082E40CC5E4}"/>
              </a:ext>
            </a:extLst>
          </p:cNvPr>
          <p:cNvSpPr txBox="1">
            <a:spLocks noChangeArrowheads="1"/>
          </p:cNvSpPr>
          <p:nvPr/>
        </p:nvSpPr>
        <p:spPr bwMode="auto">
          <a:xfrm>
            <a:off x="395288" y="1628775"/>
            <a:ext cx="8424862"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Tableau d’aptitude des pratiquants à l’air (extrait annexe III-14a)</a:t>
            </a:r>
          </a:p>
        </p:txBody>
      </p:sp>
      <p:pic>
        <p:nvPicPr>
          <p:cNvPr id="15365" name="Picture 38">
            <a:extLst>
              <a:ext uri="{FF2B5EF4-FFF2-40B4-BE49-F238E27FC236}">
                <a16:creationId xmlns:a16="http://schemas.microsoft.com/office/drawing/2014/main" id="{230F4DC2-9FF2-4C0F-8933-300B954AE4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6050" y="2133600"/>
            <a:ext cx="8851900" cy="4124325"/>
          </a:xfrm>
          <a:prstGeom prst="rect">
            <a:avLst/>
          </a:prstGeom>
          <a:solidFill>
            <a:srgbClr val="3333CC"/>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15366" name="Text Box 7">
            <a:extLst>
              <a:ext uri="{FF2B5EF4-FFF2-40B4-BE49-F238E27FC236}">
                <a16:creationId xmlns:a16="http://schemas.microsoft.com/office/drawing/2014/main" id="{80FA88AF-55E6-44B2-8E85-9AA4AB0AA716}"/>
              </a:ext>
            </a:extLst>
          </p:cNvPr>
          <p:cNvSpPr txBox="1">
            <a:spLocks noChangeArrowheads="1"/>
          </p:cNvSpPr>
          <p:nvPr/>
        </p:nvSpPr>
        <p:spPr bwMode="auto">
          <a:xfrm>
            <a:off x="250825" y="404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pied de page 1">
            <a:extLst>
              <a:ext uri="{FF2B5EF4-FFF2-40B4-BE49-F238E27FC236}">
                <a16:creationId xmlns:a16="http://schemas.microsoft.com/office/drawing/2014/main" id="{FD49F091-CE20-4F39-BCD5-3D1949CC6E29}"/>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6387" name="Espace réservé du numéro de diapositive 2">
            <a:extLst>
              <a:ext uri="{FF2B5EF4-FFF2-40B4-BE49-F238E27FC236}">
                <a16:creationId xmlns:a16="http://schemas.microsoft.com/office/drawing/2014/main" id="{A208A6B0-5BAD-4C25-9F7F-E753B04E143F}"/>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6B3BC436-35E0-4689-9B05-15E2F60815EC}" type="slidenum">
              <a:rPr lang="fr-FR" altLang="fr-FR" sz="1200" smtClean="0">
                <a:solidFill>
                  <a:schemeClr val="tx1"/>
                </a:solidFill>
                <a:latin typeface="Arial" panose="020B0604020202020204" pitchFamily="34" charset="0"/>
              </a:rPr>
              <a:pPr>
                <a:spcBef>
                  <a:spcPct val="0"/>
                </a:spcBef>
                <a:buFontTx/>
                <a:buNone/>
              </a:pPr>
              <a:t>9</a:t>
            </a:fld>
            <a:endParaRPr lang="fr-FR" altLang="fr-FR" sz="1200">
              <a:solidFill>
                <a:schemeClr val="tx1"/>
              </a:solidFill>
              <a:latin typeface="Arial" panose="020B0604020202020204" pitchFamily="34" charset="0"/>
            </a:endParaRPr>
          </a:p>
        </p:txBody>
      </p:sp>
      <p:sp>
        <p:nvSpPr>
          <p:cNvPr id="16388" name="AutoShape 18">
            <a:hlinkClick r:id="rId2" action="ppaction://hlinksldjump"/>
            <a:extLst>
              <a:ext uri="{FF2B5EF4-FFF2-40B4-BE49-F238E27FC236}">
                <a16:creationId xmlns:a16="http://schemas.microsoft.com/office/drawing/2014/main" id="{84F95AD9-3602-42DD-AF77-07C3C775EF4D}"/>
              </a:ext>
            </a:extLst>
          </p:cNvPr>
          <p:cNvSpPr>
            <a:spLocks noChangeArrowheads="1"/>
          </p:cNvSpPr>
          <p:nvPr/>
        </p:nvSpPr>
        <p:spPr bwMode="auto">
          <a:xfrm>
            <a:off x="7308850" y="6237288"/>
            <a:ext cx="647700" cy="287337"/>
          </a:xfrm>
          <a:prstGeom prst="horizontalScroll">
            <a:avLst>
              <a:gd name="adj" fmla="val 12500"/>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lgn="ctr" eaLnBrk="1" hangingPunct="1">
              <a:spcBef>
                <a:spcPct val="0"/>
              </a:spcBef>
              <a:buFontTx/>
              <a:buNone/>
            </a:pPr>
            <a:r>
              <a:rPr lang="fr-FR" altLang="fr-FR" sz="1000" b="1">
                <a:solidFill>
                  <a:schemeClr val="tx1"/>
                </a:solidFill>
                <a:hlinkClick r:id="rId3" action="ppaction://hlinksldjump"/>
              </a:rPr>
              <a:t>Retour</a:t>
            </a:r>
            <a:endParaRPr lang="fr-FR" altLang="fr-FR" sz="1000" b="1">
              <a:solidFill>
                <a:schemeClr val="tx1"/>
              </a:solidFill>
            </a:endParaRPr>
          </a:p>
        </p:txBody>
      </p:sp>
      <p:sp>
        <p:nvSpPr>
          <p:cNvPr id="16389" name="Rectangle 3">
            <a:extLst>
              <a:ext uri="{FF2B5EF4-FFF2-40B4-BE49-F238E27FC236}">
                <a16:creationId xmlns:a16="http://schemas.microsoft.com/office/drawing/2014/main" id="{8B2C36AB-035E-46A9-AC63-82A44C9500D4}"/>
              </a:ext>
            </a:extLst>
          </p:cNvPr>
          <p:cNvSpPr txBox="1">
            <a:spLocks noChangeArrowheads="1"/>
          </p:cNvSpPr>
          <p:nvPr/>
        </p:nvSpPr>
        <p:spPr bwMode="auto">
          <a:xfrm>
            <a:off x="250825" y="2492375"/>
            <a:ext cx="8713788"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buClr>
                <a:schemeClr val="tx2"/>
              </a:buClr>
              <a:buSzPct val="75000"/>
              <a:buFontTx/>
              <a:buNone/>
            </a:pPr>
            <a:r>
              <a:rPr lang="fr-FR" altLang="fr-FR" sz="2800" b="1">
                <a:solidFill>
                  <a:schemeClr val="tx2"/>
                </a:solidFill>
              </a:rPr>
              <a:t>C’est le directeur de plongée qui valide les aptitudes en fonction :</a:t>
            </a:r>
          </a:p>
          <a:p>
            <a:pPr eaLnBrk="1" hangingPunct="1">
              <a:buClr>
                <a:schemeClr val="tx2"/>
              </a:buClr>
              <a:buSzPct val="75000"/>
              <a:buFontTx/>
              <a:buNone/>
            </a:pPr>
            <a:endParaRPr lang="fr-FR" altLang="fr-FR" sz="900" b="1">
              <a:solidFill>
                <a:schemeClr val="tx2"/>
              </a:solidFill>
            </a:endParaRPr>
          </a:p>
          <a:p>
            <a:pPr eaLnBrk="1" hangingPunct="1">
              <a:buClr>
                <a:schemeClr val="tx2"/>
              </a:buClr>
              <a:buFont typeface="Wingdings" panose="05000000000000000000" pitchFamily="2" charset="2"/>
              <a:buChar char="ü"/>
            </a:pPr>
            <a:r>
              <a:rPr lang="fr-FR" altLang="fr-FR" sz="2400">
                <a:solidFill>
                  <a:schemeClr val="tx2"/>
                </a:solidFill>
              </a:rPr>
              <a:t>De l’expérience du plongeur attestée par son carnet de plongée</a:t>
            </a:r>
          </a:p>
          <a:p>
            <a:pPr marL="0" lvl="1" eaLnBrk="1" hangingPunct="1">
              <a:buClr>
                <a:schemeClr val="folHlink"/>
              </a:buClr>
              <a:buFont typeface="Wingdings" panose="05000000000000000000" pitchFamily="2" charset="2"/>
              <a:buChar char="ü"/>
            </a:pPr>
            <a:r>
              <a:rPr lang="fr-FR" altLang="fr-FR" sz="2400">
                <a:solidFill>
                  <a:schemeClr val="tx2"/>
                </a:solidFill>
              </a:rPr>
              <a:t>D’une suite de tests d’évaluation</a:t>
            </a:r>
          </a:p>
          <a:p>
            <a:pPr eaLnBrk="1" hangingPunct="1">
              <a:buClr>
                <a:schemeClr val="folHlink"/>
              </a:buClr>
              <a:buFont typeface="Wingdings" panose="05000000000000000000" pitchFamily="2" charset="2"/>
              <a:buChar char="ü"/>
            </a:pPr>
            <a:r>
              <a:rPr lang="fr-FR" altLang="fr-FR" sz="2400">
                <a:solidFill>
                  <a:schemeClr val="tx2"/>
                </a:solidFill>
              </a:rPr>
              <a:t>D’autres critères (comportement, etc.)</a:t>
            </a:r>
          </a:p>
          <a:p>
            <a:pPr eaLnBrk="1" hangingPunct="1">
              <a:buClr>
                <a:schemeClr val="tx2"/>
              </a:buClr>
              <a:buSzPct val="75000"/>
              <a:buFontTx/>
              <a:buNone/>
            </a:pPr>
            <a:endParaRPr lang="fr-FR" altLang="fr-FR" sz="900">
              <a:solidFill>
                <a:schemeClr val="tx2"/>
              </a:solidFill>
            </a:endParaRPr>
          </a:p>
          <a:p>
            <a:pPr eaLnBrk="1" hangingPunct="1">
              <a:buClr>
                <a:schemeClr val="tx2"/>
              </a:buClr>
              <a:buSzPct val="75000"/>
              <a:buFontTx/>
              <a:buNone/>
            </a:pPr>
            <a:r>
              <a:rPr lang="fr-FR" altLang="fr-FR" sz="2400">
                <a:solidFill>
                  <a:schemeClr val="tx2"/>
                </a:solidFill>
              </a:rPr>
              <a:t>Une aptitude ne donne </a:t>
            </a:r>
            <a:r>
              <a:rPr lang="fr-FR" altLang="fr-FR" sz="2400" u="sng">
                <a:solidFill>
                  <a:schemeClr val="tx2"/>
                </a:solidFill>
              </a:rPr>
              <a:t>pas lieu à délivrance </a:t>
            </a:r>
            <a:r>
              <a:rPr lang="fr-FR" altLang="fr-FR" sz="2400">
                <a:solidFill>
                  <a:schemeClr val="tx2"/>
                </a:solidFill>
              </a:rPr>
              <a:t>d’une attestation. </a:t>
            </a:r>
            <a:r>
              <a:rPr lang="fr-FR" altLang="fr-FR" sz="2400" u="sng">
                <a:solidFill>
                  <a:schemeClr val="tx2"/>
                </a:solidFill>
              </a:rPr>
              <a:t>Elle n’a pas un caractère définitif</a:t>
            </a:r>
            <a:endParaRPr lang="fr-FR" altLang="fr-FR" sz="2400">
              <a:solidFill>
                <a:schemeClr val="tx2"/>
              </a:solidFill>
            </a:endParaRPr>
          </a:p>
        </p:txBody>
      </p:sp>
      <p:sp>
        <p:nvSpPr>
          <p:cNvPr id="16390" name="Text Box 8">
            <a:extLst>
              <a:ext uri="{FF2B5EF4-FFF2-40B4-BE49-F238E27FC236}">
                <a16:creationId xmlns:a16="http://schemas.microsoft.com/office/drawing/2014/main" id="{4FEAE89E-4C5C-4104-B32F-ED6176799F2C}"/>
              </a:ext>
            </a:extLst>
          </p:cNvPr>
          <p:cNvSpPr txBox="1">
            <a:spLocks noChangeArrowheads="1"/>
          </p:cNvSpPr>
          <p:nvPr/>
        </p:nvSpPr>
        <p:spPr bwMode="auto">
          <a:xfrm>
            <a:off x="250825" y="404813"/>
            <a:ext cx="54927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r>
              <a:rPr lang="fr-FR" altLang="fr-FR" sz="4000" b="1">
                <a:solidFill>
                  <a:schemeClr val="bg2"/>
                </a:solidFill>
              </a:rPr>
              <a:t>Code du sport et plongée</a:t>
            </a:r>
          </a:p>
        </p:txBody>
      </p:sp>
      <p:sp>
        <p:nvSpPr>
          <p:cNvPr id="16391" name="Text Box 28">
            <a:extLst>
              <a:ext uri="{FF2B5EF4-FFF2-40B4-BE49-F238E27FC236}">
                <a16:creationId xmlns:a16="http://schemas.microsoft.com/office/drawing/2014/main" id="{403FCFF6-BDAF-4611-A002-9567F5774AD2}"/>
              </a:ext>
            </a:extLst>
          </p:cNvPr>
          <p:cNvSpPr txBox="1">
            <a:spLocks noChangeArrowheads="1"/>
          </p:cNvSpPr>
          <p:nvPr/>
        </p:nvSpPr>
        <p:spPr bwMode="auto">
          <a:xfrm>
            <a:off x="323850" y="1773238"/>
            <a:ext cx="8424863" cy="457200"/>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1">
                <a:solidFill>
                  <a:schemeClr val="bg1"/>
                </a:solidFill>
              </a:rPr>
              <a:t>Tableau d’aptitude des pratiquants à l’air (extrait annexe III-14a)</a:t>
            </a:r>
          </a:p>
        </p:txBody>
      </p:sp>
    </p:spTree>
  </p:cSld>
  <p:clrMapOvr>
    <a:masterClrMapping/>
  </p:clrMapOvr>
  <p:transition spd="med"/>
</p:sld>
</file>

<file path=ppt/theme/theme1.xml><?xml version="1.0" encoding="utf-8"?>
<a:theme xmlns:a="http://schemas.openxmlformats.org/drawingml/2006/main" name="Masque Codep 92">
  <a:themeElements>
    <a:clrScheme name="Masque Codep 9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Masque Codep 9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Masque Codep 9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Bleu électrique">
  <a:themeElements>
    <a:clrScheme name="Bleu électriqu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Bleu électrique">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bg2"/>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400" b="0" i="0" u="none" strike="noStrike" cap="none" normalizeH="0" baseline="0" smtClean="0">
            <a:ln>
              <a:noFill/>
            </a:ln>
            <a:solidFill>
              <a:schemeClr val="bg2"/>
            </a:solidFill>
            <a:effectLst/>
            <a:latin typeface="Comic Sans MS" pitchFamily="66" charset="0"/>
          </a:defRPr>
        </a:defPPr>
      </a:lstStyle>
    </a:lnDef>
  </a:objectDefaults>
  <a:extraClrSchemeLst>
    <a:extraClrScheme>
      <a:clrScheme name="Bleu électriqu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Bleu électriqu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Bleu électriqu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Designs\Bleu électrique.pot</Template>
  <TotalTime>3223</TotalTime>
  <Words>1380</Words>
  <Application>Microsoft Office PowerPoint</Application>
  <PresentationFormat>Affichage à l'écran (4:3)</PresentationFormat>
  <Paragraphs>247</Paragraphs>
  <Slides>29</Slides>
  <Notes>2</Notes>
  <HiddenSlides>0</HiddenSlides>
  <MMClips>0</MMClips>
  <ScaleCrop>false</ScaleCrop>
  <HeadingPairs>
    <vt:vector size="6" baseType="variant">
      <vt:variant>
        <vt:lpstr>Polices utilisées</vt:lpstr>
      </vt:variant>
      <vt:variant>
        <vt:i4>6</vt:i4>
      </vt:variant>
      <vt:variant>
        <vt:lpstr>Thème</vt:lpstr>
      </vt:variant>
      <vt:variant>
        <vt:i4>2</vt:i4>
      </vt:variant>
      <vt:variant>
        <vt:lpstr>Titres des diapositives</vt:lpstr>
      </vt:variant>
      <vt:variant>
        <vt:i4>29</vt:i4>
      </vt:variant>
    </vt:vector>
  </HeadingPairs>
  <TitlesOfParts>
    <vt:vector size="37" baseType="lpstr">
      <vt:lpstr>Arial</vt:lpstr>
      <vt:lpstr>Calibri</vt:lpstr>
      <vt:lpstr>Comic Sans MS</vt:lpstr>
      <vt:lpstr>Courier New</vt:lpstr>
      <vt:lpstr>Times New Roman</vt:lpstr>
      <vt:lpstr>Wingdings</vt:lpstr>
      <vt:lpstr>Masque Codep 92</vt:lpstr>
      <vt:lpstr>2_Bleu électrique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stage initial</dc:title>
  <dc:creator>Patrick</dc:creator>
  <cp:lastModifiedBy>CORBEL Brigitte</cp:lastModifiedBy>
  <cp:revision>118</cp:revision>
  <dcterms:created xsi:type="dcterms:W3CDTF">2001-05-06T13:33:23Z</dcterms:created>
  <dcterms:modified xsi:type="dcterms:W3CDTF">2018-09-23T15:40:20Z</dcterms:modified>
</cp:coreProperties>
</file>