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7"/>
  </p:notesMasterIdLst>
  <p:handoutMasterIdLst>
    <p:handoutMasterId r:id="rId58"/>
  </p:handoutMasterIdLst>
  <p:sldIdLst>
    <p:sldId id="280" r:id="rId2"/>
    <p:sldId id="281" r:id="rId3"/>
    <p:sldId id="261" r:id="rId4"/>
    <p:sldId id="283" r:id="rId5"/>
    <p:sldId id="284" r:id="rId6"/>
    <p:sldId id="285" r:id="rId7"/>
    <p:sldId id="319" r:id="rId8"/>
    <p:sldId id="322" r:id="rId9"/>
    <p:sldId id="287" r:id="rId10"/>
    <p:sldId id="288" r:id="rId11"/>
    <p:sldId id="289" r:id="rId12"/>
    <p:sldId id="298" r:id="rId13"/>
    <p:sldId id="299" r:id="rId14"/>
    <p:sldId id="300" r:id="rId15"/>
    <p:sldId id="301" r:id="rId16"/>
    <p:sldId id="290" r:id="rId17"/>
    <p:sldId id="291" r:id="rId18"/>
    <p:sldId id="292" r:id="rId19"/>
    <p:sldId id="306" r:id="rId20"/>
    <p:sldId id="294" r:id="rId21"/>
    <p:sldId id="295" r:id="rId22"/>
    <p:sldId id="296" r:id="rId23"/>
    <p:sldId id="293" r:id="rId24"/>
    <p:sldId id="297" r:id="rId25"/>
    <p:sldId id="308" r:id="rId26"/>
    <p:sldId id="309" r:id="rId27"/>
    <p:sldId id="310" r:id="rId28"/>
    <p:sldId id="311" r:id="rId29"/>
    <p:sldId id="320" r:id="rId30"/>
    <p:sldId id="304" r:id="rId31"/>
    <p:sldId id="305" r:id="rId32"/>
    <p:sldId id="312" r:id="rId33"/>
    <p:sldId id="321" r:id="rId34"/>
    <p:sldId id="313" r:id="rId35"/>
    <p:sldId id="314" r:id="rId36"/>
    <p:sldId id="323" r:id="rId37"/>
    <p:sldId id="324" r:id="rId38"/>
    <p:sldId id="325" r:id="rId39"/>
    <p:sldId id="326" r:id="rId40"/>
    <p:sldId id="327" r:id="rId41"/>
    <p:sldId id="328" r:id="rId42"/>
    <p:sldId id="329" r:id="rId43"/>
    <p:sldId id="330" r:id="rId44"/>
    <p:sldId id="331" r:id="rId45"/>
    <p:sldId id="332" r:id="rId46"/>
    <p:sldId id="333" r:id="rId47"/>
    <p:sldId id="334" r:id="rId48"/>
    <p:sldId id="335" r:id="rId49"/>
    <p:sldId id="336" r:id="rId50"/>
    <p:sldId id="337" r:id="rId51"/>
    <p:sldId id="315" r:id="rId52"/>
    <p:sldId id="276" r:id="rId53"/>
    <p:sldId id="277" r:id="rId54"/>
    <p:sldId id="316" r:id="rId55"/>
    <p:sldId id="282" r:id="rId56"/>
  </p:sldIdLst>
  <p:sldSz cx="9144000" cy="6858000" type="screen4x3"/>
  <p:notesSz cx="6858000" cy="9144000"/>
  <p:defaultTextStyle>
    <a:defPPr>
      <a:defRPr lang="fr-FR"/>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Style à thème 1 - Accentuation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4B1156A-380E-4F78-BDF5-A606A8083BF9}" styleName="Style moyen 4 - Accentuation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154"/>
    <p:restoredTop sz="76268"/>
  </p:normalViewPr>
  <p:slideViewPr>
    <p:cSldViewPr>
      <p:cViewPr varScale="1">
        <p:scale>
          <a:sx n="53" d="100"/>
          <a:sy n="53" d="100"/>
        </p:scale>
        <p:origin x="1716" y="72"/>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672"/>
    </p:cViewPr>
  </p:sorterViewPr>
  <p:notesViewPr>
    <p:cSldViewPr>
      <p:cViewPr varScale="1">
        <p:scale>
          <a:sx n="69" d="100"/>
          <a:sy n="69" d="100"/>
        </p:scale>
        <p:origin x="3264"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12940E-DEC2-1D44-A946-B9B3FF3EA33C}" type="doc">
      <dgm:prSet loTypeId="urn:microsoft.com/office/officeart/2005/8/layout/vList3" loCatId="" qsTypeId="urn:microsoft.com/office/officeart/2005/8/quickstyle/simple4" qsCatId="simple" csTypeId="urn:microsoft.com/office/officeart/2005/8/colors/colorful2" csCatId="colorful" phldr="1"/>
      <dgm:spPr/>
    </dgm:pt>
    <dgm:pt modelId="{1C15A576-0193-FA44-A861-90C477C46C3D}">
      <dgm:prSet phldrT="[Texte]"/>
      <dgm:spPr/>
      <dgm:t>
        <a:bodyPr/>
        <a:lstStyle/>
        <a:p>
          <a:r>
            <a:rPr lang="fr-FR" dirty="0" smtClean="0"/>
            <a:t>Le directeur de plongée</a:t>
          </a:r>
          <a:endParaRPr lang="fr-FR" dirty="0"/>
        </a:p>
      </dgm:t>
    </dgm:pt>
    <dgm:pt modelId="{5FA76CE6-10A9-8E49-92B4-4DBC126C02BD}" type="parTrans" cxnId="{43B50E2B-4AF6-114A-BBBF-428C6226A538}">
      <dgm:prSet/>
      <dgm:spPr/>
      <dgm:t>
        <a:bodyPr/>
        <a:lstStyle/>
        <a:p>
          <a:endParaRPr lang="fr-FR"/>
        </a:p>
      </dgm:t>
    </dgm:pt>
    <dgm:pt modelId="{35FC5338-6230-0C46-B42C-803CA96BE119}" type="sibTrans" cxnId="{43B50E2B-4AF6-114A-BBBF-428C6226A538}">
      <dgm:prSet/>
      <dgm:spPr/>
      <dgm:t>
        <a:bodyPr/>
        <a:lstStyle/>
        <a:p>
          <a:endParaRPr lang="fr-FR"/>
        </a:p>
      </dgm:t>
    </dgm:pt>
    <dgm:pt modelId="{344A57EC-E0A0-334C-A22E-C9A93291BBCC}">
      <dgm:prSet phldrT="[Texte]"/>
      <dgm:spPr/>
      <dgm:t>
        <a:bodyPr/>
        <a:lstStyle/>
        <a:p>
          <a:r>
            <a:rPr lang="fr-FR" dirty="0" smtClean="0"/>
            <a:t>Le guide de palanquée</a:t>
          </a:r>
          <a:endParaRPr lang="fr-FR" dirty="0"/>
        </a:p>
      </dgm:t>
    </dgm:pt>
    <dgm:pt modelId="{170BE2C3-773B-3242-9A2E-06EC9594D3DC}" type="parTrans" cxnId="{6CAD8A12-06B3-F448-AAA8-B935E34B35C8}">
      <dgm:prSet/>
      <dgm:spPr/>
      <dgm:t>
        <a:bodyPr/>
        <a:lstStyle/>
        <a:p>
          <a:endParaRPr lang="fr-FR"/>
        </a:p>
      </dgm:t>
    </dgm:pt>
    <dgm:pt modelId="{87FAEFA7-CDEC-A74D-B076-A7E9131E9A90}" type="sibTrans" cxnId="{6CAD8A12-06B3-F448-AAA8-B935E34B35C8}">
      <dgm:prSet/>
      <dgm:spPr/>
      <dgm:t>
        <a:bodyPr/>
        <a:lstStyle/>
        <a:p>
          <a:endParaRPr lang="fr-FR"/>
        </a:p>
      </dgm:t>
    </dgm:pt>
    <dgm:pt modelId="{6D2D6988-8F00-9D45-9CE6-172AE45C837D}">
      <dgm:prSet phldrT="[Texte]"/>
      <dgm:spPr/>
      <dgm:t>
        <a:bodyPr/>
        <a:lstStyle/>
        <a:p>
          <a:r>
            <a:rPr lang="fr-FR" dirty="0" smtClean="0"/>
            <a:t>Les espaces et conditions d’évolution</a:t>
          </a:r>
          <a:endParaRPr lang="fr-FR" dirty="0"/>
        </a:p>
      </dgm:t>
    </dgm:pt>
    <dgm:pt modelId="{C8ECE9FE-5580-1040-BA9E-793055E2D779}" type="parTrans" cxnId="{71879886-5073-154F-BEB2-5495CB3BA61B}">
      <dgm:prSet/>
      <dgm:spPr/>
      <dgm:t>
        <a:bodyPr/>
        <a:lstStyle/>
        <a:p>
          <a:endParaRPr lang="fr-FR"/>
        </a:p>
      </dgm:t>
    </dgm:pt>
    <dgm:pt modelId="{44FA6AFF-FD04-3B45-858E-0C54B8ED7C01}" type="sibTrans" cxnId="{71879886-5073-154F-BEB2-5495CB3BA61B}">
      <dgm:prSet/>
      <dgm:spPr/>
      <dgm:t>
        <a:bodyPr/>
        <a:lstStyle/>
        <a:p>
          <a:endParaRPr lang="fr-FR"/>
        </a:p>
      </dgm:t>
    </dgm:pt>
    <dgm:pt modelId="{6FA4B80D-2204-DB4C-B660-CEFBA80F1D3D}">
      <dgm:prSet phldrT="[Texte]"/>
      <dgm:spPr/>
      <dgm:t>
        <a:bodyPr/>
        <a:lstStyle/>
        <a:p>
          <a:r>
            <a:rPr lang="fr-FR" dirty="0" smtClean="0"/>
            <a:t>L’équipement des plongeurs</a:t>
          </a:r>
          <a:endParaRPr lang="fr-FR" dirty="0"/>
        </a:p>
      </dgm:t>
    </dgm:pt>
    <dgm:pt modelId="{968D9AA0-9F73-3E4A-974F-52D4F4B9CE0A}" type="parTrans" cxnId="{BBBCCC13-21E4-4047-A15B-76E9EC0BF874}">
      <dgm:prSet/>
      <dgm:spPr/>
      <dgm:t>
        <a:bodyPr/>
        <a:lstStyle/>
        <a:p>
          <a:endParaRPr lang="fr-FR"/>
        </a:p>
      </dgm:t>
    </dgm:pt>
    <dgm:pt modelId="{AF645FC1-EDC7-AC42-8B87-11225736E5FE}" type="sibTrans" cxnId="{BBBCCC13-21E4-4047-A15B-76E9EC0BF874}">
      <dgm:prSet/>
      <dgm:spPr/>
      <dgm:t>
        <a:bodyPr/>
        <a:lstStyle/>
        <a:p>
          <a:endParaRPr lang="fr-FR"/>
        </a:p>
      </dgm:t>
    </dgm:pt>
    <dgm:pt modelId="{D8C643B4-F574-2E4B-8ECE-2BCEC8CE2049}">
      <dgm:prSet phldrT="[Texte]"/>
      <dgm:spPr/>
      <dgm:t>
        <a:bodyPr/>
        <a:lstStyle/>
        <a:p>
          <a:r>
            <a:rPr lang="fr-FR" dirty="0" smtClean="0"/>
            <a:t>Le matériel d’assistance et de secours</a:t>
          </a:r>
          <a:endParaRPr lang="fr-FR" dirty="0"/>
        </a:p>
      </dgm:t>
    </dgm:pt>
    <dgm:pt modelId="{E8AB1542-CF6F-3549-8AE2-D180886095A3}" type="parTrans" cxnId="{1051C139-801B-F246-A596-B204A93E34B0}">
      <dgm:prSet/>
      <dgm:spPr/>
      <dgm:t>
        <a:bodyPr/>
        <a:lstStyle/>
        <a:p>
          <a:endParaRPr lang="fr-FR"/>
        </a:p>
      </dgm:t>
    </dgm:pt>
    <dgm:pt modelId="{69352474-03F1-E84D-B0B1-3EFE1989F9A6}" type="sibTrans" cxnId="{1051C139-801B-F246-A596-B204A93E34B0}">
      <dgm:prSet/>
      <dgm:spPr/>
      <dgm:t>
        <a:bodyPr/>
        <a:lstStyle/>
        <a:p>
          <a:endParaRPr lang="fr-FR"/>
        </a:p>
      </dgm:t>
    </dgm:pt>
    <dgm:pt modelId="{05174922-6D95-C449-8978-2D6A31320AE8}" type="pres">
      <dgm:prSet presAssocID="{1E12940E-DEC2-1D44-A946-B9B3FF3EA33C}" presName="linearFlow" presStyleCnt="0">
        <dgm:presLayoutVars>
          <dgm:dir/>
          <dgm:resizeHandles val="exact"/>
        </dgm:presLayoutVars>
      </dgm:prSet>
      <dgm:spPr/>
    </dgm:pt>
    <dgm:pt modelId="{BB225A14-A400-5C44-8DD9-DD17C7859C0F}" type="pres">
      <dgm:prSet presAssocID="{1C15A576-0193-FA44-A861-90C477C46C3D}" presName="composite" presStyleCnt="0"/>
      <dgm:spPr/>
    </dgm:pt>
    <dgm:pt modelId="{0692E70D-6102-1C47-8CDE-A9B6AF815559}" type="pres">
      <dgm:prSet presAssocID="{1C15A576-0193-FA44-A861-90C477C46C3D}" presName="imgShp" presStyleLbl="fgImgPlace1" presStyleIdx="0" presStyleCnt="5"/>
      <dgm:spPr/>
    </dgm:pt>
    <dgm:pt modelId="{99F60D28-DE1A-914D-9927-C3F71532C70D}" type="pres">
      <dgm:prSet presAssocID="{1C15A576-0193-FA44-A861-90C477C46C3D}" presName="txShp" presStyleLbl="node1" presStyleIdx="0" presStyleCnt="5">
        <dgm:presLayoutVars>
          <dgm:bulletEnabled val="1"/>
        </dgm:presLayoutVars>
      </dgm:prSet>
      <dgm:spPr/>
      <dgm:t>
        <a:bodyPr/>
        <a:lstStyle/>
        <a:p>
          <a:endParaRPr lang="fr-FR"/>
        </a:p>
      </dgm:t>
    </dgm:pt>
    <dgm:pt modelId="{1C2A0CFE-1CFF-8941-9A16-1782298C43CB}" type="pres">
      <dgm:prSet presAssocID="{35FC5338-6230-0C46-B42C-803CA96BE119}" presName="spacing" presStyleCnt="0"/>
      <dgm:spPr/>
    </dgm:pt>
    <dgm:pt modelId="{744BAF8A-9A33-F84D-985C-E7221C722927}" type="pres">
      <dgm:prSet presAssocID="{344A57EC-E0A0-334C-A22E-C9A93291BBCC}" presName="composite" presStyleCnt="0"/>
      <dgm:spPr/>
    </dgm:pt>
    <dgm:pt modelId="{8943D043-3D81-DE44-A946-8119A679D283}" type="pres">
      <dgm:prSet presAssocID="{344A57EC-E0A0-334C-A22E-C9A93291BBCC}" presName="imgShp" presStyleLbl="fgImgPlace1" presStyleIdx="1" presStyleCnt="5"/>
      <dgm:spPr/>
    </dgm:pt>
    <dgm:pt modelId="{BC78539C-4057-1848-8A22-74A4D3EB2977}" type="pres">
      <dgm:prSet presAssocID="{344A57EC-E0A0-334C-A22E-C9A93291BBCC}" presName="txShp" presStyleLbl="node1" presStyleIdx="1" presStyleCnt="5">
        <dgm:presLayoutVars>
          <dgm:bulletEnabled val="1"/>
        </dgm:presLayoutVars>
      </dgm:prSet>
      <dgm:spPr/>
      <dgm:t>
        <a:bodyPr/>
        <a:lstStyle/>
        <a:p>
          <a:endParaRPr lang="fr-FR"/>
        </a:p>
      </dgm:t>
    </dgm:pt>
    <dgm:pt modelId="{B5BFBBFD-2846-B34A-8859-DB9C83C06809}" type="pres">
      <dgm:prSet presAssocID="{87FAEFA7-CDEC-A74D-B076-A7E9131E9A90}" presName="spacing" presStyleCnt="0"/>
      <dgm:spPr/>
    </dgm:pt>
    <dgm:pt modelId="{F54A28A7-171C-B448-A485-BE07CEBCD831}" type="pres">
      <dgm:prSet presAssocID="{6D2D6988-8F00-9D45-9CE6-172AE45C837D}" presName="composite" presStyleCnt="0"/>
      <dgm:spPr/>
    </dgm:pt>
    <dgm:pt modelId="{B25383A1-1CCE-1149-A8AA-5FD5F41BE225}" type="pres">
      <dgm:prSet presAssocID="{6D2D6988-8F00-9D45-9CE6-172AE45C837D}" presName="imgShp" presStyleLbl="fgImgPlace1" presStyleIdx="2" presStyleCnt="5"/>
      <dgm:spPr/>
    </dgm:pt>
    <dgm:pt modelId="{373FA925-A156-A840-A53B-C525ADAB0BF5}" type="pres">
      <dgm:prSet presAssocID="{6D2D6988-8F00-9D45-9CE6-172AE45C837D}" presName="txShp" presStyleLbl="node1" presStyleIdx="2" presStyleCnt="5">
        <dgm:presLayoutVars>
          <dgm:bulletEnabled val="1"/>
        </dgm:presLayoutVars>
      </dgm:prSet>
      <dgm:spPr/>
      <dgm:t>
        <a:bodyPr/>
        <a:lstStyle/>
        <a:p>
          <a:endParaRPr lang="fr-FR"/>
        </a:p>
      </dgm:t>
    </dgm:pt>
    <dgm:pt modelId="{4CD3412C-1083-3B41-99F0-26E4E21181FA}" type="pres">
      <dgm:prSet presAssocID="{44FA6AFF-FD04-3B45-858E-0C54B8ED7C01}" presName="spacing" presStyleCnt="0"/>
      <dgm:spPr/>
    </dgm:pt>
    <dgm:pt modelId="{5B870F8C-2593-654F-8177-1B92F6F131B1}" type="pres">
      <dgm:prSet presAssocID="{D8C643B4-F574-2E4B-8ECE-2BCEC8CE2049}" presName="composite" presStyleCnt="0"/>
      <dgm:spPr/>
    </dgm:pt>
    <dgm:pt modelId="{3D621691-8D42-3D47-8D62-DAA8211598D6}" type="pres">
      <dgm:prSet presAssocID="{D8C643B4-F574-2E4B-8ECE-2BCEC8CE2049}" presName="imgShp" presStyleLbl="fgImgPlace1" presStyleIdx="3" presStyleCnt="5"/>
      <dgm:spPr/>
    </dgm:pt>
    <dgm:pt modelId="{8B161B4F-66F8-1E48-AAF2-378789F5ACA8}" type="pres">
      <dgm:prSet presAssocID="{D8C643B4-F574-2E4B-8ECE-2BCEC8CE2049}" presName="txShp" presStyleLbl="node1" presStyleIdx="3" presStyleCnt="5">
        <dgm:presLayoutVars>
          <dgm:bulletEnabled val="1"/>
        </dgm:presLayoutVars>
      </dgm:prSet>
      <dgm:spPr/>
      <dgm:t>
        <a:bodyPr/>
        <a:lstStyle/>
        <a:p>
          <a:endParaRPr lang="fr-FR"/>
        </a:p>
      </dgm:t>
    </dgm:pt>
    <dgm:pt modelId="{AC8FE197-30DB-3946-862F-3E01AD6AC6A9}" type="pres">
      <dgm:prSet presAssocID="{69352474-03F1-E84D-B0B1-3EFE1989F9A6}" presName="spacing" presStyleCnt="0"/>
      <dgm:spPr/>
    </dgm:pt>
    <dgm:pt modelId="{B3CC2E32-282A-0548-B38B-43EDD7D0644B}" type="pres">
      <dgm:prSet presAssocID="{6FA4B80D-2204-DB4C-B660-CEFBA80F1D3D}" presName="composite" presStyleCnt="0"/>
      <dgm:spPr/>
    </dgm:pt>
    <dgm:pt modelId="{AB95D284-9C0B-C849-BCFE-C41A6CDACCC1}" type="pres">
      <dgm:prSet presAssocID="{6FA4B80D-2204-DB4C-B660-CEFBA80F1D3D}" presName="imgShp" presStyleLbl="fgImgPlace1" presStyleIdx="4" presStyleCnt="5"/>
      <dgm:spPr/>
    </dgm:pt>
    <dgm:pt modelId="{0E86A9BA-8BAB-5B4E-8E70-750830909A31}" type="pres">
      <dgm:prSet presAssocID="{6FA4B80D-2204-DB4C-B660-CEFBA80F1D3D}" presName="txShp" presStyleLbl="node1" presStyleIdx="4" presStyleCnt="5">
        <dgm:presLayoutVars>
          <dgm:bulletEnabled val="1"/>
        </dgm:presLayoutVars>
      </dgm:prSet>
      <dgm:spPr/>
      <dgm:t>
        <a:bodyPr/>
        <a:lstStyle/>
        <a:p>
          <a:endParaRPr lang="fr-FR"/>
        </a:p>
      </dgm:t>
    </dgm:pt>
  </dgm:ptLst>
  <dgm:cxnLst>
    <dgm:cxn modelId="{6CAD8A12-06B3-F448-AAA8-B935E34B35C8}" srcId="{1E12940E-DEC2-1D44-A946-B9B3FF3EA33C}" destId="{344A57EC-E0A0-334C-A22E-C9A93291BBCC}" srcOrd="1" destOrd="0" parTransId="{170BE2C3-773B-3242-9A2E-06EC9594D3DC}" sibTransId="{87FAEFA7-CDEC-A74D-B076-A7E9131E9A90}"/>
    <dgm:cxn modelId="{AE655E6B-C9D0-0D47-A016-01A92CE0C73B}" type="presOf" srcId="{344A57EC-E0A0-334C-A22E-C9A93291BBCC}" destId="{BC78539C-4057-1848-8A22-74A4D3EB2977}" srcOrd="0" destOrd="0" presId="urn:microsoft.com/office/officeart/2005/8/layout/vList3"/>
    <dgm:cxn modelId="{7297F752-CAA8-D34C-8E48-A546F37D727A}" type="presOf" srcId="{1E12940E-DEC2-1D44-A946-B9B3FF3EA33C}" destId="{05174922-6D95-C449-8978-2D6A31320AE8}" srcOrd="0" destOrd="0" presId="urn:microsoft.com/office/officeart/2005/8/layout/vList3"/>
    <dgm:cxn modelId="{D4A08BBB-7449-6B40-BD49-166165E5EC43}" type="presOf" srcId="{6FA4B80D-2204-DB4C-B660-CEFBA80F1D3D}" destId="{0E86A9BA-8BAB-5B4E-8E70-750830909A31}" srcOrd="0" destOrd="0" presId="urn:microsoft.com/office/officeart/2005/8/layout/vList3"/>
    <dgm:cxn modelId="{3A9A6299-B016-0744-B663-36767DBDAF52}" type="presOf" srcId="{1C15A576-0193-FA44-A861-90C477C46C3D}" destId="{99F60D28-DE1A-914D-9927-C3F71532C70D}" srcOrd="0" destOrd="0" presId="urn:microsoft.com/office/officeart/2005/8/layout/vList3"/>
    <dgm:cxn modelId="{71879886-5073-154F-BEB2-5495CB3BA61B}" srcId="{1E12940E-DEC2-1D44-A946-B9B3FF3EA33C}" destId="{6D2D6988-8F00-9D45-9CE6-172AE45C837D}" srcOrd="2" destOrd="0" parTransId="{C8ECE9FE-5580-1040-BA9E-793055E2D779}" sibTransId="{44FA6AFF-FD04-3B45-858E-0C54B8ED7C01}"/>
    <dgm:cxn modelId="{BBBCCC13-21E4-4047-A15B-76E9EC0BF874}" srcId="{1E12940E-DEC2-1D44-A946-B9B3FF3EA33C}" destId="{6FA4B80D-2204-DB4C-B660-CEFBA80F1D3D}" srcOrd="4" destOrd="0" parTransId="{968D9AA0-9F73-3E4A-974F-52D4F4B9CE0A}" sibTransId="{AF645FC1-EDC7-AC42-8B87-11225736E5FE}"/>
    <dgm:cxn modelId="{43B50E2B-4AF6-114A-BBBF-428C6226A538}" srcId="{1E12940E-DEC2-1D44-A946-B9B3FF3EA33C}" destId="{1C15A576-0193-FA44-A861-90C477C46C3D}" srcOrd="0" destOrd="0" parTransId="{5FA76CE6-10A9-8E49-92B4-4DBC126C02BD}" sibTransId="{35FC5338-6230-0C46-B42C-803CA96BE119}"/>
    <dgm:cxn modelId="{AA19241E-1994-6A49-B00C-21D1AE95B99F}" type="presOf" srcId="{6D2D6988-8F00-9D45-9CE6-172AE45C837D}" destId="{373FA925-A156-A840-A53B-C525ADAB0BF5}" srcOrd="0" destOrd="0" presId="urn:microsoft.com/office/officeart/2005/8/layout/vList3"/>
    <dgm:cxn modelId="{1051C139-801B-F246-A596-B204A93E34B0}" srcId="{1E12940E-DEC2-1D44-A946-B9B3FF3EA33C}" destId="{D8C643B4-F574-2E4B-8ECE-2BCEC8CE2049}" srcOrd="3" destOrd="0" parTransId="{E8AB1542-CF6F-3549-8AE2-D180886095A3}" sibTransId="{69352474-03F1-E84D-B0B1-3EFE1989F9A6}"/>
    <dgm:cxn modelId="{7797957F-F04D-284C-B183-B105B0C1A892}" type="presOf" srcId="{D8C643B4-F574-2E4B-8ECE-2BCEC8CE2049}" destId="{8B161B4F-66F8-1E48-AAF2-378789F5ACA8}" srcOrd="0" destOrd="0" presId="urn:microsoft.com/office/officeart/2005/8/layout/vList3"/>
    <dgm:cxn modelId="{D42C8737-3D62-0F43-A7E6-C53C77C02A05}" type="presParOf" srcId="{05174922-6D95-C449-8978-2D6A31320AE8}" destId="{BB225A14-A400-5C44-8DD9-DD17C7859C0F}" srcOrd="0" destOrd="0" presId="urn:microsoft.com/office/officeart/2005/8/layout/vList3"/>
    <dgm:cxn modelId="{1661C979-1019-264D-BD05-27D1735C8DF7}" type="presParOf" srcId="{BB225A14-A400-5C44-8DD9-DD17C7859C0F}" destId="{0692E70D-6102-1C47-8CDE-A9B6AF815559}" srcOrd="0" destOrd="0" presId="urn:microsoft.com/office/officeart/2005/8/layout/vList3"/>
    <dgm:cxn modelId="{4C6F6D4B-E537-8648-A779-CF51045B4785}" type="presParOf" srcId="{BB225A14-A400-5C44-8DD9-DD17C7859C0F}" destId="{99F60D28-DE1A-914D-9927-C3F71532C70D}" srcOrd="1" destOrd="0" presId="urn:microsoft.com/office/officeart/2005/8/layout/vList3"/>
    <dgm:cxn modelId="{484B3A65-F9B1-9E4C-93CE-BB61CD717ADA}" type="presParOf" srcId="{05174922-6D95-C449-8978-2D6A31320AE8}" destId="{1C2A0CFE-1CFF-8941-9A16-1782298C43CB}" srcOrd="1" destOrd="0" presId="urn:microsoft.com/office/officeart/2005/8/layout/vList3"/>
    <dgm:cxn modelId="{4182C3CA-9776-9B42-960C-B8186EFA3820}" type="presParOf" srcId="{05174922-6D95-C449-8978-2D6A31320AE8}" destId="{744BAF8A-9A33-F84D-985C-E7221C722927}" srcOrd="2" destOrd="0" presId="urn:microsoft.com/office/officeart/2005/8/layout/vList3"/>
    <dgm:cxn modelId="{DCCCDB5B-9957-5C43-971F-A1A9EAF0671A}" type="presParOf" srcId="{744BAF8A-9A33-F84D-985C-E7221C722927}" destId="{8943D043-3D81-DE44-A946-8119A679D283}" srcOrd="0" destOrd="0" presId="urn:microsoft.com/office/officeart/2005/8/layout/vList3"/>
    <dgm:cxn modelId="{9E8EE896-82BC-CC42-8247-B557E8E8E30A}" type="presParOf" srcId="{744BAF8A-9A33-F84D-985C-E7221C722927}" destId="{BC78539C-4057-1848-8A22-74A4D3EB2977}" srcOrd="1" destOrd="0" presId="urn:microsoft.com/office/officeart/2005/8/layout/vList3"/>
    <dgm:cxn modelId="{14B55BAD-FD3F-BA47-9FF7-D9B77068A15B}" type="presParOf" srcId="{05174922-6D95-C449-8978-2D6A31320AE8}" destId="{B5BFBBFD-2846-B34A-8859-DB9C83C06809}" srcOrd="3" destOrd="0" presId="urn:microsoft.com/office/officeart/2005/8/layout/vList3"/>
    <dgm:cxn modelId="{D30CFEC9-6875-7B4F-A627-1D25BF922C7C}" type="presParOf" srcId="{05174922-6D95-C449-8978-2D6A31320AE8}" destId="{F54A28A7-171C-B448-A485-BE07CEBCD831}" srcOrd="4" destOrd="0" presId="urn:microsoft.com/office/officeart/2005/8/layout/vList3"/>
    <dgm:cxn modelId="{7C542FBF-9183-9E4D-A52F-160642032E7B}" type="presParOf" srcId="{F54A28A7-171C-B448-A485-BE07CEBCD831}" destId="{B25383A1-1CCE-1149-A8AA-5FD5F41BE225}" srcOrd="0" destOrd="0" presId="urn:microsoft.com/office/officeart/2005/8/layout/vList3"/>
    <dgm:cxn modelId="{CEA71357-FF87-0447-BAA2-5D91F4988671}" type="presParOf" srcId="{F54A28A7-171C-B448-A485-BE07CEBCD831}" destId="{373FA925-A156-A840-A53B-C525ADAB0BF5}" srcOrd="1" destOrd="0" presId="urn:microsoft.com/office/officeart/2005/8/layout/vList3"/>
    <dgm:cxn modelId="{FD69756D-69FE-0442-AF0C-9139F5BC2D51}" type="presParOf" srcId="{05174922-6D95-C449-8978-2D6A31320AE8}" destId="{4CD3412C-1083-3B41-99F0-26E4E21181FA}" srcOrd="5" destOrd="0" presId="urn:microsoft.com/office/officeart/2005/8/layout/vList3"/>
    <dgm:cxn modelId="{4EC22B46-39D9-2943-B767-313A0B315E5C}" type="presParOf" srcId="{05174922-6D95-C449-8978-2D6A31320AE8}" destId="{5B870F8C-2593-654F-8177-1B92F6F131B1}" srcOrd="6" destOrd="0" presId="urn:microsoft.com/office/officeart/2005/8/layout/vList3"/>
    <dgm:cxn modelId="{FDF4682A-FAAD-0548-B316-2AC3B3F4A247}" type="presParOf" srcId="{5B870F8C-2593-654F-8177-1B92F6F131B1}" destId="{3D621691-8D42-3D47-8D62-DAA8211598D6}" srcOrd="0" destOrd="0" presId="urn:microsoft.com/office/officeart/2005/8/layout/vList3"/>
    <dgm:cxn modelId="{1538D72A-2BCE-3E41-946E-6F64D322505A}" type="presParOf" srcId="{5B870F8C-2593-654F-8177-1B92F6F131B1}" destId="{8B161B4F-66F8-1E48-AAF2-378789F5ACA8}" srcOrd="1" destOrd="0" presId="urn:microsoft.com/office/officeart/2005/8/layout/vList3"/>
    <dgm:cxn modelId="{12D6DBF2-1504-5044-8E34-A61871E1BC52}" type="presParOf" srcId="{05174922-6D95-C449-8978-2D6A31320AE8}" destId="{AC8FE197-30DB-3946-862F-3E01AD6AC6A9}" srcOrd="7" destOrd="0" presId="urn:microsoft.com/office/officeart/2005/8/layout/vList3"/>
    <dgm:cxn modelId="{4AD52432-4570-E84B-9F1F-F091E297D54B}" type="presParOf" srcId="{05174922-6D95-C449-8978-2D6A31320AE8}" destId="{B3CC2E32-282A-0548-B38B-43EDD7D0644B}" srcOrd="8" destOrd="0" presId="urn:microsoft.com/office/officeart/2005/8/layout/vList3"/>
    <dgm:cxn modelId="{716C92D7-1523-4348-B6B9-7DF3BCF951E4}" type="presParOf" srcId="{B3CC2E32-282A-0548-B38B-43EDD7D0644B}" destId="{AB95D284-9C0B-C849-BCFE-C41A6CDACCC1}" srcOrd="0" destOrd="0" presId="urn:microsoft.com/office/officeart/2005/8/layout/vList3"/>
    <dgm:cxn modelId="{4119C29B-95C6-5948-B019-FBF806414876}" type="presParOf" srcId="{B3CC2E32-282A-0548-B38B-43EDD7D0644B}" destId="{0E86A9BA-8BAB-5B4E-8E70-750830909A3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12940E-DEC2-1D44-A946-B9B3FF3EA33C}" type="doc">
      <dgm:prSet loTypeId="urn:microsoft.com/office/officeart/2005/8/layout/vList3" loCatId="" qsTypeId="urn:microsoft.com/office/officeart/2005/8/quickstyle/simple4" qsCatId="simple" csTypeId="urn:microsoft.com/office/officeart/2005/8/colors/accent1_4" csCatId="accent1" phldr="1"/>
      <dgm:spPr/>
    </dgm:pt>
    <dgm:pt modelId="{1C15A576-0193-FA44-A861-90C477C46C3D}">
      <dgm:prSet phldrT="[Texte]"/>
      <dgm:spPr/>
      <dgm:t>
        <a:bodyPr/>
        <a:lstStyle/>
        <a:p>
          <a:r>
            <a:rPr lang="fr-FR" dirty="0" smtClean="0"/>
            <a:t>Aptitudes des pratiquants</a:t>
          </a:r>
          <a:endParaRPr lang="fr-FR" dirty="0"/>
        </a:p>
      </dgm:t>
    </dgm:pt>
    <dgm:pt modelId="{5FA76CE6-10A9-8E49-92B4-4DBC126C02BD}" type="parTrans" cxnId="{43B50E2B-4AF6-114A-BBBF-428C6226A538}">
      <dgm:prSet/>
      <dgm:spPr/>
      <dgm:t>
        <a:bodyPr/>
        <a:lstStyle/>
        <a:p>
          <a:endParaRPr lang="fr-FR"/>
        </a:p>
      </dgm:t>
    </dgm:pt>
    <dgm:pt modelId="{35FC5338-6230-0C46-B42C-803CA96BE119}" type="sibTrans" cxnId="{43B50E2B-4AF6-114A-BBBF-428C6226A538}">
      <dgm:prSet/>
      <dgm:spPr/>
      <dgm:t>
        <a:bodyPr/>
        <a:lstStyle/>
        <a:p>
          <a:endParaRPr lang="fr-FR"/>
        </a:p>
      </dgm:t>
    </dgm:pt>
    <dgm:pt modelId="{344A57EC-E0A0-334C-A22E-C9A93291BBCC}">
      <dgm:prSet phldrT="[Texte]"/>
      <dgm:spPr/>
      <dgm:t>
        <a:bodyPr/>
        <a:lstStyle/>
        <a:p>
          <a:r>
            <a:rPr lang="fr-FR" dirty="0" smtClean="0"/>
            <a:t>Brevets</a:t>
          </a:r>
          <a:endParaRPr lang="fr-FR" dirty="0"/>
        </a:p>
      </dgm:t>
    </dgm:pt>
    <dgm:pt modelId="{170BE2C3-773B-3242-9A2E-06EC9594D3DC}" type="parTrans" cxnId="{6CAD8A12-06B3-F448-AAA8-B935E34B35C8}">
      <dgm:prSet/>
      <dgm:spPr/>
      <dgm:t>
        <a:bodyPr/>
        <a:lstStyle/>
        <a:p>
          <a:endParaRPr lang="fr-FR"/>
        </a:p>
      </dgm:t>
    </dgm:pt>
    <dgm:pt modelId="{87FAEFA7-CDEC-A74D-B076-A7E9131E9A90}" type="sibTrans" cxnId="{6CAD8A12-06B3-F448-AAA8-B935E34B35C8}">
      <dgm:prSet/>
      <dgm:spPr/>
      <dgm:t>
        <a:bodyPr/>
        <a:lstStyle/>
        <a:p>
          <a:endParaRPr lang="fr-FR"/>
        </a:p>
      </dgm:t>
    </dgm:pt>
    <dgm:pt modelId="{6D2D6988-8F00-9D45-9CE6-172AE45C837D}">
      <dgm:prSet phldrT="[Texte]"/>
      <dgm:spPr/>
      <dgm:t>
        <a:bodyPr/>
        <a:lstStyle/>
        <a:p>
          <a:r>
            <a:rPr lang="fr-FR" dirty="0" smtClean="0"/>
            <a:t>Qualification du DP</a:t>
          </a:r>
          <a:endParaRPr lang="fr-FR" dirty="0"/>
        </a:p>
      </dgm:t>
    </dgm:pt>
    <dgm:pt modelId="{C8ECE9FE-5580-1040-BA9E-793055E2D779}" type="parTrans" cxnId="{71879886-5073-154F-BEB2-5495CB3BA61B}">
      <dgm:prSet/>
      <dgm:spPr/>
      <dgm:t>
        <a:bodyPr/>
        <a:lstStyle/>
        <a:p>
          <a:endParaRPr lang="fr-FR"/>
        </a:p>
      </dgm:t>
    </dgm:pt>
    <dgm:pt modelId="{44FA6AFF-FD04-3B45-858E-0C54B8ED7C01}" type="sibTrans" cxnId="{71879886-5073-154F-BEB2-5495CB3BA61B}">
      <dgm:prSet/>
      <dgm:spPr/>
      <dgm:t>
        <a:bodyPr/>
        <a:lstStyle/>
        <a:p>
          <a:endParaRPr lang="fr-FR"/>
        </a:p>
      </dgm:t>
    </dgm:pt>
    <dgm:pt modelId="{6FA4B80D-2204-DB4C-B660-CEFBA80F1D3D}">
      <dgm:prSet phldrT="[Texte]"/>
      <dgm:spPr/>
      <dgm:t>
        <a:bodyPr/>
        <a:lstStyle/>
        <a:p>
          <a:r>
            <a:rPr lang="fr-FR" dirty="0" smtClean="0"/>
            <a:t>Conditions d'évolution en enseignement et en exploration</a:t>
          </a:r>
          <a:endParaRPr lang="fr-FR" dirty="0"/>
        </a:p>
      </dgm:t>
    </dgm:pt>
    <dgm:pt modelId="{968D9AA0-9F73-3E4A-974F-52D4F4B9CE0A}" type="parTrans" cxnId="{BBBCCC13-21E4-4047-A15B-76E9EC0BF874}">
      <dgm:prSet/>
      <dgm:spPr/>
      <dgm:t>
        <a:bodyPr/>
        <a:lstStyle/>
        <a:p>
          <a:endParaRPr lang="fr-FR"/>
        </a:p>
      </dgm:t>
    </dgm:pt>
    <dgm:pt modelId="{AF645FC1-EDC7-AC42-8B87-11225736E5FE}" type="sibTrans" cxnId="{BBBCCC13-21E4-4047-A15B-76E9EC0BF874}">
      <dgm:prSet/>
      <dgm:spPr/>
      <dgm:t>
        <a:bodyPr/>
        <a:lstStyle/>
        <a:p>
          <a:endParaRPr lang="fr-FR"/>
        </a:p>
      </dgm:t>
    </dgm:pt>
    <dgm:pt modelId="{D8C643B4-F574-2E4B-8ECE-2BCEC8CE2049}">
      <dgm:prSet phldrT="[Texte]"/>
      <dgm:spPr/>
      <dgm:t>
        <a:bodyPr/>
        <a:lstStyle/>
        <a:p>
          <a:r>
            <a:rPr lang="fr-FR" dirty="0" smtClean="0"/>
            <a:t>Qualification de l'encadrant</a:t>
          </a:r>
          <a:endParaRPr lang="fr-FR" dirty="0"/>
        </a:p>
      </dgm:t>
    </dgm:pt>
    <dgm:pt modelId="{E8AB1542-CF6F-3549-8AE2-D180886095A3}" type="parTrans" cxnId="{1051C139-801B-F246-A596-B204A93E34B0}">
      <dgm:prSet/>
      <dgm:spPr/>
      <dgm:t>
        <a:bodyPr/>
        <a:lstStyle/>
        <a:p>
          <a:endParaRPr lang="fr-FR"/>
        </a:p>
      </dgm:t>
    </dgm:pt>
    <dgm:pt modelId="{69352474-03F1-E84D-B0B1-3EFE1989F9A6}" type="sibTrans" cxnId="{1051C139-801B-F246-A596-B204A93E34B0}">
      <dgm:prSet/>
      <dgm:spPr/>
      <dgm:t>
        <a:bodyPr/>
        <a:lstStyle/>
        <a:p>
          <a:endParaRPr lang="fr-FR"/>
        </a:p>
      </dgm:t>
    </dgm:pt>
    <dgm:pt modelId="{FE5E6B2F-6D21-6749-AFE7-A0FA6BACC32D}">
      <dgm:prSet phldrT="[Texte]"/>
      <dgm:spPr/>
      <dgm:t>
        <a:bodyPr/>
        <a:lstStyle/>
        <a:p>
          <a:r>
            <a:rPr lang="fr-FR" dirty="0" smtClean="0"/>
            <a:t>Fiche d'évacuation</a:t>
          </a:r>
          <a:endParaRPr lang="fr-FR" dirty="0"/>
        </a:p>
      </dgm:t>
    </dgm:pt>
    <dgm:pt modelId="{727DF20F-CD70-AC46-92E8-B6C62E6E3D46}" type="parTrans" cxnId="{2AA5569B-6B6B-C644-A53A-44F52FB74AE1}">
      <dgm:prSet/>
      <dgm:spPr/>
      <dgm:t>
        <a:bodyPr/>
        <a:lstStyle/>
        <a:p>
          <a:endParaRPr lang="fr-FR"/>
        </a:p>
      </dgm:t>
    </dgm:pt>
    <dgm:pt modelId="{643CFA5D-0E1B-2C41-B0CB-061FABA6A26A}" type="sibTrans" cxnId="{2AA5569B-6B6B-C644-A53A-44F52FB74AE1}">
      <dgm:prSet/>
      <dgm:spPr/>
      <dgm:t>
        <a:bodyPr/>
        <a:lstStyle/>
        <a:p>
          <a:endParaRPr lang="fr-FR"/>
        </a:p>
      </dgm:t>
    </dgm:pt>
    <dgm:pt modelId="{05174922-6D95-C449-8978-2D6A31320AE8}" type="pres">
      <dgm:prSet presAssocID="{1E12940E-DEC2-1D44-A946-B9B3FF3EA33C}" presName="linearFlow" presStyleCnt="0">
        <dgm:presLayoutVars>
          <dgm:dir/>
          <dgm:resizeHandles val="exact"/>
        </dgm:presLayoutVars>
      </dgm:prSet>
      <dgm:spPr/>
    </dgm:pt>
    <dgm:pt modelId="{BB225A14-A400-5C44-8DD9-DD17C7859C0F}" type="pres">
      <dgm:prSet presAssocID="{1C15A576-0193-FA44-A861-90C477C46C3D}" presName="composite" presStyleCnt="0"/>
      <dgm:spPr/>
    </dgm:pt>
    <dgm:pt modelId="{0692E70D-6102-1C47-8CDE-A9B6AF815559}" type="pres">
      <dgm:prSet presAssocID="{1C15A576-0193-FA44-A861-90C477C46C3D}" presName="imgShp" presStyleLbl="fgImgPlace1" presStyleIdx="0" presStyleCnt="6"/>
      <dgm:spPr/>
    </dgm:pt>
    <dgm:pt modelId="{99F60D28-DE1A-914D-9927-C3F71532C70D}" type="pres">
      <dgm:prSet presAssocID="{1C15A576-0193-FA44-A861-90C477C46C3D}" presName="txShp" presStyleLbl="node1" presStyleIdx="0" presStyleCnt="6">
        <dgm:presLayoutVars>
          <dgm:bulletEnabled val="1"/>
        </dgm:presLayoutVars>
      </dgm:prSet>
      <dgm:spPr/>
      <dgm:t>
        <a:bodyPr/>
        <a:lstStyle/>
        <a:p>
          <a:endParaRPr lang="fr-FR"/>
        </a:p>
      </dgm:t>
    </dgm:pt>
    <dgm:pt modelId="{1C2A0CFE-1CFF-8941-9A16-1782298C43CB}" type="pres">
      <dgm:prSet presAssocID="{35FC5338-6230-0C46-B42C-803CA96BE119}" presName="spacing" presStyleCnt="0"/>
      <dgm:spPr/>
    </dgm:pt>
    <dgm:pt modelId="{744BAF8A-9A33-F84D-985C-E7221C722927}" type="pres">
      <dgm:prSet presAssocID="{344A57EC-E0A0-334C-A22E-C9A93291BBCC}" presName="composite" presStyleCnt="0"/>
      <dgm:spPr/>
    </dgm:pt>
    <dgm:pt modelId="{8943D043-3D81-DE44-A946-8119A679D283}" type="pres">
      <dgm:prSet presAssocID="{344A57EC-E0A0-334C-A22E-C9A93291BBCC}" presName="imgShp" presStyleLbl="fgImgPlace1" presStyleIdx="1" presStyleCnt="6"/>
      <dgm:spPr/>
    </dgm:pt>
    <dgm:pt modelId="{BC78539C-4057-1848-8A22-74A4D3EB2977}" type="pres">
      <dgm:prSet presAssocID="{344A57EC-E0A0-334C-A22E-C9A93291BBCC}" presName="txShp" presStyleLbl="node1" presStyleIdx="1" presStyleCnt="6">
        <dgm:presLayoutVars>
          <dgm:bulletEnabled val="1"/>
        </dgm:presLayoutVars>
      </dgm:prSet>
      <dgm:spPr/>
      <dgm:t>
        <a:bodyPr/>
        <a:lstStyle/>
        <a:p>
          <a:endParaRPr lang="fr-FR"/>
        </a:p>
      </dgm:t>
    </dgm:pt>
    <dgm:pt modelId="{B5BFBBFD-2846-B34A-8859-DB9C83C06809}" type="pres">
      <dgm:prSet presAssocID="{87FAEFA7-CDEC-A74D-B076-A7E9131E9A90}" presName="spacing" presStyleCnt="0"/>
      <dgm:spPr/>
    </dgm:pt>
    <dgm:pt modelId="{F54A28A7-171C-B448-A485-BE07CEBCD831}" type="pres">
      <dgm:prSet presAssocID="{6D2D6988-8F00-9D45-9CE6-172AE45C837D}" presName="composite" presStyleCnt="0"/>
      <dgm:spPr/>
    </dgm:pt>
    <dgm:pt modelId="{B25383A1-1CCE-1149-A8AA-5FD5F41BE225}" type="pres">
      <dgm:prSet presAssocID="{6D2D6988-8F00-9D45-9CE6-172AE45C837D}" presName="imgShp" presStyleLbl="fgImgPlace1" presStyleIdx="2" presStyleCnt="6"/>
      <dgm:spPr/>
    </dgm:pt>
    <dgm:pt modelId="{373FA925-A156-A840-A53B-C525ADAB0BF5}" type="pres">
      <dgm:prSet presAssocID="{6D2D6988-8F00-9D45-9CE6-172AE45C837D}" presName="txShp" presStyleLbl="node1" presStyleIdx="2" presStyleCnt="6">
        <dgm:presLayoutVars>
          <dgm:bulletEnabled val="1"/>
        </dgm:presLayoutVars>
      </dgm:prSet>
      <dgm:spPr/>
      <dgm:t>
        <a:bodyPr/>
        <a:lstStyle/>
        <a:p>
          <a:endParaRPr lang="fr-FR"/>
        </a:p>
      </dgm:t>
    </dgm:pt>
    <dgm:pt modelId="{4CD3412C-1083-3B41-99F0-26E4E21181FA}" type="pres">
      <dgm:prSet presAssocID="{44FA6AFF-FD04-3B45-858E-0C54B8ED7C01}" presName="spacing" presStyleCnt="0"/>
      <dgm:spPr/>
    </dgm:pt>
    <dgm:pt modelId="{5B870F8C-2593-654F-8177-1B92F6F131B1}" type="pres">
      <dgm:prSet presAssocID="{D8C643B4-F574-2E4B-8ECE-2BCEC8CE2049}" presName="composite" presStyleCnt="0"/>
      <dgm:spPr/>
    </dgm:pt>
    <dgm:pt modelId="{3D621691-8D42-3D47-8D62-DAA8211598D6}" type="pres">
      <dgm:prSet presAssocID="{D8C643B4-F574-2E4B-8ECE-2BCEC8CE2049}" presName="imgShp" presStyleLbl="fgImgPlace1" presStyleIdx="3" presStyleCnt="6"/>
      <dgm:spPr/>
    </dgm:pt>
    <dgm:pt modelId="{8B161B4F-66F8-1E48-AAF2-378789F5ACA8}" type="pres">
      <dgm:prSet presAssocID="{D8C643B4-F574-2E4B-8ECE-2BCEC8CE2049}" presName="txShp" presStyleLbl="node1" presStyleIdx="3" presStyleCnt="6">
        <dgm:presLayoutVars>
          <dgm:bulletEnabled val="1"/>
        </dgm:presLayoutVars>
      </dgm:prSet>
      <dgm:spPr/>
      <dgm:t>
        <a:bodyPr/>
        <a:lstStyle/>
        <a:p>
          <a:endParaRPr lang="fr-FR"/>
        </a:p>
      </dgm:t>
    </dgm:pt>
    <dgm:pt modelId="{AC8FE197-30DB-3946-862F-3E01AD6AC6A9}" type="pres">
      <dgm:prSet presAssocID="{69352474-03F1-E84D-B0B1-3EFE1989F9A6}" presName="spacing" presStyleCnt="0"/>
      <dgm:spPr/>
    </dgm:pt>
    <dgm:pt modelId="{B3CC2E32-282A-0548-B38B-43EDD7D0644B}" type="pres">
      <dgm:prSet presAssocID="{6FA4B80D-2204-DB4C-B660-CEFBA80F1D3D}" presName="composite" presStyleCnt="0"/>
      <dgm:spPr/>
    </dgm:pt>
    <dgm:pt modelId="{AB95D284-9C0B-C849-BCFE-C41A6CDACCC1}" type="pres">
      <dgm:prSet presAssocID="{6FA4B80D-2204-DB4C-B660-CEFBA80F1D3D}" presName="imgShp" presStyleLbl="fgImgPlace1" presStyleIdx="4" presStyleCnt="6"/>
      <dgm:spPr/>
    </dgm:pt>
    <dgm:pt modelId="{0E86A9BA-8BAB-5B4E-8E70-750830909A31}" type="pres">
      <dgm:prSet presAssocID="{6FA4B80D-2204-DB4C-B660-CEFBA80F1D3D}" presName="txShp" presStyleLbl="node1" presStyleIdx="4" presStyleCnt="6">
        <dgm:presLayoutVars>
          <dgm:bulletEnabled val="1"/>
        </dgm:presLayoutVars>
      </dgm:prSet>
      <dgm:spPr/>
      <dgm:t>
        <a:bodyPr/>
        <a:lstStyle/>
        <a:p>
          <a:endParaRPr lang="fr-FR"/>
        </a:p>
      </dgm:t>
    </dgm:pt>
    <dgm:pt modelId="{4F876292-F216-0242-8CE0-C98801454BF5}" type="pres">
      <dgm:prSet presAssocID="{AF645FC1-EDC7-AC42-8B87-11225736E5FE}" presName="spacing" presStyleCnt="0"/>
      <dgm:spPr/>
    </dgm:pt>
    <dgm:pt modelId="{BCA2F174-A991-234D-9E0D-C10A17F27B34}" type="pres">
      <dgm:prSet presAssocID="{FE5E6B2F-6D21-6749-AFE7-A0FA6BACC32D}" presName="composite" presStyleCnt="0"/>
      <dgm:spPr/>
    </dgm:pt>
    <dgm:pt modelId="{92DACE58-7D0F-F048-BB1C-2C717818E9C7}" type="pres">
      <dgm:prSet presAssocID="{FE5E6B2F-6D21-6749-AFE7-A0FA6BACC32D}" presName="imgShp" presStyleLbl="fgImgPlace1" presStyleIdx="5" presStyleCnt="6"/>
      <dgm:spPr/>
    </dgm:pt>
    <dgm:pt modelId="{A8BBABF1-E0E8-AE4D-97A0-4FB9AC360443}" type="pres">
      <dgm:prSet presAssocID="{FE5E6B2F-6D21-6749-AFE7-A0FA6BACC32D}" presName="txShp" presStyleLbl="node1" presStyleIdx="5" presStyleCnt="6">
        <dgm:presLayoutVars>
          <dgm:bulletEnabled val="1"/>
        </dgm:presLayoutVars>
      </dgm:prSet>
      <dgm:spPr/>
      <dgm:t>
        <a:bodyPr/>
        <a:lstStyle/>
        <a:p>
          <a:endParaRPr lang="fr-FR"/>
        </a:p>
      </dgm:t>
    </dgm:pt>
  </dgm:ptLst>
  <dgm:cxnLst>
    <dgm:cxn modelId="{6CAD8A12-06B3-F448-AAA8-B935E34B35C8}" srcId="{1E12940E-DEC2-1D44-A946-B9B3FF3EA33C}" destId="{344A57EC-E0A0-334C-A22E-C9A93291BBCC}" srcOrd="1" destOrd="0" parTransId="{170BE2C3-773B-3242-9A2E-06EC9594D3DC}" sibTransId="{87FAEFA7-CDEC-A74D-B076-A7E9131E9A90}"/>
    <dgm:cxn modelId="{5631A93A-C346-0042-A94F-2A67F3C073A1}" type="presOf" srcId="{344A57EC-E0A0-334C-A22E-C9A93291BBCC}" destId="{BC78539C-4057-1848-8A22-74A4D3EB2977}" srcOrd="0" destOrd="0" presId="urn:microsoft.com/office/officeart/2005/8/layout/vList3"/>
    <dgm:cxn modelId="{CC607F01-CBBD-3842-9089-14621A4AF14B}" type="presOf" srcId="{6FA4B80D-2204-DB4C-B660-CEFBA80F1D3D}" destId="{0E86A9BA-8BAB-5B4E-8E70-750830909A31}" srcOrd="0" destOrd="0" presId="urn:microsoft.com/office/officeart/2005/8/layout/vList3"/>
    <dgm:cxn modelId="{2AA5569B-6B6B-C644-A53A-44F52FB74AE1}" srcId="{1E12940E-DEC2-1D44-A946-B9B3FF3EA33C}" destId="{FE5E6B2F-6D21-6749-AFE7-A0FA6BACC32D}" srcOrd="5" destOrd="0" parTransId="{727DF20F-CD70-AC46-92E8-B6C62E6E3D46}" sibTransId="{643CFA5D-0E1B-2C41-B0CB-061FABA6A26A}"/>
    <dgm:cxn modelId="{16CC5462-28FF-9C4F-93CE-AA36205F31A4}" type="presOf" srcId="{1E12940E-DEC2-1D44-A946-B9B3FF3EA33C}" destId="{05174922-6D95-C449-8978-2D6A31320AE8}" srcOrd="0" destOrd="0" presId="urn:microsoft.com/office/officeart/2005/8/layout/vList3"/>
    <dgm:cxn modelId="{7AFC31A7-8F55-9D48-976E-4DC4CE34CD59}" type="presOf" srcId="{6D2D6988-8F00-9D45-9CE6-172AE45C837D}" destId="{373FA925-A156-A840-A53B-C525ADAB0BF5}" srcOrd="0" destOrd="0" presId="urn:microsoft.com/office/officeart/2005/8/layout/vList3"/>
    <dgm:cxn modelId="{71879886-5073-154F-BEB2-5495CB3BA61B}" srcId="{1E12940E-DEC2-1D44-A946-B9B3FF3EA33C}" destId="{6D2D6988-8F00-9D45-9CE6-172AE45C837D}" srcOrd="2" destOrd="0" parTransId="{C8ECE9FE-5580-1040-BA9E-793055E2D779}" sibTransId="{44FA6AFF-FD04-3B45-858E-0C54B8ED7C01}"/>
    <dgm:cxn modelId="{BBBCCC13-21E4-4047-A15B-76E9EC0BF874}" srcId="{1E12940E-DEC2-1D44-A946-B9B3FF3EA33C}" destId="{6FA4B80D-2204-DB4C-B660-CEFBA80F1D3D}" srcOrd="4" destOrd="0" parTransId="{968D9AA0-9F73-3E4A-974F-52D4F4B9CE0A}" sibTransId="{AF645FC1-EDC7-AC42-8B87-11225736E5FE}"/>
    <dgm:cxn modelId="{43B50E2B-4AF6-114A-BBBF-428C6226A538}" srcId="{1E12940E-DEC2-1D44-A946-B9B3FF3EA33C}" destId="{1C15A576-0193-FA44-A861-90C477C46C3D}" srcOrd="0" destOrd="0" parTransId="{5FA76CE6-10A9-8E49-92B4-4DBC126C02BD}" sibTransId="{35FC5338-6230-0C46-B42C-803CA96BE119}"/>
    <dgm:cxn modelId="{A9392748-2242-7A45-9A51-13DCECB4671A}" type="presOf" srcId="{D8C643B4-F574-2E4B-8ECE-2BCEC8CE2049}" destId="{8B161B4F-66F8-1E48-AAF2-378789F5ACA8}" srcOrd="0" destOrd="0" presId="urn:microsoft.com/office/officeart/2005/8/layout/vList3"/>
    <dgm:cxn modelId="{F78CE3B7-C1EE-7145-82A3-A4A58415AB7B}" type="presOf" srcId="{1C15A576-0193-FA44-A861-90C477C46C3D}" destId="{99F60D28-DE1A-914D-9927-C3F71532C70D}" srcOrd="0" destOrd="0" presId="urn:microsoft.com/office/officeart/2005/8/layout/vList3"/>
    <dgm:cxn modelId="{5C0E1A4E-C79E-724B-B4D5-306FECF557DA}" type="presOf" srcId="{FE5E6B2F-6D21-6749-AFE7-A0FA6BACC32D}" destId="{A8BBABF1-E0E8-AE4D-97A0-4FB9AC360443}" srcOrd="0" destOrd="0" presId="urn:microsoft.com/office/officeart/2005/8/layout/vList3"/>
    <dgm:cxn modelId="{1051C139-801B-F246-A596-B204A93E34B0}" srcId="{1E12940E-DEC2-1D44-A946-B9B3FF3EA33C}" destId="{D8C643B4-F574-2E4B-8ECE-2BCEC8CE2049}" srcOrd="3" destOrd="0" parTransId="{E8AB1542-CF6F-3549-8AE2-D180886095A3}" sibTransId="{69352474-03F1-E84D-B0B1-3EFE1989F9A6}"/>
    <dgm:cxn modelId="{C3370872-A15B-214E-86D4-8ABB3C6930FB}" type="presParOf" srcId="{05174922-6D95-C449-8978-2D6A31320AE8}" destId="{BB225A14-A400-5C44-8DD9-DD17C7859C0F}" srcOrd="0" destOrd="0" presId="urn:microsoft.com/office/officeart/2005/8/layout/vList3"/>
    <dgm:cxn modelId="{1E3F596C-BBD2-F740-8057-853EEEEFAF6B}" type="presParOf" srcId="{BB225A14-A400-5C44-8DD9-DD17C7859C0F}" destId="{0692E70D-6102-1C47-8CDE-A9B6AF815559}" srcOrd="0" destOrd="0" presId="urn:microsoft.com/office/officeart/2005/8/layout/vList3"/>
    <dgm:cxn modelId="{9A5F164C-DF1B-CA40-8634-63FD899040AB}" type="presParOf" srcId="{BB225A14-A400-5C44-8DD9-DD17C7859C0F}" destId="{99F60D28-DE1A-914D-9927-C3F71532C70D}" srcOrd="1" destOrd="0" presId="urn:microsoft.com/office/officeart/2005/8/layout/vList3"/>
    <dgm:cxn modelId="{2E7B88E2-A029-F645-A0FD-3DFEBE682EA6}" type="presParOf" srcId="{05174922-6D95-C449-8978-2D6A31320AE8}" destId="{1C2A0CFE-1CFF-8941-9A16-1782298C43CB}" srcOrd="1" destOrd="0" presId="urn:microsoft.com/office/officeart/2005/8/layout/vList3"/>
    <dgm:cxn modelId="{5E95C366-B3ED-604C-BD31-6952749CD157}" type="presParOf" srcId="{05174922-6D95-C449-8978-2D6A31320AE8}" destId="{744BAF8A-9A33-F84D-985C-E7221C722927}" srcOrd="2" destOrd="0" presId="urn:microsoft.com/office/officeart/2005/8/layout/vList3"/>
    <dgm:cxn modelId="{3E48E414-1D86-F947-8C3A-062D99953839}" type="presParOf" srcId="{744BAF8A-9A33-F84D-985C-E7221C722927}" destId="{8943D043-3D81-DE44-A946-8119A679D283}" srcOrd="0" destOrd="0" presId="urn:microsoft.com/office/officeart/2005/8/layout/vList3"/>
    <dgm:cxn modelId="{175A0BC1-0254-8F4F-B254-D986E463D051}" type="presParOf" srcId="{744BAF8A-9A33-F84D-985C-E7221C722927}" destId="{BC78539C-4057-1848-8A22-74A4D3EB2977}" srcOrd="1" destOrd="0" presId="urn:microsoft.com/office/officeart/2005/8/layout/vList3"/>
    <dgm:cxn modelId="{9FEDB81A-3F12-C24B-A6C0-A6772B14DB12}" type="presParOf" srcId="{05174922-6D95-C449-8978-2D6A31320AE8}" destId="{B5BFBBFD-2846-B34A-8859-DB9C83C06809}" srcOrd="3" destOrd="0" presId="urn:microsoft.com/office/officeart/2005/8/layout/vList3"/>
    <dgm:cxn modelId="{F9D6B466-7FC0-C846-91B2-767F7D2942C9}" type="presParOf" srcId="{05174922-6D95-C449-8978-2D6A31320AE8}" destId="{F54A28A7-171C-B448-A485-BE07CEBCD831}" srcOrd="4" destOrd="0" presId="urn:microsoft.com/office/officeart/2005/8/layout/vList3"/>
    <dgm:cxn modelId="{232898AE-1E7C-634F-B6CD-30086057DFD4}" type="presParOf" srcId="{F54A28A7-171C-B448-A485-BE07CEBCD831}" destId="{B25383A1-1CCE-1149-A8AA-5FD5F41BE225}" srcOrd="0" destOrd="0" presId="urn:microsoft.com/office/officeart/2005/8/layout/vList3"/>
    <dgm:cxn modelId="{B77E6A80-5E7D-A74A-863B-A700245E638B}" type="presParOf" srcId="{F54A28A7-171C-B448-A485-BE07CEBCD831}" destId="{373FA925-A156-A840-A53B-C525ADAB0BF5}" srcOrd="1" destOrd="0" presId="urn:microsoft.com/office/officeart/2005/8/layout/vList3"/>
    <dgm:cxn modelId="{CA2170FE-E80D-9648-98D9-A82FB802E24B}" type="presParOf" srcId="{05174922-6D95-C449-8978-2D6A31320AE8}" destId="{4CD3412C-1083-3B41-99F0-26E4E21181FA}" srcOrd="5" destOrd="0" presId="urn:microsoft.com/office/officeart/2005/8/layout/vList3"/>
    <dgm:cxn modelId="{A2BE0C90-B889-494A-9ABF-48D187D23BC3}" type="presParOf" srcId="{05174922-6D95-C449-8978-2D6A31320AE8}" destId="{5B870F8C-2593-654F-8177-1B92F6F131B1}" srcOrd="6" destOrd="0" presId="urn:microsoft.com/office/officeart/2005/8/layout/vList3"/>
    <dgm:cxn modelId="{E0CFB1FA-8D5C-E14A-BA3A-B0A385FA7CC7}" type="presParOf" srcId="{5B870F8C-2593-654F-8177-1B92F6F131B1}" destId="{3D621691-8D42-3D47-8D62-DAA8211598D6}" srcOrd="0" destOrd="0" presId="urn:microsoft.com/office/officeart/2005/8/layout/vList3"/>
    <dgm:cxn modelId="{82F9873A-B09C-5441-B6FB-63BCDD6AEBE0}" type="presParOf" srcId="{5B870F8C-2593-654F-8177-1B92F6F131B1}" destId="{8B161B4F-66F8-1E48-AAF2-378789F5ACA8}" srcOrd="1" destOrd="0" presId="urn:microsoft.com/office/officeart/2005/8/layout/vList3"/>
    <dgm:cxn modelId="{FFAD46BD-F0EB-D04D-A89D-3849B922D9F7}" type="presParOf" srcId="{05174922-6D95-C449-8978-2D6A31320AE8}" destId="{AC8FE197-30DB-3946-862F-3E01AD6AC6A9}" srcOrd="7" destOrd="0" presId="urn:microsoft.com/office/officeart/2005/8/layout/vList3"/>
    <dgm:cxn modelId="{205F2106-ADB2-1F48-9F4C-D01695116471}" type="presParOf" srcId="{05174922-6D95-C449-8978-2D6A31320AE8}" destId="{B3CC2E32-282A-0548-B38B-43EDD7D0644B}" srcOrd="8" destOrd="0" presId="urn:microsoft.com/office/officeart/2005/8/layout/vList3"/>
    <dgm:cxn modelId="{D7996BE0-98A8-E240-9B8A-A97674F5CBF5}" type="presParOf" srcId="{B3CC2E32-282A-0548-B38B-43EDD7D0644B}" destId="{AB95D284-9C0B-C849-BCFE-C41A6CDACCC1}" srcOrd="0" destOrd="0" presId="urn:microsoft.com/office/officeart/2005/8/layout/vList3"/>
    <dgm:cxn modelId="{5C0F47F1-8717-7942-B72D-1C9F261400D6}" type="presParOf" srcId="{B3CC2E32-282A-0548-B38B-43EDD7D0644B}" destId="{0E86A9BA-8BAB-5B4E-8E70-750830909A31}" srcOrd="1" destOrd="0" presId="urn:microsoft.com/office/officeart/2005/8/layout/vList3"/>
    <dgm:cxn modelId="{4E2C5D64-F5B2-2B4F-A6F0-B03953BB1434}" type="presParOf" srcId="{05174922-6D95-C449-8978-2D6A31320AE8}" destId="{4F876292-F216-0242-8CE0-C98801454BF5}" srcOrd="9" destOrd="0" presId="urn:microsoft.com/office/officeart/2005/8/layout/vList3"/>
    <dgm:cxn modelId="{C51254BF-0473-6841-A59D-AB8C74D32714}" type="presParOf" srcId="{05174922-6D95-C449-8978-2D6A31320AE8}" destId="{BCA2F174-A991-234D-9E0D-C10A17F27B34}" srcOrd="10" destOrd="0" presId="urn:microsoft.com/office/officeart/2005/8/layout/vList3"/>
    <dgm:cxn modelId="{FF6329AB-EFB0-E64F-9228-50834D58740F}" type="presParOf" srcId="{BCA2F174-A991-234D-9E0D-C10A17F27B34}" destId="{92DACE58-7D0F-F048-BB1C-2C717818E9C7}" srcOrd="0" destOrd="0" presId="urn:microsoft.com/office/officeart/2005/8/layout/vList3"/>
    <dgm:cxn modelId="{690A69FF-72A5-DC44-9F4F-4600C99BA385}" type="presParOf" srcId="{BCA2F174-A991-234D-9E0D-C10A17F27B34}" destId="{A8BBABF1-E0E8-AE4D-97A0-4FB9AC360443}"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60D28-DE1A-914D-9927-C3F71532C70D}">
      <dsp:nvSpPr>
        <dsp:cNvPr id="0" name=""/>
        <dsp:cNvSpPr/>
      </dsp:nvSpPr>
      <dsp:spPr>
        <a:xfrm rot="10800000">
          <a:off x="1717463" y="2015"/>
          <a:ext cx="6080759" cy="743374"/>
        </a:xfrm>
        <a:prstGeom prst="homePlat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7807" tIns="91440" rIns="170688" bIns="91440" numCol="1" spcCol="1270" anchor="ctr" anchorCtr="0">
          <a:noAutofit/>
        </a:bodyPr>
        <a:lstStyle/>
        <a:p>
          <a:pPr lvl="0" algn="ctr" defTabSz="1066800">
            <a:lnSpc>
              <a:spcPct val="90000"/>
            </a:lnSpc>
            <a:spcBef>
              <a:spcPct val="0"/>
            </a:spcBef>
            <a:spcAft>
              <a:spcPct val="35000"/>
            </a:spcAft>
          </a:pPr>
          <a:r>
            <a:rPr lang="fr-FR" sz="2400" kern="1200" dirty="0" smtClean="0"/>
            <a:t>Le directeur de plongée</a:t>
          </a:r>
          <a:endParaRPr lang="fr-FR" sz="2400" kern="1200" dirty="0"/>
        </a:p>
      </dsp:txBody>
      <dsp:txXfrm rot="10800000">
        <a:off x="1903306" y="2015"/>
        <a:ext cx="5894916" cy="743374"/>
      </dsp:txXfrm>
    </dsp:sp>
    <dsp:sp modelId="{0692E70D-6102-1C47-8CDE-A9B6AF815559}">
      <dsp:nvSpPr>
        <dsp:cNvPr id="0" name=""/>
        <dsp:cNvSpPr/>
      </dsp:nvSpPr>
      <dsp:spPr>
        <a:xfrm>
          <a:off x="1345776" y="2015"/>
          <a:ext cx="743374" cy="743374"/>
        </a:xfrm>
        <a:prstGeom prst="ellipse">
          <a:avLst/>
        </a:prstGeom>
        <a:solidFill>
          <a:schemeClr val="accent2">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C78539C-4057-1848-8A22-74A4D3EB2977}">
      <dsp:nvSpPr>
        <dsp:cNvPr id="0" name=""/>
        <dsp:cNvSpPr/>
      </dsp:nvSpPr>
      <dsp:spPr>
        <a:xfrm rot="10800000">
          <a:off x="1717463" y="967292"/>
          <a:ext cx="6080759" cy="743374"/>
        </a:xfrm>
        <a:prstGeom prst="homePlate">
          <a:avLst/>
        </a:prstGeom>
        <a:gradFill rotWithShape="0">
          <a:gsLst>
            <a:gs pos="0">
              <a:schemeClr val="accent2">
                <a:hueOff val="-3600000"/>
                <a:satOff val="-12501"/>
                <a:lumOff val="15000"/>
                <a:alphaOff val="0"/>
                <a:shade val="51000"/>
                <a:satMod val="130000"/>
              </a:schemeClr>
            </a:gs>
            <a:gs pos="80000">
              <a:schemeClr val="accent2">
                <a:hueOff val="-3600000"/>
                <a:satOff val="-12501"/>
                <a:lumOff val="15000"/>
                <a:alphaOff val="0"/>
                <a:shade val="93000"/>
                <a:satMod val="130000"/>
              </a:schemeClr>
            </a:gs>
            <a:gs pos="100000">
              <a:schemeClr val="accent2">
                <a:hueOff val="-3600000"/>
                <a:satOff val="-12501"/>
                <a:lumOff val="1500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7807" tIns="91440" rIns="170688" bIns="91440" numCol="1" spcCol="1270" anchor="ctr" anchorCtr="0">
          <a:noAutofit/>
        </a:bodyPr>
        <a:lstStyle/>
        <a:p>
          <a:pPr lvl="0" algn="ctr" defTabSz="1066800">
            <a:lnSpc>
              <a:spcPct val="90000"/>
            </a:lnSpc>
            <a:spcBef>
              <a:spcPct val="0"/>
            </a:spcBef>
            <a:spcAft>
              <a:spcPct val="35000"/>
            </a:spcAft>
          </a:pPr>
          <a:r>
            <a:rPr lang="fr-FR" sz="2400" kern="1200" dirty="0" smtClean="0"/>
            <a:t>Le guide de palanquée</a:t>
          </a:r>
          <a:endParaRPr lang="fr-FR" sz="2400" kern="1200" dirty="0"/>
        </a:p>
      </dsp:txBody>
      <dsp:txXfrm rot="10800000">
        <a:off x="1903306" y="967292"/>
        <a:ext cx="5894916" cy="743374"/>
      </dsp:txXfrm>
    </dsp:sp>
    <dsp:sp modelId="{8943D043-3D81-DE44-A946-8119A679D283}">
      <dsp:nvSpPr>
        <dsp:cNvPr id="0" name=""/>
        <dsp:cNvSpPr/>
      </dsp:nvSpPr>
      <dsp:spPr>
        <a:xfrm>
          <a:off x="1345776" y="967292"/>
          <a:ext cx="743374" cy="743374"/>
        </a:xfrm>
        <a:prstGeom prst="ellipse">
          <a:avLst/>
        </a:prstGeom>
        <a:solidFill>
          <a:schemeClr val="accent2">
            <a:tint val="50000"/>
            <a:hueOff val="-3600000"/>
            <a:satOff val="-5079"/>
            <a:lumOff val="5275"/>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73FA925-A156-A840-A53B-C525ADAB0BF5}">
      <dsp:nvSpPr>
        <dsp:cNvPr id="0" name=""/>
        <dsp:cNvSpPr/>
      </dsp:nvSpPr>
      <dsp:spPr>
        <a:xfrm rot="10800000">
          <a:off x="1717463" y="1932569"/>
          <a:ext cx="6080759" cy="743374"/>
        </a:xfrm>
        <a:prstGeom prst="homePlate">
          <a:avLst/>
        </a:prstGeom>
        <a:gradFill rotWithShape="0">
          <a:gsLst>
            <a:gs pos="0">
              <a:schemeClr val="accent2">
                <a:hueOff val="-7200000"/>
                <a:satOff val="-25001"/>
                <a:lumOff val="30001"/>
                <a:alphaOff val="0"/>
                <a:shade val="51000"/>
                <a:satMod val="130000"/>
              </a:schemeClr>
            </a:gs>
            <a:gs pos="80000">
              <a:schemeClr val="accent2">
                <a:hueOff val="-7200000"/>
                <a:satOff val="-25001"/>
                <a:lumOff val="30001"/>
                <a:alphaOff val="0"/>
                <a:shade val="93000"/>
                <a:satMod val="130000"/>
              </a:schemeClr>
            </a:gs>
            <a:gs pos="100000">
              <a:schemeClr val="accent2">
                <a:hueOff val="-7200000"/>
                <a:satOff val="-25001"/>
                <a:lumOff val="3000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7807" tIns="91440" rIns="170688" bIns="91440" numCol="1" spcCol="1270" anchor="ctr" anchorCtr="0">
          <a:noAutofit/>
        </a:bodyPr>
        <a:lstStyle/>
        <a:p>
          <a:pPr lvl="0" algn="ctr" defTabSz="1066800">
            <a:lnSpc>
              <a:spcPct val="90000"/>
            </a:lnSpc>
            <a:spcBef>
              <a:spcPct val="0"/>
            </a:spcBef>
            <a:spcAft>
              <a:spcPct val="35000"/>
            </a:spcAft>
          </a:pPr>
          <a:r>
            <a:rPr lang="fr-FR" sz="2400" kern="1200" dirty="0" smtClean="0"/>
            <a:t>Les espaces et conditions d’évolution</a:t>
          </a:r>
          <a:endParaRPr lang="fr-FR" sz="2400" kern="1200" dirty="0"/>
        </a:p>
      </dsp:txBody>
      <dsp:txXfrm rot="10800000">
        <a:off x="1903306" y="1932569"/>
        <a:ext cx="5894916" cy="743374"/>
      </dsp:txXfrm>
    </dsp:sp>
    <dsp:sp modelId="{B25383A1-1CCE-1149-A8AA-5FD5F41BE225}">
      <dsp:nvSpPr>
        <dsp:cNvPr id="0" name=""/>
        <dsp:cNvSpPr/>
      </dsp:nvSpPr>
      <dsp:spPr>
        <a:xfrm>
          <a:off x="1345776" y="1932569"/>
          <a:ext cx="743374" cy="743374"/>
        </a:xfrm>
        <a:prstGeom prst="ellipse">
          <a:avLst/>
        </a:prstGeom>
        <a:solidFill>
          <a:schemeClr val="accent2">
            <a:tint val="50000"/>
            <a:hueOff val="-7200000"/>
            <a:satOff val="-10157"/>
            <a:lumOff val="1055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B161B4F-66F8-1E48-AAF2-378789F5ACA8}">
      <dsp:nvSpPr>
        <dsp:cNvPr id="0" name=""/>
        <dsp:cNvSpPr/>
      </dsp:nvSpPr>
      <dsp:spPr>
        <a:xfrm rot="10800000">
          <a:off x="1717463" y="2897846"/>
          <a:ext cx="6080759" cy="743374"/>
        </a:xfrm>
        <a:prstGeom prst="homePlate">
          <a:avLst/>
        </a:prstGeom>
        <a:gradFill rotWithShape="0">
          <a:gsLst>
            <a:gs pos="0">
              <a:schemeClr val="accent2">
                <a:hueOff val="-10800000"/>
                <a:satOff val="-37502"/>
                <a:lumOff val="45001"/>
                <a:alphaOff val="0"/>
                <a:shade val="51000"/>
                <a:satMod val="130000"/>
              </a:schemeClr>
            </a:gs>
            <a:gs pos="80000">
              <a:schemeClr val="accent2">
                <a:hueOff val="-10800000"/>
                <a:satOff val="-37502"/>
                <a:lumOff val="45001"/>
                <a:alphaOff val="0"/>
                <a:shade val="93000"/>
                <a:satMod val="130000"/>
              </a:schemeClr>
            </a:gs>
            <a:gs pos="100000">
              <a:schemeClr val="accent2">
                <a:hueOff val="-10800000"/>
                <a:satOff val="-37502"/>
                <a:lumOff val="4500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7807" tIns="91440" rIns="170688" bIns="91440" numCol="1" spcCol="1270" anchor="ctr" anchorCtr="0">
          <a:noAutofit/>
        </a:bodyPr>
        <a:lstStyle/>
        <a:p>
          <a:pPr lvl="0" algn="ctr" defTabSz="1066800">
            <a:lnSpc>
              <a:spcPct val="90000"/>
            </a:lnSpc>
            <a:spcBef>
              <a:spcPct val="0"/>
            </a:spcBef>
            <a:spcAft>
              <a:spcPct val="35000"/>
            </a:spcAft>
          </a:pPr>
          <a:r>
            <a:rPr lang="fr-FR" sz="2400" kern="1200" dirty="0" smtClean="0"/>
            <a:t>Le matériel d’assistance et de secours</a:t>
          </a:r>
          <a:endParaRPr lang="fr-FR" sz="2400" kern="1200" dirty="0"/>
        </a:p>
      </dsp:txBody>
      <dsp:txXfrm rot="10800000">
        <a:off x="1903306" y="2897846"/>
        <a:ext cx="5894916" cy="743374"/>
      </dsp:txXfrm>
    </dsp:sp>
    <dsp:sp modelId="{3D621691-8D42-3D47-8D62-DAA8211598D6}">
      <dsp:nvSpPr>
        <dsp:cNvPr id="0" name=""/>
        <dsp:cNvSpPr/>
      </dsp:nvSpPr>
      <dsp:spPr>
        <a:xfrm>
          <a:off x="1345776" y="2897846"/>
          <a:ext cx="743374" cy="743374"/>
        </a:xfrm>
        <a:prstGeom prst="ellipse">
          <a:avLst/>
        </a:prstGeom>
        <a:solidFill>
          <a:schemeClr val="accent2">
            <a:tint val="50000"/>
            <a:hueOff val="-10800000"/>
            <a:satOff val="-15236"/>
            <a:lumOff val="15824"/>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E86A9BA-8BAB-5B4E-8E70-750830909A31}">
      <dsp:nvSpPr>
        <dsp:cNvPr id="0" name=""/>
        <dsp:cNvSpPr/>
      </dsp:nvSpPr>
      <dsp:spPr>
        <a:xfrm rot="10800000">
          <a:off x="1717463" y="3863123"/>
          <a:ext cx="6080759" cy="743374"/>
        </a:xfrm>
        <a:prstGeom prst="homePlate">
          <a:avLst/>
        </a:prstGeom>
        <a:gradFill rotWithShape="0">
          <a:gsLst>
            <a:gs pos="0">
              <a:schemeClr val="accent2">
                <a:hueOff val="-14400000"/>
                <a:satOff val="-50003"/>
                <a:lumOff val="60001"/>
                <a:alphaOff val="0"/>
                <a:shade val="51000"/>
                <a:satMod val="130000"/>
              </a:schemeClr>
            </a:gs>
            <a:gs pos="80000">
              <a:schemeClr val="accent2">
                <a:hueOff val="-14400000"/>
                <a:satOff val="-50003"/>
                <a:lumOff val="60001"/>
                <a:alphaOff val="0"/>
                <a:shade val="93000"/>
                <a:satMod val="130000"/>
              </a:schemeClr>
            </a:gs>
            <a:gs pos="100000">
              <a:schemeClr val="accent2">
                <a:hueOff val="-14400000"/>
                <a:satOff val="-50003"/>
                <a:lumOff val="6000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27807" tIns="91440" rIns="170688" bIns="91440" numCol="1" spcCol="1270" anchor="ctr" anchorCtr="0">
          <a:noAutofit/>
        </a:bodyPr>
        <a:lstStyle/>
        <a:p>
          <a:pPr lvl="0" algn="ctr" defTabSz="1066800">
            <a:lnSpc>
              <a:spcPct val="90000"/>
            </a:lnSpc>
            <a:spcBef>
              <a:spcPct val="0"/>
            </a:spcBef>
            <a:spcAft>
              <a:spcPct val="35000"/>
            </a:spcAft>
          </a:pPr>
          <a:r>
            <a:rPr lang="fr-FR" sz="2400" kern="1200" dirty="0" smtClean="0"/>
            <a:t>L’équipement des plongeurs</a:t>
          </a:r>
          <a:endParaRPr lang="fr-FR" sz="2400" kern="1200" dirty="0"/>
        </a:p>
      </dsp:txBody>
      <dsp:txXfrm rot="10800000">
        <a:off x="1903306" y="3863123"/>
        <a:ext cx="5894916" cy="743374"/>
      </dsp:txXfrm>
    </dsp:sp>
    <dsp:sp modelId="{AB95D284-9C0B-C849-BCFE-C41A6CDACCC1}">
      <dsp:nvSpPr>
        <dsp:cNvPr id="0" name=""/>
        <dsp:cNvSpPr/>
      </dsp:nvSpPr>
      <dsp:spPr>
        <a:xfrm>
          <a:off x="1345776" y="3863123"/>
          <a:ext cx="743374" cy="743374"/>
        </a:xfrm>
        <a:prstGeom prst="ellipse">
          <a:avLst/>
        </a:prstGeom>
        <a:solidFill>
          <a:schemeClr val="accent2">
            <a:tint val="50000"/>
            <a:hueOff val="-14400000"/>
            <a:satOff val="-20314"/>
            <a:lumOff val="21099"/>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F60D28-DE1A-914D-9927-C3F71532C70D}">
      <dsp:nvSpPr>
        <dsp:cNvPr id="0" name=""/>
        <dsp:cNvSpPr/>
      </dsp:nvSpPr>
      <dsp:spPr>
        <a:xfrm rot="10800000">
          <a:off x="1685305" y="1268"/>
          <a:ext cx="6080759" cy="614741"/>
        </a:xfrm>
        <a:prstGeom prst="homePlate">
          <a:avLst/>
        </a:prstGeom>
        <a:gradFill rotWithShape="0">
          <a:gsLst>
            <a:gs pos="0">
              <a:schemeClr val="accent1">
                <a:shade val="50000"/>
                <a:hueOff val="0"/>
                <a:satOff val="0"/>
                <a:lumOff val="0"/>
                <a:alphaOff val="0"/>
                <a:shade val="51000"/>
                <a:satMod val="130000"/>
              </a:schemeClr>
            </a:gs>
            <a:gs pos="80000">
              <a:schemeClr val="accent1">
                <a:shade val="50000"/>
                <a:hueOff val="0"/>
                <a:satOff val="0"/>
                <a:lumOff val="0"/>
                <a:alphaOff val="0"/>
                <a:shade val="93000"/>
                <a:satMod val="130000"/>
              </a:schemeClr>
            </a:gs>
            <a:gs pos="100000">
              <a:schemeClr val="accent1">
                <a:shade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1084" tIns="68580" rIns="128016" bIns="68580" numCol="1" spcCol="1270" anchor="ctr" anchorCtr="0">
          <a:noAutofit/>
        </a:bodyPr>
        <a:lstStyle/>
        <a:p>
          <a:pPr lvl="0" algn="ctr" defTabSz="800100">
            <a:lnSpc>
              <a:spcPct val="90000"/>
            </a:lnSpc>
            <a:spcBef>
              <a:spcPct val="0"/>
            </a:spcBef>
            <a:spcAft>
              <a:spcPct val="35000"/>
            </a:spcAft>
          </a:pPr>
          <a:r>
            <a:rPr lang="fr-FR" sz="1800" kern="1200" dirty="0" smtClean="0"/>
            <a:t>Aptitudes des pratiquants</a:t>
          </a:r>
          <a:endParaRPr lang="fr-FR" sz="1800" kern="1200" dirty="0"/>
        </a:p>
      </dsp:txBody>
      <dsp:txXfrm rot="10800000">
        <a:off x="1838990" y="1268"/>
        <a:ext cx="5927074" cy="614741"/>
      </dsp:txXfrm>
    </dsp:sp>
    <dsp:sp modelId="{0692E70D-6102-1C47-8CDE-A9B6AF815559}">
      <dsp:nvSpPr>
        <dsp:cNvPr id="0" name=""/>
        <dsp:cNvSpPr/>
      </dsp:nvSpPr>
      <dsp:spPr>
        <a:xfrm>
          <a:off x="1377934" y="1268"/>
          <a:ext cx="614741" cy="614741"/>
        </a:xfrm>
        <a:prstGeom prst="ellipse">
          <a:avLst/>
        </a:prstGeom>
        <a:solidFill>
          <a:schemeClr val="accent1">
            <a:tint val="5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BC78539C-4057-1848-8A22-74A4D3EB2977}">
      <dsp:nvSpPr>
        <dsp:cNvPr id="0" name=""/>
        <dsp:cNvSpPr/>
      </dsp:nvSpPr>
      <dsp:spPr>
        <a:xfrm rot="10800000">
          <a:off x="1685305" y="799515"/>
          <a:ext cx="6080759" cy="614741"/>
        </a:xfrm>
        <a:prstGeom prst="homePlate">
          <a:avLst/>
        </a:prstGeom>
        <a:gradFill rotWithShape="0">
          <a:gsLst>
            <a:gs pos="0">
              <a:schemeClr val="accent1">
                <a:shade val="50000"/>
                <a:hueOff val="5819"/>
                <a:satOff val="8211"/>
                <a:lumOff val="10330"/>
                <a:alphaOff val="0"/>
                <a:shade val="51000"/>
                <a:satMod val="130000"/>
              </a:schemeClr>
            </a:gs>
            <a:gs pos="80000">
              <a:schemeClr val="accent1">
                <a:shade val="50000"/>
                <a:hueOff val="5819"/>
                <a:satOff val="8211"/>
                <a:lumOff val="10330"/>
                <a:alphaOff val="0"/>
                <a:shade val="93000"/>
                <a:satMod val="130000"/>
              </a:schemeClr>
            </a:gs>
            <a:gs pos="100000">
              <a:schemeClr val="accent1">
                <a:shade val="50000"/>
                <a:hueOff val="5819"/>
                <a:satOff val="8211"/>
                <a:lumOff val="1033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1084" tIns="68580" rIns="128016" bIns="68580" numCol="1" spcCol="1270" anchor="ctr" anchorCtr="0">
          <a:noAutofit/>
        </a:bodyPr>
        <a:lstStyle/>
        <a:p>
          <a:pPr lvl="0" algn="ctr" defTabSz="800100">
            <a:lnSpc>
              <a:spcPct val="90000"/>
            </a:lnSpc>
            <a:spcBef>
              <a:spcPct val="0"/>
            </a:spcBef>
            <a:spcAft>
              <a:spcPct val="35000"/>
            </a:spcAft>
          </a:pPr>
          <a:r>
            <a:rPr lang="fr-FR" sz="1800" kern="1200" dirty="0" smtClean="0"/>
            <a:t>Brevets</a:t>
          </a:r>
          <a:endParaRPr lang="fr-FR" sz="1800" kern="1200" dirty="0"/>
        </a:p>
      </dsp:txBody>
      <dsp:txXfrm rot="10800000">
        <a:off x="1838990" y="799515"/>
        <a:ext cx="5927074" cy="614741"/>
      </dsp:txXfrm>
    </dsp:sp>
    <dsp:sp modelId="{8943D043-3D81-DE44-A946-8119A679D283}">
      <dsp:nvSpPr>
        <dsp:cNvPr id="0" name=""/>
        <dsp:cNvSpPr/>
      </dsp:nvSpPr>
      <dsp:spPr>
        <a:xfrm>
          <a:off x="1377934" y="799515"/>
          <a:ext cx="614741" cy="614741"/>
        </a:xfrm>
        <a:prstGeom prst="ellipse">
          <a:avLst/>
        </a:prstGeom>
        <a:solidFill>
          <a:schemeClr val="accent1">
            <a:tint val="50000"/>
            <a:hueOff val="-304"/>
            <a:satOff val="47"/>
            <a:lumOff val="-187"/>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373FA925-A156-A840-A53B-C525ADAB0BF5}">
      <dsp:nvSpPr>
        <dsp:cNvPr id="0" name=""/>
        <dsp:cNvSpPr/>
      </dsp:nvSpPr>
      <dsp:spPr>
        <a:xfrm rot="10800000">
          <a:off x="1685305" y="1597762"/>
          <a:ext cx="6080759" cy="614741"/>
        </a:xfrm>
        <a:prstGeom prst="homePlate">
          <a:avLst/>
        </a:prstGeom>
        <a:gradFill rotWithShape="0">
          <a:gsLst>
            <a:gs pos="0">
              <a:schemeClr val="accent1">
                <a:shade val="50000"/>
                <a:hueOff val="11638"/>
                <a:satOff val="16422"/>
                <a:lumOff val="20661"/>
                <a:alphaOff val="0"/>
                <a:shade val="51000"/>
                <a:satMod val="130000"/>
              </a:schemeClr>
            </a:gs>
            <a:gs pos="80000">
              <a:schemeClr val="accent1">
                <a:shade val="50000"/>
                <a:hueOff val="11638"/>
                <a:satOff val="16422"/>
                <a:lumOff val="20661"/>
                <a:alphaOff val="0"/>
                <a:shade val="93000"/>
                <a:satMod val="130000"/>
              </a:schemeClr>
            </a:gs>
            <a:gs pos="100000">
              <a:schemeClr val="accent1">
                <a:shade val="50000"/>
                <a:hueOff val="11638"/>
                <a:satOff val="16422"/>
                <a:lumOff val="2066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1084" tIns="68580" rIns="128016" bIns="68580" numCol="1" spcCol="1270" anchor="ctr" anchorCtr="0">
          <a:noAutofit/>
        </a:bodyPr>
        <a:lstStyle/>
        <a:p>
          <a:pPr lvl="0" algn="ctr" defTabSz="800100">
            <a:lnSpc>
              <a:spcPct val="90000"/>
            </a:lnSpc>
            <a:spcBef>
              <a:spcPct val="0"/>
            </a:spcBef>
            <a:spcAft>
              <a:spcPct val="35000"/>
            </a:spcAft>
          </a:pPr>
          <a:r>
            <a:rPr lang="fr-FR" sz="1800" kern="1200" dirty="0" smtClean="0"/>
            <a:t>Qualification du DP</a:t>
          </a:r>
          <a:endParaRPr lang="fr-FR" sz="1800" kern="1200" dirty="0"/>
        </a:p>
      </dsp:txBody>
      <dsp:txXfrm rot="10800000">
        <a:off x="1838990" y="1597762"/>
        <a:ext cx="5927074" cy="614741"/>
      </dsp:txXfrm>
    </dsp:sp>
    <dsp:sp modelId="{B25383A1-1CCE-1149-A8AA-5FD5F41BE225}">
      <dsp:nvSpPr>
        <dsp:cNvPr id="0" name=""/>
        <dsp:cNvSpPr/>
      </dsp:nvSpPr>
      <dsp:spPr>
        <a:xfrm>
          <a:off x="1377934" y="1597762"/>
          <a:ext cx="614741" cy="614741"/>
        </a:xfrm>
        <a:prstGeom prst="ellipse">
          <a:avLst/>
        </a:prstGeom>
        <a:solidFill>
          <a:schemeClr val="accent1">
            <a:tint val="50000"/>
            <a:hueOff val="-607"/>
            <a:satOff val="94"/>
            <a:lumOff val="-375"/>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8B161B4F-66F8-1E48-AAF2-378789F5ACA8}">
      <dsp:nvSpPr>
        <dsp:cNvPr id="0" name=""/>
        <dsp:cNvSpPr/>
      </dsp:nvSpPr>
      <dsp:spPr>
        <a:xfrm rot="10800000">
          <a:off x="1685305" y="2396009"/>
          <a:ext cx="6080759" cy="614741"/>
        </a:xfrm>
        <a:prstGeom prst="homePlate">
          <a:avLst/>
        </a:prstGeom>
        <a:gradFill rotWithShape="0">
          <a:gsLst>
            <a:gs pos="0">
              <a:schemeClr val="accent1">
                <a:shade val="50000"/>
                <a:hueOff val="17456"/>
                <a:satOff val="24633"/>
                <a:lumOff val="30991"/>
                <a:alphaOff val="0"/>
                <a:shade val="51000"/>
                <a:satMod val="130000"/>
              </a:schemeClr>
            </a:gs>
            <a:gs pos="80000">
              <a:schemeClr val="accent1">
                <a:shade val="50000"/>
                <a:hueOff val="17456"/>
                <a:satOff val="24633"/>
                <a:lumOff val="30991"/>
                <a:alphaOff val="0"/>
                <a:shade val="93000"/>
                <a:satMod val="130000"/>
              </a:schemeClr>
            </a:gs>
            <a:gs pos="100000">
              <a:schemeClr val="accent1">
                <a:shade val="50000"/>
                <a:hueOff val="17456"/>
                <a:satOff val="24633"/>
                <a:lumOff val="3099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1084" tIns="68580" rIns="128016" bIns="68580" numCol="1" spcCol="1270" anchor="ctr" anchorCtr="0">
          <a:noAutofit/>
        </a:bodyPr>
        <a:lstStyle/>
        <a:p>
          <a:pPr lvl="0" algn="ctr" defTabSz="800100">
            <a:lnSpc>
              <a:spcPct val="90000"/>
            </a:lnSpc>
            <a:spcBef>
              <a:spcPct val="0"/>
            </a:spcBef>
            <a:spcAft>
              <a:spcPct val="35000"/>
            </a:spcAft>
          </a:pPr>
          <a:r>
            <a:rPr lang="fr-FR" sz="1800" kern="1200" dirty="0" smtClean="0"/>
            <a:t>Qualification de l'encadrant</a:t>
          </a:r>
          <a:endParaRPr lang="fr-FR" sz="1800" kern="1200" dirty="0"/>
        </a:p>
      </dsp:txBody>
      <dsp:txXfrm rot="10800000">
        <a:off x="1838990" y="2396009"/>
        <a:ext cx="5927074" cy="614741"/>
      </dsp:txXfrm>
    </dsp:sp>
    <dsp:sp modelId="{3D621691-8D42-3D47-8D62-DAA8211598D6}">
      <dsp:nvSpPr>
        <dsp:cNvPr id="0" name=""/>
        <dsp:cNvSpPr/>
      </dsp:nvSpPr>
      <dsp:spPr>
        <a:xfrm>
          <a:off x="1377934" y="2396009"/>
          <a:ext cx="614741" cy="614741"/>
        </a:xfrm>
        <a:prstGeom prst="ellipse">
          <a:avLst/>
        </a:prstGeom>
        <a:solidFill>
          <a:schemeClr val="accent1">
            <a:tint val="50000"/>
            <a:hueOff val="-911"/>
            <a:satOff val="142"/>
            <a:lumOff val="-562"/>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0E86A9BA-8BAB-5B4E-8E70-750830909A31}">
      <dsp:nvSpPr>
        <dsp:cNvPr id="0" name=""/>
        <dsp:cNvSpPr/>
      </dsp:nvSpPr>
      <dsp:spPr>
        <a:xfrm rot="10800000">
          <a:off x="1685305" y="3194256"/>
          <a:ext cx="6080759" cy="614741"/>
        </a:xfrm>
        <a:prstGeom prst="homePlate">
          <a:avLst/>
        </a:prstGeom>
        <a:gradFill rotWithShape="0">
          <a:gsLst>
            <a:gs pos="0">
              <a:schemeClr val="accent1">
                <a:shade val="50000"/>
                <a:hueOff val="11638"/>
                <a:satOff val="16422"/>
                <a:lumOff val="20661"/>
                <a:alphaOff val="0"/>
                <a:shade val="51000"/>
                <a:satMod val="130000"/>
              </a:schemeClr>
            </a:gs>
            <a:gs pos="80000">
              <a:schemeClr val="accent1">
                <a:shade val="50000"/>
                <a:hueOff val="11638"/>
                <a:satOff val="16422"/>
                <a:lumOff val="20661"/>
                <a:alphaOff val="0"/>
                <a:shade val="93000"/>
                <a:satMod val="130000"/>
              </a:schemeClr>
            </a:gs>
            <a:gs pos="100000">
              <a:schemeClr val="accent1">
                <a:shade val="50000"/>
                <a:hueOff val="11638"/>
                <a:satOff val="16422"/>
                <a:lumOff val="20661"/>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1084" tIns="68580" rIns="128016" bIns="68580" numCol="1" spcCol="1270" anchor="ctr" anchorCtr="0">
          <a:noAutofit/>
        </a:bodyPr>
        <a:lstStyle/>
        <a:p>
          <a:pPr lvl="0" algn="ctr" defTabSz="800100">
            <a:lnSpc>
              <a:spcPct val="90000"/>
            </a:lnSpc>
            <a:spcBef>
              <a:spcPct val="0"/>
            </a:spcBef>
            <a:spcAft>
              <a:spcPct val="35000"/>
            </a:spcAft>
          </a:pPr>
          <a:r>
            <a:rPr lang="fr-FR" sz="1800" kern="1200" dirty="0" smtClean="0"/>
            <a:t>Conditions d'évolution en enseignement et en exploration</a:t>
          </a:r>
          <a:endParaRPr lang="fr-FR" sz="1800" kern="1200" dirty="0"/>
        </a:p>
      </dsp:txBody>
      <dsp:txXfrm rot="10800000">
        <a:off x="1838990" y="3194256"/>
        <a:ext cx="5927074" cy="614741"/>
      </dsp:txXfrm>
    </dsp:sp>
    <dsp:sp modelId="{AB95D284-9C0B-C849-BCFE-C41A6CDACCC1}">
      <dsp:nvSpPr>
        <dsp:cNvPr id="0" name=""/>
        <dsp:cNvSpPr/>
      </dsp:nvSpPr>
      <dsp:spPr>
        <a:xfrm>
          <a:off x="1377934" y="3194256"/>
          <a:ext cx="614741" cy="614741"/>
        </a:xfrm>
        <a:prstGeom prst="ellipse">
          <a:avLst/>
        </a:prstGeom>
        <a:solidFill>
          <a:schemeClr val="accent1">
            <a:tint val="50000"/>
            <a:hueOff val="-1214"/>
            <a:satOff val="189"/>
            <a:lumOff val="-75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A8BBABF1-E0E8-AE4D-97A0-4FB9AC360443}">
      <dsp:nvSpPr>
        <dsp:cNvPr id="0" name=""/>
        <dsp:cNvSpPr/>
      </dsp:nvSpPr>
      <dsp:spPr>
        <a:xfrm rot="10800000">
          <a:off x="1685305" y="3992503"/>
          <a:ext cx="6080759" cy="614741"/>
        </a:xfrm>
        <a:prstGeom prst="homePlate">
          <a:avLst/>
        </a:prstGeom>
        <a:gradFill rotWithShape="0">
          <a:gsLst>
            <a:gs pos="0">
              <a:schemeClr val="accent1">
                <a:shade val="50000"/>
                <a:hueOff val="5819"/>
                <a:satOff val="8211"/>
                <a:lumOff val="10330"/>
                <a:alphaOff val="0"/>
                <a:shade val="51000"/>
                <a:satMod val="130000"/>
              </a:schemeClr>
            </a:gs>
            <a:gs pos="80000">
              <a:schemeClr val="accent1">
                <a:shade val="50000"/>
                <a:hueOff val="5819"/>
                <a:satOff val="8211"/>
                <a:lumOff val="10330"/>
                <a:alphaOff val="0"/>
                <a:shade val="93000"/>
                <a:satMod val="130000"/>
              </a:schemeClr>
            </a:gs>
            <a:gs pos="100000">
              <a:schemeClr val="accent1">
                <a:shade val="50000"/>
                <a:hueOff val="5819"/>
                <a:satOff val="8211"/>
                <a:lumOff val="1033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71084" tIns="68580" rIns="128016" bIns="68580" numCol="1" spcCol="1270" anchor="ctr" anchorCtr="0">
          <a:noAutofit/>
        </a:bodyPr>
        <a:lstStyle/>
        <a:p>
          <a:pPr lvl="0" algn="ctr" defTabSz="800100">
            <a:lnSpc>
              <a:spcPct val="90000"/>
            </a:lnSpc>
            <a:spcBef>
              <a:spcPct val="0"/>
            </a:spcBef>
            <a:spcAft>
              <a:spcPct val="35000"/>
            </a:spcAft>
          </a:pPr>
          <a:r>
            <a:rPr lang="fr-FR" sz="1800" kern="1200" dirty="0" smtClean="0"/>
            <a:t>Fiche d'évacuation</a:t>
          </a:r>
          <a:endParaRPr lang="fr-FR" sz="1800" kern="1200" dirty="0"/>
        </a:p>
      </dsp:txBody>
      <dsp:txXfrm rot="10800000">
        <a:off x="1838990" y="3992503"/>
        <a:ext cx="5927074" cy="614741"/>
      </dsp:txXfrm>
    </dsp:sp>
    <dsp:sp modelId="{92DACE58-7D0F-F048-BB1C-2C717818E9C7}">
      <dsp:nvSpPr>
        <dsp:cNvPr id="0" name=""/>
        <dsp:cNvSpPr/>
      </dsp:nvSpPr>
      <dsp:spPr>
        <a:xfrm>
          <a:off x="1377934" y="3992503"/>
          <a:ext cx="614741" cy="614741"/>
        </a:xfrm>
        <a:prstGeom prst="ellipse">
          <a:avLst/>
        </a:prstGeom>
        <a:solidFill>
          <a:schemeClr val="accent1">
            <a:tint val="50000"/>
            <a:hueOff val="-1518"/>
            <a:satOff val="236"/>
            <a:lumOff val="-937"/>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atin typeface="Arial" panose="020B0604020202020204" pitchFamily="34" charset="0"/>
                <a:ea typeface="ＭＳ Ｐゴシック" panose="020B0600070205080204" pitchFamily="34" charset="-128"/>
              </a:defRPr>
            </a:lvl1pPr>
          </a:lstStyle>
          <a:p>
            <a:pPr>
              <a:defRPr/>
            </a:pPr>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hangingPunct="1">
              <a:defRPr sz="1200">
                <a:latin typeface="Arial" panose="020B0604020202020204" pitchFamily="34" charset="0"/>
                <a:ea typeface="ＭＳ Ｐゴシック" panose="020B0600070205080204" pitchFamily="34" charset="-128"/>
              </a:defRPr>
            </a:lvl1pPr>
          </a:lstStyle>
          <a:p>
            <a:pPr>
              <a:defRPr/>
            </a:pPr>
            <a:fld id="{8483DBDD-E714-D442-8852-7CAFFB0C1298}" type="datetimeFigureOut">
              <a:rPr lang="fr-FR"/>
              <a:pPr>
                <a:defRPr/>
              </a:pPr>
              <a:t>07/10/2017</a:t>
            </a:fld>
            <a:endParaRPr lang="fr-FR" dirty="0"/>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hangingPunct="1">
              <a:defRPr sz="1200">
                <a:latin typeface="Arial" panose="020B0604020202020204" pitchFamily="34" charset="0"/>
                <a:ea typeface="ＭＳ Ｐゴシック" panose="020B0600070205080204" pitchFamily="34" charset="-128"/>
              </a:defRPr>
            </a:lvl1pPr>
          </a:lstStyle>
          <a:p>
            <a:pPr>
              <a:defRPr/>
            </a:pPr>
            <a:endParaRPr lang="fr-FR" dirty="0"/>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hangingPunct="1">
              <a:defRPr sz="1200">
                <a:latin typeface="Arial" panose="020B0604020202020204" pitchFamily="34" charset="0"/>
                <a:ea typeface="ＭＳ Ｐゴシック" panose="020B0600070205080204" pitchFamily="34" charset="-128"/>
              </a:defRPr>
            </a:lvl1pPr>
          </a:lstStyle>
          <a:p>
            <a:pPr>
              <a:defRPr/>
            </a:pPr>
            <a:fld id="{52B4AED8-D473-B648-AAF4-49BE0C3235E3}" type="slidenum">
              <a:rPr lang="fr-FR"/>
              <a:pPr>
                <a:defRPr/>
              </a:pPr>
              <a:t>‹N°›</a:t>
            </a:fld>
            <a:endParaRPr lang="fr-FR" dirty="0"/>
          </a:p>
        </p:txBody>
      </p:sp>
    </p:spTree>
    <p:extLst>
      <p:ext uri="{BB962C8B-B14F-4D97-AF65-F5344CB8AC3E}">
        <p14:creationId xmlns:p14="http://schemas.microsoft.com/office/powerpoint/2010/main" val="3051057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mn-ea"/>
                <a:cs typeface="Arial" charset="0"/>
              </a:defRPr>
            </a:lvl1pPr>
          </a:lstStyle>
          <a:p>
            <a:pPr>
              <a:defRPr/>
            </a:pPr>
            <a:endParaRPr lang="fr-FR" dirty="0"/>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mn-ea"/>
                <a:cs typeface="Arial" charset="0"/>
              </a:defRPr>
            </a:lvl1pPr>
          </a:lstStyle>
          <a:p>
            <a:pPr>
              <a:defRPr/>
            </a:pPr>
            <a:endParaRPr lang="fr-FR" dirty="0"/>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fr-FR" noProof="0"/>
              <a:t>Cliquez pour modifier les styles du texte du masque</a:t>
            </a:r>
          </a:p>
          <a:p>
            <a:pPr lvl="1"/>
            <a:r>
              <a:rPr lang="fr-FR" altLang="fr-FR" noProof="0"/>
              <a:t>Deuxième niveau</a:t>
            </a:r>
          </a:p>
          <a:p>
            <a:pPr lvl="2"/>
            <a:r>
              <a:rPr lang="fr-FR" altLang="fr-FR" noProof="0"/>
              <a:t>Troisième niveau</a:t>
            </a:r>
          </a:p>
          <a:p>
            <a:pPr lvl="3"/>
            <a:r>
              <a:rPr lang="fr-FR" altLang="fr-FR" noProof="0"/>
              <a:t>Quatrième niveau</a:t>
            </a:r>
          </a:p>
          <a:p>
            <a:pPr lvl="4"/>
            <a:r>
              <a:rPr lang="fr-FR" altLang="fr-FR" noProof="0"/>
              <a:t>Cinquième niveau</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mn-ea"/>
                <a:cs typeface="Arial" charset="0"/>
              </a:defRPr>
            </a:lvl1pPr>
          </a:lstStyle>
          <a:p>
            <a:pPr>
              <a:defRPr/>
            </a:pPr>
            <a:endParaRPr lang="fr-FR" dirty="0"/>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ea typeface="ＭＳ Ｐゴシック" panose="020B0600070205080204" pitchFamily="34" charset="-128"/>
              </a:defRPr>
            </a:lvl1pPr>
          </a:lstStyle>
          <a:p>
            <a:pPr>
              <a:defRPr/>
            </a:pPr>
            <a:fld id="{97D57528-5C02-1644-B88B-AD5044CD3DB0}" type="slidenum">
              <a:rPr lang="fr-FR" altLang="fr-FR"/>
              <a:pPr>
                <a:defRPr/>
              </a:pPr>
              <a:t>‹N°›</a:t>
            </a:fld>
            <a:endParaRPr lang="fr-FR" altLang="fr-FR" dirty="0"/>
          </a:p>
        </p:txBody>
      </p:sp>
    </p:spTree>
    <p:extLst>
      <p:ext uri="{BB962C8B-B14F-4D97-AF65-F5344CB8AC3E}">
        <p14:creationId xmlns:p14="http://schemas.microsoft.com/office/powerpoint/2010/main" val="39353421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8" Type="http://schemas.openxmlformats.org/officeDocument/2006/relationships/hyperlink" Target="http://www.legifrance.gouv.fr/affichCodeArticle.do?idArticle=LEGIARTI000006903204&amp;cidTexte=LEGITEXT000006072050&amp;dateTexte=20130726&amp;oldAction=rechCodeArticle" TargetMode="External"/><Relationship Id="rId13" Type="http://schemas.openxmlformats.org/officeDocument/2006/relationships/hyperlink" Target="http://www.legifrance.gouv.fr/affichCodeArticle.do?idArticle=LEGIARTI000019760863&amp;cidTexte=LEGITEXT000006072050&amp;dateTexte=20130726&amp;oldAction=rechCodeArticle" TargetMode="External"/><Relationship Id="rId18" Type="http://schemas.openxmlformats.org/officeDocument/2006/relationships/hyperlink" Target="http://www.legifrance.gouv.fr/affichCodeArticle.do?idArticle=LEGIARTI000019760919&amp;cidTexte=LEGITEXT000006072050&amp;dateTexte=20130726&amp;oldAction=rechCodeArticle" TargetMode="External"/><Relationship Id="rId26" Type="http://schemas.openxmlformats.org/officeDocument/2006/relationships/hyperlink" Target="http://iis04.ccrf.si.mfi/code03_conso_commerce/CONSOL2T2.htm#L_221_3" TargetMode="External"/><Relationship Id="rId3" Type="http://schemas.openxmlformats.org/officeDocument/2006/relationships/hyperlink" Target="http://eur-lex.europa.eu/LexUriServ/site/fr/consleg/1989/L/01989L0686-20031120-fr.pdf" TargetMode="External"/><Relationship Id="rId21" Type="http://schemas.openxmlformats.org/officeDocument/2006/relationships/hyperlink" Target="http://www.legifrance.gouv.fr/affichCodeArticle.do;jsessionid=D45F86032A9608A544F31D7B6182763B.tpdjo04v_3?idArticle=LEGIARTI000019761305&amp;cidTexte=LEGITEXT000006072050&amp;dateTexte=20130726&amp;categorieLien=id&amp;oldAction=rechCodeArticle&amp;nbResultRech=" TargetMode="External"/><Relationship Id="rId34" Type="http://schemas.openxmlformats.org/officeDocument/2006/relationships/hyperlink" Target="http://www.legifrance.gouv.fr/affichCodeArticle.do;jsessionid=D24C5C565BB2F7D0B5BFFCB521B22780.tpdjo12v_1?idArticle=LEGIARTI000020896007&amp;cidTexte=LEGITEXT000006071318&amp;dateTexte=vig" TargetMode="External"/><Relationship Id="rId7" Type="http://schemas.openxmlformats.org/officeDocument/2006/relationships/hyperlink" Target="http://www.legifrance.gouv.fr/affichCodeArticle.do?idArticle=LEGIARTI000006903209&amp;cidTexte=LEGITEXT000006072050&amp;dateTexte=20130726&amp;oldAction=rechCodeArticle" TargetMode="External"/><Relationship Id="rId12" Type="http://schemas.openxmlformats.org/officeDocument/2006/relationships/hyperlink" Target="http://www.legifrance.gouv.fr/affichCodeArticle.do?idArticle=LEGIARTI000019760811&amp;cidTexte=LEGITEXT000006072050&amp;dateTexte=20130726&amp;oldAction=rechCodeArticle" TargetMode="External"/><Relationship Id="rId17" Type="http://schemas.openxmlformats.org/officeDocument/2006/relationships/hyperlink" Target="http://www.legifrance.gouv.fr/affichTexte.do?cidTexte=JORFTEXT000021232496&amp;fastPos=1&amp;fastReqId=1038262710&amp;categorieLien=cid&amp;oldAction=rechTexte" TargetMode="External"/><Relationship Id="rId25" Type="http://schemas.openxmlformats.org/officeDocument/2006/relationships/hyperlink" Target="http://www.legifrance.gouv.fr/affichTexte.do;jsessionid=E56B8B80DFE939C2765D622B76896A26.tpdjo03v_2?cidTexte=JORFTEXT000021632877&amp;dateTexte=&amp;oldAction=rechJO&amp;categorieLien=id&amp;idJO=JORFCONT000021632642" TargetMode="External"/><Relationship Id="rId33" Type="http://schemas.openxmlformats.org/officeDocument/2006/relationships/hyperlink" Target="http://www.legifrance.gouv.fr/affichCodeArticle.do;jsessionid=D24C5C565BB2F7D0B5BFFCB521B22780.tpdjo12v_1?idArticle=LEGIARTI000020896009&amp;cidTexte=LEGITEXT000006071318&amp;dateTexte=vig" TargetMode="External"/><Relationship Id="rId38" Type="http://schemas.openxmlformats.org/officeDocument/2006/relationships/hyperlink" Target="http://www.legifrance.gouv.fr/affichTexte.do;jsessionid=8214E9E90EEA261C353B2DACD5442B3B.tpdila13v_1?cidTexte=JORFTEXT000030484400&amp;dateTexte=&amp;oldAction=rechJO&amp;categorieLien=id&amp;idJO=JORFCONT000030483479" TargetMode="External"/><Relationship Id="rId2" Type="http://schemas.openxmlformats.org/officeDocument/2006/relationships/slide" Target="../slides/slide50.xml"/><Relationship Id="rId16" Type="http://schemas.openxmlformats.org/officeDocument/2006/relationships/hyperlink" Target="http://www.legifrance.gouv.fr/affichTexte.do;jsessionid=1E2AF17C4F39B67E267990017845F654.tpdjo14v_3?cidTexte=JORFTEXT000021429269&amp;dateTexte=&amp;oldAction=rechJO&amp;categorieLien=id&amp;idJO=JORFCONT000021429063" TargetMode="External"/><Relationship Id="rId20" Type="http://schemas.openxmlformats.org/officeDocument/2006/relationships/hyperlink" Target="http://www.legifrance.gouv.fr/affichTexte.do;jsessionid=630172B5AE06ECE88993384665576312.tpdjo17v_2?cidTexte=JORFTEXT000021410601&amp;dateTexte=&amp;oldAction=rechJO&amp;categorieLien=id&amp;idJO=JORFCONT000021395583" TargetMode="External"/><Relationship Id="rId29" Type="http://schemas.openxmlformats.org/officeDocument/2006/relationships/hyperlink" Target="http://www.legifrance.gouv.fr/affichCodeArticle.do;jsessionid=D24C5C565BB2F7D0B5BFFCB521B22780.tpdjo12v_1?idArticle=LEGIARTI000020896011&amp;cidTexte=LEGITEXT000006071318&amp;dateTexte=vig" TargetMode="External"/><Relationship Id="rId1" Type="http://schemas.openxmlformats.org/officeDocument/2006/relationships/notesMaster" Target="../notesMasters/notesMaster1.xml"/><Relationship Id="rId6" Type="http://schemas.openxmlformats.org/officeDocument/2006/relationships/hyperlink" Target="http://ec.europa.eu/enterprise/newapproach/nando" TargetMode="External"/><Relationship Id="rId11" Type="http://schemas.openxmlformats.org/officeDocument/2006/relationships/hyperlink" Target="http://www.legifrance.gouv.fr/affichCodeArticle.do?idArticle=LEGIARTI000018531910&amp;cidTexte=LEGITEXT000006072050&amp;dateTexte=20130726&amp;oldAction=rechCodeArticle" TargetMode="External"/><Relationship Id="rId24" Type="http://schemas.openxmlformats.org/officeDocument/2006/relationships/hyperlink" Target="http://www.legifrance.gouv.fr/affichTexte.do;jsessionid=4A657446663A6AD173F65961D38373C3.tpdjo07v_2?cidTexte=JORFTEXT000021429281&amp;dateTexte=&amp;oldAction=rechJO&amp;categorieLien=id&amp;idJO=JORFCONT000021429063" TargetMode="External"/><Relationship Id="rId32" Type="http://schemas.openxmlformats.org/officeDocument/2006/relationships/hyperlink" Target="http://www.legifrance.gouv.fr/affichCodeArticle.do;jsessionid=D24C5C565BB2F7D0B5BFFCB521B22780.tpdjo12v_1?idArticle=LEGIARTI000020895996&amp;cidTexte=LEGITEXT000006071318&amp;dateTexte=vig" TargetMode="External"/><Relationship Id="rId37" Type="http://schemas.openxmlformats.org/officeDocument/2006/relationships/hyperlink" Target="http://www.legifrance.gouv.fr/affichTexte.do;jsessionid=EAB0A388F636EA8075AB7372A36BB537.tpdjo06v_3?cidTexte=JORFTEXT000021867896&amp;dateTexte=&amp;oldAction=rechJO&amp;categorieLien=id" TargetMode="External"/><Relationship Id="rId5" Type="http://schemas.openxmlformats.org/officeDocument/2006/relationships/hyperlink" Target="https://www.economie.gouv.fr/dgccrf/Publications/Vie-pratique/Fiches-pratiques/Equipement-de-protection-individelle#_ftn1" TargetMode="External"/><Relationship Id="rId15" Type="http://schemas.openxmlformats.org/officeDocument/2006/relationships/hyperlink" Target="https://www.economie.gouv.fr/dgccrf/Publications/Vie-pratique/Fiches-pratiques/Equipement-de-protection-individelle#_ftn2" TargetMode="External"/><Relationship Id="rId23" Type="http://schemas.openxmlformats.org/officeDocument/2006/relationships/hyperlink" Target="http://www.legifrance.gouv.fr/affichTexte.do;jsessionid=77237C51DC310092F2E6A3C6F7863CC6.tpdjo08v_1?cidTexte=JORFTEXT000021496430&amp;dateTexte=&amp;oldAction=rechJO&amp;categorieLien=id&amp;idJO=JORFCONT000021495814" TargetMode="External"/><Relationship Id="rId28" Type="http://schemas.openxmlformats.org/officeDocument/2006/relationships/hyperlink" Target="https://www.economie.gouv.fr/dgccrf/Publications/Vie-pratique/Fiches-pratiques/Equipement-de-protection-individelle#_ftn3" TargetMode="External"/><Relationship Id="rId36" Type="http://schemas.openxmlformats.org/officeDocument/2006/relationships/hyperlink" Target="http://www.legifrance.gouv.fr/affichTexte.do?cidTexte=JORFTEXT000021867896&amp;dateTexte=&amp;categorieLien=id" TargetMode="External"/><Relationship Id="rId10" Type="http://schemas.openxmlformats.org/officeDocument/2006/relationships/hyperlink" Target="http://www.legifrance.gouv.fr/affichCodeArticle.do?idArticle=LEGIARTI000020317400&amp;cidTexte=LEGITEXT000006072050&amp;dateTexte=20130726&amp;oldAction=rechCodeArticle" TargetMode="External"/><Relationship Id="rId19" Type="http://schemas.openxmlformats.org/officeDocument/2006/relationships/hyperlink" Target="http://www.legifrance.gouv.fr/affichCodeArticle.do;jsessionid=3FC1C1BE5451858567358BB9830DC002.tpdjo04v_3?idArticle=LEGIARTI000019761311&amp;cidTexte=LEGITEXT000006072050&amp;dateTexte=20130726&amp;categorieLien=id&amp;oldAction=rechCodeArticle" TargetMode="External"/><Relationship Id="rId31" Type="http://schemas.openxmlformats.org/officeDocument/2006/relationships/hyperlink" Target="http://www.legifrance.gouv.fr/affichCodeArticle.do;jsessionid=D24C5C565BB2F7D0B5BFFCB521B22780.tpdjo12v_1?idArticle=LEGIARTI000020896000&amp;cidTexte=LEGITEXT000006071318&amp;dateTexte=vig" TargetMode="External"/><Relationship Id="rId4" Type="http://schemas.openxmlformats.org/officeDocument/2006/relationships/hyperlink" Target="http://ec.europa.eu/enterprise/mechan_equipment/ppe/ppe_guidelines.pdf" TargetMode="External"/><Relationship Id="rId9" Type="http://schemas.openxmlformats.org/officeDocument/2006/relationships/hyperlink" Target="http://www.legifrance.gouv.fr/affichCodeArticle.do?idArticle=LEGIARTI000006904795&amp;cidTexte=LEGITEXT000006072050&amp;dateTexte=20130726&amp;oldAction=rechCodeArticle" TargetMode="External"/><Relationship Id="rId14" Type="http://schemas.openxmlformats.org/officeDocument/2006/relationships/hyperlink" Target="http://www.legifrance.gouv.fr/affichCodeArticle.do;jsessionid=3FC1C1BE5451858567358BB9830DC002.tpdjo04v_3?idArticle=LEGIARTI000019760915&amp;cidTexte=LEGITEXT000006072050&amp;dateTexte=20130726&amp;categorieLien=id&amp;oldAction=rechCodeArticle" TargetMode="External"/><Relationship Id="rId22" Type="http://schemas.openxmlformats.org/officeDocument/2006/relationships/hyperlink" Target="http://www.legifrance.gouv.fr/affichCodeArticle.do;jsessionid=D45F86032A9608A544F31D7B6182763B.tpdjo04v_3?idArticle=LEGIARTI000019761250&amp;cidTexte=LEGITEXT000006072050&amp;dateTexte=20130726&amp;categorieLien=id&amp;oldAction=rechCodeArticle&amp;nbResultRech=" TargetMode="External"/><Relationship Id="rId27" Type="http://schemas.openxmlformats.org/officeDocument/2006/relationships/hyperlink" Target="http://www.legifrance.gouv.fr/affichCode.do;jsessionid=D4D72B785FF1766542D5AE70EE53D95B.tpdjo07v_3?idSectionTA=LEGISCTA000006167093&amp;cidTexte=LEGITEXT000006071318&amp;dateTexte=vig" TargetMode="External"/><Relationship Id="rId30" Type="http://schemas.openxmlformats.org/officeDocument/2006/relationships/hyperlink" Target="http://www.legifrance.gouv.fr/affichCodeArticle.do;jsessionid=D24C5C565BB2F7D0B5BFFCB521B22780.tpdjo12v_1?idArticle=LEGIARTI000021871907&amp;cidTexte=LEGITEXT000006071318&amp;dateTexte=vig" TargetMode="External"/><Relationship Id="rId35" Type="http://schemas.openxmlformats.org/officeDocument/2006/relationships/hyperlink" Target="http://www.legifrance.gouv.fr/affichCodeArticle.do;jsessionid=D24C5C565BB2F7D0B5BFFCB521B22780.tpdjo12v_1?idArticle=LEGIARTI000020896002&amp;cidTexte=LEGITEXT000006071318&amp;dateTexte=vig"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97D57528-5C02-1644-B88B-AD5044CD3DB0}" type="slidenum">
              <a:rPr lang="fr-FR" altLang="fr-FR" smtClean="0"/>
              <a:pPr>
                <a:defRPr/>
              </a:pPr>
              <a:t>1</a:t>
            </a:fld>
            <a:endParaRPr lang="fr-FR" altLang="fr-FR" dirty="0"/>
          </a:p>
        </p:txBody>
      </p:sp>
    </p:spTree>
    <p:extLst>
      <p:ext uri="{BB962C8B-B14F-4D97-AF65-F5344CB8AC3E}">
        <p14:creationId xmlns:p14="http://schemas.microsoft.com/office/powerpoint/2010/main" val="15245722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Textes</a:t>
            </a:r>
            <a:r>
              <a:rPr lang="fr-FR" baseline="0" dirty="0" smtClean="0"/>
              <a:t> réglementaires EPI:</a:t>
            </a:r>
          </a:p>
          <a:p>
            <a:r>
              <a:rPr lang="fr-FR" b="1" i="1" dirty="0" smtClean="0">
                <a:effectLst/>
              </a:rPr>
              <a:t>A / Europe : guide d’application de la directive, organismes notifiés et normes harmonisées :</a:t>
            </a:r>
            <a:endParaRPr lang="fr-FR" dirty="0" smtClean="0">
              <a:effectLst/>
            </a:endParaRPr>
          </a:p>
          <a:p>
            <a:r>
              <a:rPr lang="fr-FR" dirty="0" smtClean="0">
                <a:effectLst/>
                <a:hlinkClick r:id="rId3" tooltip="« http://eur-lex.europa.eu/LexUriServ/site/fr/consleg/1989/L/01989L0686-20031120-fr.pdf » dans une nouvelle fenêtre"/>
              </a:rPr>
              <a:t>Directive n°89/686/CEE du 21 décembre 1989</a:t>
            </a:r>
            <a:r>
              <a:rPr lang="fr-FR" dirty="0" smtClean="0">
                <a:effectLst/>
              </a:rPr>
              <a:t> modifiée relative aux équipements de protection individuelle (EPI) + </a:t>
            </a:r>
            <a:r>
              <a:rPr lang="fr-FR" dirty="0" smtClean="0">
                <a:effectLst/>
                <a:hlinkClick r:id="rId4" tooltip="« http://ec.europa.eu/enterprise/mechan_equipment/ppe/ppe_guidelines.pdf » dans une nouvelle fenêtre"/>
              </a:rPr>
              <a:t>Guide de catégorisation des EPI</a:t>
            </a:r>
            <a:r>
              <a:rPr lang="fr-FR" dirty="0" smtClean="0">
                <a:effectLst/>
                <a:hlinkClick r:id="rId5"/>
              </a:rPr>
              <a:t>[1]</a:t>
            </a:r>
            <a:r>
              <a:rPr lang="fr-FR" dirty="0" smtClean="0">
                <a:effectLst/>
              </a:rPr>
              <a:t> ;</a:t>
            </a:r>
          </a:p>
          <a:p>
            <a:r>
              <a:rPr lang="fr-FR" dirty="0" smtClean="0">
                <a:effectLst/>
              </a:rPr>
              <a:t>Organismes notifiés au sein de l’Union européenne pour évaluer la conformité des EPI : liste accessible depuis le site: </a:t>
            </a:r>
            <a:r>
              <a:rPr lang="fr-FR" dirty="0" smtClean="0">
                <a:effectLst/>
                <a:hlinkClick r:id="rId6" tooltip="« http://ec.europa.eu/enterprise/newapproach/nando » dans une nouvelle fenêtre"/>
              </a:rPr>
              <a:t>http://ec.europa.eu/enterprise/newapproach/nando</a:t>
            </a:r>
            <a:r>
              <a:rPr lang="fr-FR" dirty="0" smtClean="0">
                <a:effectLst/>
              </a:rPr>
              <a:t> ;</a:t>
            </a:r>
          </a:p>
          <a:p>
            <a:r>
              <a:rPr lang="fr-FR" dirty="0" smtClean="0">
                <a:effectLst/>
              </a:rPr>
              <a:t>Liste des normes harmonisées, actualisée en dernier lieu au </a:t>
            </a:r>
            <a:r>
              <a:rPr lang="fr-FR" i="1" dirty="0" smtClean="0">
                <a:effectLst/>
              </a:rPr>
              <a:t>JOUE </a:t>
            </a:r>
            <a:r>
              <a:rPr lang="fr-FR" dirty="0" smtClean="0">
                <a:effectLst/>
              </a:rPr>
              <a:t>du 9 septembre 2016 </a:t>
            </a:r>
          </a:p>
          <a:p>
            <a:r>
              <a:rPr lang="fr-FR" b="1" i="1" dirty="0" smtClean="0">
                <a:effectLst/>
              </a:rPr>
              <a:t>B / Dispositions réglementaires pour les EPI dans le Code du travail :</a:t>
            </a:r>
            <a:endParaRPr lang="fr-FR" dirty="0" smtClean="0">
              <a:effectLst/>
            </a:endParaRPr>
          </a:p>
          <a:p>
            <a:r>
              <a:rPr lang="fr-FR" dirty="0" smtClean="0">
                <a:effectLst/>
              </a:rPr>
              <a:t>Code du travail, partie législative, notamment :</a:t>
            </a:r>
          </a:p>
          <a:p>
            <a:r>
              <a:rPr lang="fr-FR" dirty="0" smtClean="0">
                <a:effectLst/>
                <a:hlinkClick r:id="rId7" tooltip="« http://www.legifrance.gouv.fr/affichCodeArticle.do?idArticle=LEGIARTI000006903209&amp;cidTexte=LEGITEXT000006072050&amp;dateTexte=20130726&amp;oldAction=rechCodeArticle » dans une nouvelle fenêtre"/>
              </a:rPr>
              <a:t>Articles L. 4311-1 à L. 4311-4</a:t>
            </a:r>
            <a:r>
              <a:rPr lang="fr-FR" dirty="0" smtClean="0">
                <a:effectLst/>
              </a:rPr>
              <a:t> et articles </a:t>
            </a:r>
            <a:r>
              <a:rPr lang="fr-FR" dirty="0" smtClean="0">
                <a:effectLst/>
                <a:hlinkClick r:id="rId7" tooltip="« http://www.legifrance.gouv.fr/affichCodeArticle.do?idArticle=LEGIARTI000006903209&amp;cidTexte=LEGITEXT000006072050&amp;dateTexte=20130726&amp;oldAction=rechCodeArticle » dans une nouvelle fenêtre"/>
              </a:rPr>
              <a:t>L. 4321-1 à L. 4321-3 </a:t>
            </a:r>
            <a:r>
              <a:rPr lang="fr-FR" dirty="0" smtClean="0">
                <a:effectLst/>
              </a:rPr>
              <a:t>: principes ;</a:t>
            </a:r>
          </a:p>
          <a:p>
            <a:r>
              <a:rPr lang="fr-FR" dirty="0" smtClean="0">
                <a:effectLst/>
              </a:rPr>
              <a:t>Articles </a:t>
            </a:r>
            <a:r>
              <a:rPr lang="fr-FR" dirty="0" smtClean="0">
                <a:effectLst/>
                <a:hlinkClick r:id="rId8" tooltip="« http://www.legifrance.gouv.fr/affichCodeArticle.do?idArticle=LEGIARTI000006903204&amp;cidTexte=LEGITEXT000006072050&amp;dateTexte=20130726&amp;oldAction=rechCodeArticle » dans une nouvelle fenêtre"/>
              </a:rPr>
              <a:t>L. 4311-6</a:t>
            </a:r>
            <a:r>
              <a:rPr lang="fr-FR" dirty="0" smtClean="0">
                <a:effectLst/>
              </a:rPr>
              <a:t> et </a:t>
            </a:r>
            <a:r>
              <a:rPr lang="fr-FR" dirty="0" smtClean="0">
                <a:effectLst/>
                <a:hlinkClick r:id="rId9" tooltip="« http://www.legifrance.gouv.fr/affichCodeArticle.do?idArticle=LEGIARTI000006904795&amp;cidTexte=LEGITEXT000006072050&amp;dateTexte=20130726&amp;oldAction=rechCodeArticle » dans une nouvelle fenêtre"/>
              </a:rPr>
              <a:t>L. 8113-3</a:t>
            </a:r>
            <a:r>
              <a:rPr lang="fr-FR" dirty="0" smtClean="0">
                <a:effectLst/>
              </a:rPr>
              <a:t> (prélèvements) : habilitation des agents de la CCRF ;</a:t>
            </a:r>
          </a:p>
          <a:p>
            <a:r>
              <a:rPr lang="fr-FR" dirty="0" smtClean="0">
                <a:effectLst/>
                <a:hlinkClick r:id="rId10" tooltip="« http://www.legifrance.gouv.fr/affichCodeArticle.do?idArticle=LEGIARTI000020317400&amp;cidTexte=LEGITEXT000006072050&amp;dateTexte=20130726&amp;oldAction=rechCodeArticle » dans une nouvelle fenêtre"/>
              </a:rPr>
              <a:t>Article L. 4741-9 </a:t>
            </a:r>
            <a:r>
              <a:rPr lang="fr-FR" dirty="0" smtClean="0">
                <a:effectLst/>
              </a:rPr>
              <a:t>: sanctions.</a:t>
            </a:r>
          </a:p>
          <a:p>
            <a:r>
              <a:rPr lang="fr-FR" dirty="0" smtClean="0">
                <a:effectLst/>
              </a:rPr>
              <a:t>Code du travail, partie réglementaire, notamment :</a:t>
            </a:r>
          </a:p>
          <a:p>
            <a:r>
              <a:rPr lang="fr-FR" dirty="0" smtClean="0">
                <a:effectLst/>
              </a:rPr>
              <a:t>Articles </a:t>
            </a:r>
            <a:r>
              <a:rPr lang="fr-FR" dirty="0" smtClean="0">
                <a:effectLst/>
                <a:hlinkClick r:id="rId11" tooltip="« http://www.legifrance.gouv.fr/affichCodeArticle.do?idArticle=LEGIARTI000018531910&amp;cidTexte=LEGITEXT000006072050&amp;dateTexte=20130726&amp;oldAction=rechCodeArticle » dans une nouvelle fenêtre"/>
              </a:rPr>
              <a:t>R. 4311-1</a:t>
            </a:r>
            <a:r>
              <a:rPr lang="fr-FR" dirty="0" smtClean="0">
                <a:effectLst/>
              </a:rPr>
              <a:t> à R. 4311-2 : dispositions communes aux équipements de travail et moyens de protection (notamment sur les notions de </a:t>
            </a:r>
            <a:r>
              <a:rPr lang="fr-FR" i="1" dirty="0" smtClean="0">
                <a:effectLst/>
              </a:rPr>
              <a:t>« neuf »</a:t>
            </a:r>
            <a:r>
              <a:rPr lang="fr-FR" dirty="0" smtClean="0">
                <a:effectLst/>
              </a:rPr>
              <a:t> et </a:t>
            </a:r>
            <a:r>
              <a:rPr lang="fr-FR" i="1" dirty="0" smtClean="0">
                <a:effectLst/>
              </a:rPr>
              <a:t>« d’occasion »)</a:t>
            </a:r>
            <a:r>
              <a:rPr lang="fr-FR" dirty="0" smtClean="0">
                <a:effectLst/>
              </a:rPr>
              <a:t> ;</a:t>
            </a:r>
          </a:p>
          <a:p>
            <a:r>
              <a:rPr lang="fr-FR" dirty="0" smtClean="0">
                <a:effectLst/>
              </a:rPr>
              <a:t>Articles </a:t>
            </a:r>
            <a:r>
              <a:rPr lang="fr-FR" dirty="0" smtClean="0">
                <a:effectLst/>
                <a:hlinkClick r:id="rId12" tooltip="« http://www.legifrance.gouv.fr/affichCodeArticle.do?idArticle=LEGIARTI000019760811&amp;cidTexte=LEGITEXT000006072050&amp;dateTexte=20130726&amp;oldAction=rechCodeArticle » dans une nouvelle fenêtre"/>
              </a:rPr>
              <a:t>R. 4311-8</a:t>
            </a:r>
            <a:r>
              <a:rPr lang="fr-FR" dirty="0" smtClean="0">
                <a:effectLst/>
              </a:rPr>
              <a:t> à R. 4311-11 : champ d’application ;</a:t>
            </a:r>
          </a:p>
          <a:p>
            <a:r>
              <a:rPr lang="fr-FR" dirty="0" smtClean="0">
                <a:effectLst/>
              </a:rPr>
              <a:t>Articles </a:t>
            </a:r>
            <a:r>
              <a:rPr lang="fr-FR" dirty="0" smtClean="0">
                <a:effectLst/>
                <a:hlinkClick r:id="rId13" tooltip="« http://www.legifrance.gouv.fr/affichCodeArticle.do?idArticle=LEGIARTI000019760863&amp;cidTexte=LEGITEXT000006072050&amp;dateTexte=20130726&amp;oldAction=rechCodeArticle » dans une nouvelle fenêtre"/>
              </a:rPr>
              <a:t>R. 4311-12</a:t>
            </a:r>
            <a:r>
              <a:rPr lang="fr-FR" dirty="0" smtClean="0">
                <a:effectLst/>
              </a:rPr>
              <a:t> à R. 4311-16 : présomption de conformité aux normes harmonisées ;</a:t>
            </a:r>
          </a:p>
          <a:p>
            <a:r>
              <a:rPr lang="fr-FR" dirty="0" smtClean="0">
                <a:effectLst/>
              </a:rPr>
              <a:t>Article R. 4311-2, </a:t>
            </a:r>
            <a:r>
              <a:rPr lang="fr-FR" dirty="0" smtClean="0">
                <a:effectLst/>
                <a:hlinkClick r:id="rId14" tooltip="« http://www.legifrance.gouv.fr/affichCodeArticle.do;jsessionid=3FC1C1BE5451858567358BB9830DC002.tpdjo04v_3?idArticle=LEGIARTI000019760915&amp;cidTexte=LEGITEXT000006072050&amp;dateTexte=20130726&amp;categorieLien=id&amp;oldAction=rechCodeArticle » dans une nouvelle fenêtre"/>
              </a:rPr>
              <a:t>articles R. 4312-7</a:t>
            </a:r>
            <a:r>
              <a:rPr lang="fr-FR" dirty="0" smtClean="0">
                <a:effectLst/>
              </a:rPr>
              <a:t> à R. 4312-9, articles R. 4313-14</a:t>
            </a:r>
            <a:r>
              <a:rPr lang="fr-FR" dirty="0" smtClean="0">
                <a:effectLst/>
                <a:hlinkClick r:id="rId15"/>
              </a:rPr>
              <a:t>[2]</a:t>
            </a:r>
            <a:r>
              <a:rPr lang="fr-FR" dirty="0" smtClean="0">
                <a:effectLst/>
              </a:rPr>
              <a:t> à R. 4313-16, article R. 4313-90 : dispositions sur les EPI </a:t>
            </a:r>
            <a:r>
              <a:rPr lang="fr-FR" i="1" dirty="0" smtClean="0">
                <a:effectLst/>
              </a:rPr>
              <a:t>« d’occasion</a:t>
            </a:r>
            <a:r>
              <a:rPr lang="fr-FR" b="1" i="1" dirty="0" smtClean="0">
                <a:effectLst/>
              </a:rPr>
              <a:t> »</a:t>
            </a:r>
            <a:r>
              <a:rPr lang="fr-FR" i="1" dirty="0" smtClean="0">
                <a:effectLst/>
              </a:rPr>
              <a:t> </a:t>
            </a:r>
            <a:r>
              <a:rPr lang="fr-FR" dirty="0" smtClean="0">
                <a:effectLst/>
              </a:rPr>
              <a:t>+ </a:t>
            </a:r>
            <a:r>
              <a:rPr lang="fr-FR" dirty="0" smtClean="0">
                <a:effectLst/>
                <a:hlinkClick r:id="rId16" tooltip="« http://www.legifrance.gouv.fr/affichTexte.do;jsessionid=1E2AF17C4F39B67E267990017845F654.tpdjo14v_3?cidTexte=JORFTEXT000021429269&amp;dateTexte=&amp;oldAction=rechJO&amp;categorieLien=id&amp;idJO=JORFCONT000021429063 » dans une nouvelle fenêtre"/>
              </a:rPr>
              <a:t>arrêté du 22 octobre 2009</a:t>
            </a:r>
            <a:r>
              <a:rPr lang="fr-FR" dirty="0" smtClean="0">
                <a:effectLst/>
              </a:rPr>
              <a:t> fixant le modèle du certificat de conformité d’un EPI d’occasion pour la vente ou la cession (</a:t>
            </a:r>
            <a:r>
              <a:rPr lang="fr-FR" i="1" dirty="0" smtClean="0">
                <a:effectLst/>
              </a:rPr>
              <a:t>JORF</a:t>
            </a:r>
            <a:r>
              <a:rPr lang="fr-FR" dirty="0" smtClean="0">
                <a:effectLst/>
              </a:rPr>
              <a:t> du 10 décembre 2009) + </a:t>
            </a:r>
            <a:r>
              <a:rPr lang="fr-FR" dirty="0" smtClean="0">
                <a:effectLst/>
                <a:hlinkClick r:id="rId17" tooltip="« http://www.legifrance.gouv.fr/affichTexte.do?cidTexte=JORFTEXT000021232496&amp;fastPos=1&amp;fastReqId=1038262710&amp;categorieLien=cid&amp;oldAction=rechTexte » dans une nouvelle fenêtre"/>
              </a:rPr>
              <a:t>arrêté du 22 octobre 2009</a:t>
            </a:r>
            <a:r>
              <a:rPr lang="fr-FR" dirty="0" smtClean="0">
                <a:effectLst/>
              </a:rPr>
              <a:t> portant sur la fiche de gestion des EPI d’occasion faisant l’objet d’une location ou d’une mise à disposition réitérée (</a:t>
            </a:r>
            <a:r>
              <a:rPr lang="fr-FR" i="1" dirty="0" smtClean="0">
                <a:effectLst/>
              </a:rPr>
              <a:t>JORF</a:t>
            </a:r>
            <a:r>
              <a:rPr lang="fr-FR" dirty="0" smtClean="0">
                <a:effectLst/>
              </a:rPr>
              <a:t> du 4 novembre 2009)</a:t>
            </a:r>
            <a:r>
              <a:rPr lang="fr-FR" i="1" dirty="0" smtClean="0">
                <a:effectLst/>
              </a:rPr>
              <a:t> ;</a:t>
            </a:r>
            <a:endParaRPr lang="fr-FR" dirty="0" smtClean="0">
              <a:effectLst/>
            </a:endParaRPr>
          </a:p>
          <a:p>
            <a:r>
              <a:rPr lang="fr-FR" dirty="0" smtClean="0">
                <a:effectLst/>
              </a:rPr>
              <a:t>Article </a:t>
            </a:r>
            <a:r>
              <a:rPr lang="fr-FR" dirty="0" smtClean="0">
                <a:effectLst/>
                <a:hlinkClick r:id="rId18" tooltip="« http://www.legifrance.gouv.fr/affichCodeArticle.do?idArticle=LEGIARTI000019760919&amp;cidTexte=LEGITEXT000006072050&amp;dateTexte=20130726&amp;oldAction=rechCodeArticle » dans une nouvelle fenêtre"/>
              </a:rPr>
              <a:t>R. 4312-6</a:t>
            </a:r>
            <a:r>
              <a:rPr lang="fr-FR" dirty="0" smtClean="0">
                <a:effectLst/>
              </a:rPr>
              <a:t> et article annexe II : règles techniques de conception et de fabrication </a:t>
            </a:r>
            <a:r>
              <a:rPr lang="fr-FR" b="1" dirty="0" smtClean="0">
                <a:effectLst/>
              </a:rPr>
              <a:t>(</a:t>
            </a:r>
            <a:r>
              <a:rPr lang="fr-FR" dirty="0" smtClean="0">
                <a:effectLst/>
              </a:rPr>
              <a:t>exigences essentielles de santé et de sécurité</a:t>
            </a:r>
            <a:r>
              <a:rPr lang="fr-FR" b="1" dirty="0" smtClean="0">
                <a:effectLst/>
              </a:rPr>
              <a:t>)</a:t>
            </a:r>
            <a:r>
              <a:rPr lang="fr-FR" dirty="0" smtClean="0">
                <a:effectLst/>
              </a:rPr>
              <a:t>, dont point 1.4 de cette annexe II concernant la notice d’instructions ;</a:t>
            </a:r>
          </a:p>
          <a:p>
            <a:r>
              <a:rPr lang="fr-FR" dirty="0" smtClean="0">
                <a:effectLst/>
                <a:hlinkClick r:id="rId19" tooltip="« http://www.legifrance.gouv.fr/affichCodeArticle.do;jsessionid=3FC1C1BE5451858567358BB9830DC002.tpdjo04v_3?idArticle=LEGIARTI000019761311&amp;cidTexte=LEGITEXT000006072050&amp;dateTexte=20130726&amp;categorieLien=id&amp;oldAction=rechCodeArticle » dans une nouvelle fenêtre"/>
              </a:rPr>
              <a:t>Articles R. 4313-1</a:t>
            </a:r>
            <a:r>
              <a:rPr lang="fr-FR" dirty="0" smtClean="0">
                <a:effectLst/>
              </a:rPr>
              <a:t>, R. 4313-12, R. 4313-13, R. 4313-37 et R. 4313-90 : déclaration de conformité </a:t>
            </a:r>
            <a:r>
              <a:rPr lang="fr-FR" i="1" dirty="0" smtClean="0">
                <a:effectLst/>
              </a:rPr>
              <a:t>« CE »</a:t>
            </a:r>
            <a:r>
              <a:rPr lang="fr-FR" dirty="0" smtClean="0">
                <a:effectLst/>
              </a:rPr>
              <a:t>  + </a:t>
            </a:r>
            <a:r>
              <a:rPr lang="fr-FR" dirty="0" smtClean="0">
                <a:effectLst/>
                <a:hlinkClick r:id="rId20" tooltip="« http://www.legifrance.gouv.fr/affichTexte.do;jsessionid=630172B5AE06ECE88993384665576312.tpdjo17v_2?cidTexte=JORFTEXT000021410601&amp;dateTexte=&amp;oldAction=rechJO&amp;categorieLien=id&amp;idJO=JORFCONT000021395583 » dans une nouvelle fenêtre"/>
              </a:rPr>
              <a:t>arrêté du 22 octobre 2009</a:t>
            </a:r>
            <a:r>
              <a:rPr lang="fr-FR" dirty="0" smtClean="0">
                <a:effectLst/>
              </a:rPr>
              <a:t> fixant le modèle de cette déclaration (</a:t>
            </a:r>
            <a:r>
              <a:rPr lang="fr-FR" i="1" dirty="0" smtClean="0">
                <a:effectLst/>
              </a:rPr>
              <a:t>JORF </a:t>
            </a:r>
            <a:r>
              <a:rPr lang="fr-FR" dirty="0" smtClean="0">
                <a:effectLst/>
              </a:rPr>
              <a:t>du 9 décembre 2009) ;</a:t>
            </a:r>
          </a:p>
          <a:p>
            <a:r>
              <a:rPr lang="fr-FR" dirty="0" smtClean="0">
                <a:effectLst/>
                <a:hlinkClick r:id="rId21" tooltip="« http://www.legifrance.gouv.fr/affichCodeArticle.do;jsessionid=D45F86032A9608A544F31D7B6182763B.tpdjo04v_3?idArticle=LEGIARTI000019761305&amp;cidTexte=LEGITEXT000006072050&amp;dateTexte=20130726&amp;categorieLien=id&amp;oldAction=rechCodeArticle&amp;nbResultRech= » dans une nouvelle fenêtre"/>
              </a:rPr>
              <a:t>Articles R. 4313-3</a:t>
            </a:r>
            <a:r>
              <a:rPr lang="fr-FR" dirty="0" smtClean="0">
                <a:effectLst/>
              </a:rPr>
              <a:t> à R. 4313-13 et article </a:t>
            </a:r>
            <a:r>
              <a:rPr lang="fr-FR" dirty="0" smtClean="0">
                <a:effectLst/>
                <a:hlinkClick r:id="rId22" tooltip="« http://www.legifrance.gouv.fr/affichCodeArticle.do;jsessionid=D45F86032A9608A544F31D7B6182763B.tpdjo04v_3?idArticle=LEGIARTI000019761250&amp;cidTexte=LEGITEXT000006072050&amp;dateTexte=20130726&amp;categorieLien=id&amp;oldAction=rechCodeArticle&amp;nbResultRech= » dans une nouvelle fenêtre"/>
              </a:rPr>
              <a:t>R. 4313-18 </a:t>
            </a:r>
            <a:r>
              <a:rPr lang="fr-FR" dirty="0" smtClean="0">
                <a:effectLst/>
              </a:rPr>
              <a:t>: marquage </a:t>
            </a:r>
            <a:r>
              <a:rPr lang="fr-FR" i="1" dirty="0" smtClean="0">
                <a:effectLst/>
              </a:rPr>
              <a:t>« CE »</a:t>
            </a:r>
            <a:r>
              <a:rPr lang="fr-FR" dirty="0" smtClean="0">
                <a:effectLst/>
              </a:rPr>
              <a:t> + </a:t>
            </a:r>
            <a:r>
              <a:rPr lang="fr-FR" dirty="0" smtClean="0">
                <a:effectLst/>
                <a:hlinkClick r:id="rId23" tooltip="« http://www.legifrance.gouv.fr/affichTexte.do;jsessionid=77237C51DC310092F2E6A3C6F7863CC6.tpdjo08v_1?cidTexte=JORFTEXT000021496430&amp;dateTexte=&amp;oldAction=rechJO&amp;categorieLien=id&amp;idJO=JORFCONT000021495814 » dans une nouvelle fenêtre"/>
              </a:rPr>
              <a:t>arrêté du 22 octobre 2009</a:t>
            </a:r>
            <a:r>
              <a:rPr lang="fr-FR" dirty="0" smtClean="0">
                <a:effectLst/>
              </a:rPr>
              <a:t> relatif à ce marquage (</a:t>
            </a:r>
            <a:r>
              <a:rPr lang="fr-FR" i="1" dirty="0" smtClean="0">
                <a:effectLst/>
              </a:rPr>
              <a:t>JORF</a:t>
            </a:r>
            <a:r>
              <a:rPr lang="fr-FR" dirty="0" smtClean="0">
                <a:effectLst/>
              </a:rPr>
              <a:t> du 20 décembre 2009) ;</a:t>
            </a:r>
          </a:p>
          <a:p>
            <a:r>
              <a:rPr lang="fr-FR" dirty="0" smtClean="0">
                <a:effectLst/>
              </a:rPr>
              <a:t>Articles R. 4313-6, R. 4313-12, R. 4313-30, R. 4313-33, R. 4313-91 à R. 4313-95 : dossier technique de fabrication + </a:t>
            </a:r>
            <a:r>
              <a:rPr lang="fr-FR" dirty="0" smtClean="0">
                <a:effectLst/>
                <a:hlinkClick r:id="rId24" tooltip="« http://www.legifrance.gouv.fr/affichTexte.do;jsessionid=4A657446663A6AD173F65961D38373C3.tpdjo07v_2?cidTexte=JORFTEXT000021429281&amp;dateTexte=&amp;oldAction=rechJO&amp;categorieLien=id&amp;idJO=JORFCONT000021429063 » dans une nouvelle fenêtre"/>
              </a:rPr>
              <a:t>arrêté du 22 octobre 2009</a:t>
            </a:r>
            <a:r>
              <a:rPr lang="fr-FR" dirty="0" smtClean="0">
                <a:effectLst/>
              </a:rPr>
              <a:t> fixant le contenu de ce dossier (</a:t>
            </a:r>
            <a:r>
              <a:rPr lang="fr-FR" i="1" dirty="0" smtClean="0">
                <a:effectLst/>
              </a:rPr>
              <a:t>JORF</a:t>
            </a:r>
            <a:r>
              <a:rPr lang="fr-FR" dirty="0" smtClean="0">
                <a:effectLst/>
              </a:rPr>
              <a:t> du 10 décembre 2009) ;</a:t>
            </a:r>
          </a:p>
          <a:p>
            <a:r>
              <a:rPr lang="fr-FR" dirty="0" smtClean="0">
                <a:effectLst/>
              </a:rPr>
              <a:t>Articles R. 4313-23 à R. 4313-28, articles R. 4313-30 à 4313-42, article R. 4313-81, article R.4313-89 : examen </a:t>
            </a:r>
            <a:r>
              <a:rPr lang="fr-FR" i="1" dirty="0" smtClean="0">
                <a:effectLst/>
              </a:rPr>
              <a:t>« CE »</a:t>
            </a:r>
            <a:r>
              <a:rPr lang="fr-FR" dirty="0" smtClean="0">
                <a:effectLst/>
              </a:rPr>
              <a:t> de type (et possibilités de réclamations) ;</a:t>
            </a:r>
          </a:p>
          <a:p>
            <a:r>
              <a:rPr lang="fr-FR" dirty="0" smtClean="0">
                <a:effectLst/>
              </a:rPr>
              <a:t>Article R. 4313-82, articles R. 4313-57 à R. 4313-74, article R. 4313-94 : dispositions particulières en ce qui concerne l’évaluation de la conformité des EPI de catégorie III ;</a:t>
            </a:r>
          </a:p>
          <a:p>
            <a:r>
              <a:rPr lang="fr-FR" dirty="0" smtClean="0">
                <a:effectLst/>
              </a:rPr>
              <a:t>Articles R. 4313-83 à R. 4313-88 + </a:t>
            </a:r>
            <a:r>
              <a:rPr lang="fr-FR" dirty="0" smtClean="0">
                <a:effectLst/>
                <a:hlinkClick r:id="rId25" tooltip="« http://www.legifrance.gouv.fr/affichTexte.do;jsessionid=E56B8B80DFE939C2765D622B76896A26.tpdjo03v_2?cidTexte=JORFTEXT000021632877&amp;dateTexte=&amp;oldAction=rechJO&amp;categorieLien=id&amp;idJO=JORFCONT000021632642 » dans une nouvelle fenêtre"/>
              </a:rPr>
              <a:t>arrêté du 28 décembre 2009</a:t>
            </a:r>
            <a:r>
              <a:rPr lang="fr-FR" dirty="0" smtClean="0">
                <a:effectLst/>
              </a:rPr>
              <a:t> relatif aux conditions d’habilitation des organismes notifiés pour mettre en œuvre les procédures d’évaluation de la conformité des EPI, publié au </a:t>
            </a:r>
            <a:r>
              <a:rPr lang="fr-FR" i="1" dirty="0" smtClean="0">
                <a:effectLst/>
              </a:rPr>
              <a:t>JORF</a:t>
            </a:r>
            <a:r>
              <a:rPr lang="fr-FR" dirty="0" smtClean="0">
                <a:effectLst/>
              </a:rPr>
              <a:t> du 7 janvier 2010, + Arrêté du 11 février 2016, publié au </a:t>
            </a:r>
            <a:r>
              <a:rPr lang="fr-FR" i="1" dirty="0" smtClean="0">
                <a:effectLst/>
              </a:rPr>
              <a:t>JORF</a:t>
            </a:r>
            <a:r>
              <a:rPr lang="fr-FR" dirty="0" smtClean="0">
                <a:effectLst/>
              </a:rPr>
              <a:t> du 23 février 2016 : habilitation des organismes notifiés ;</a:t>
            </a:r>
          </a:p>
          <a:p>
            <a:r>
              <a:rPr lang="fr-FR" dirty="0" smtClean="0">
                <a:effectLst/>
              </a:rPr>
              <a:t>Articles R. 4313-90 à R-4313-95 : présentation ou communication de documents aux autorités administratives.</a:t>
            </a:r>
          </a:p>
          <a:p>
            <a:r>
              <a:rPr lang="fr-FR" b="1" i="1" dirty="0" smtClean="0">
                <a:effectLst/>
              </a:rPr>
              <a:t>C / Dispositions réglementaires pour les EPI-SL :</a:t>
            </a:r>
            <a:endParaRPr lang="fr-FR" dirty="0" smtClean="0">
              <a:effectLst/>
            </a:endParaRPr>
          </a:p>
          <a:p>
            <a:r>
              <a:rPr lang="fr-FR" dirty="0" smtClean="0">
                <a:effectLst/>
              </a:rPr>
              <a:t>Code du sport (dispositions prises en application de l’</a:t>
            </a:r>
            <a:r>
              <a:rPr lang="fr-FR" dirty="0" smtClean="0">
                <a:effectLst/>
                <a:hlinkClick r:id="rId26" tooltip="« http://iis04.ccrf.si.mfi/code03_conso_commerce/CONSOL2T2.htm#L_221_3 » dans une nouvelle fenêtre"/>
              </a:rPr>
              <a:t>article L. 221-3</a:t>
            </a:r>
            <a:r>
              <a:rPr lang="fr-FR" dirty="0" smtClean="0">
                <a:effectLst/>
              </a:rPr>
              <a:t> du Code de la consommation) : </a:t>
            </a:r>
            <a:r>
              <a:rPr lang="fr-FR" dirty="0" smtClean="0">
                <a:effectLst/>
                <a:hlinkClick r:id="rId27" tooltip="« http://www.legifrance.gouv.fr/affichCode.do;jsessionid=D4D72B785FF1766542D5AE70EE53D95B.tpdjo07v_3?idSectionTA=LEGISCTA000006167093&amp;cidTexte=LEGITEXT000006071318&amp;dateTexte=vig » dans une nouvelle fenêtre"/>
              </a:rPr>
              <a:t>articles R. 322-27 à R. 322-38</a:t>
            </a:r>
            <a:r>
              <a:rPr lang="fr-FR" dirty="0" smtClean="0">
                <a:effectLst/>
                <a:hlinkClick r:id="rId28"/>
              </a:rPr>
              <a:t>[3]</a:t>
            </a:r>
            <a:r>
              <a:rPr lang="fr-FR" b="1" dirty="0" smtClean="0">
                <a:effectLst/>
              </a:rPr>
              <a:t> +</a:t>
            </a:r>
            <a:endParaRPr lang="fr-FR" dirty="0" smtClean="0">
              <a:effectLst/>
            </a:endParaRPr>
          </a:p>
          <a:p>
            <a:r>
              <a:rPr lang="fr-FR" dirty="0" smtClean="0">
                <a:effectLst/>
                <a:hlinkClick r:id="rId29" tooltip="« http://www.legifrance.gouv.fr/affichCodeArticle.do;jsessionid=D24C5C565BB2F7D0B5BFFCB521B22780.tpdjo12v_1?idArticle=LEGIARTI000020896011&amp;cidTexte=LEGITEXT000006071318&amp;dateTexte=vig » dans une nouvelle fenêtre"/>
              </a:rPr>
              <a:t>Annexe III-3</a:t>
            </a:r>
            <a:r>
              <a:rPr lang="fr-FR" dirty="0" smtClean="0">
                <a:effectLst/>
              </a:rPr>
              <a:t> + </a:t>
            </a:r>
            <a:r>
              <a:rPr lang="fr-FR" dirty="0" smtClean="0">
                <a:effectLst/>
                <a:hlinkClick r:id="rId30" tooltip="« http://www.legifrance.gouv.fr/affichCodeArticle.do;jsessionid=D24C5C565BB2F7D0B5BFFCB521B22780.tpdjo12v_1?idArticle=LEGIARTI000021871907&amp;cidTexte=LEGITEXT000006071318&amp;dateTexte=vig » dans une nouvelle fenêtre"/>
              </a:rPr>
              <a:t>annexe III-26</a:t>
            </a:r>
            <a:r>
              <a:rPr lang="fr-FR" dirty="0" smtClean="0">
                <a:effectLst/>
              </a:rPr>
              <a:t> : liste des EPI-SL soumis aux dispositions du Code du sport ;</a:t>
            </a:r>
          </a:p>
          <a:p>
            <a:r>
              <a:rPr lang="fr-FR" dirty="0" smtClean="0">
                <a:effectLst/>
                <a:hlinkClick r:id="rId31" tooltip="« http://www.legifrance.gouv.fr/affichCodeArticle.do;jsessionid=D24C5C565BB2F7D0B5BFFCB521B22780.tpdjo12v_1?idArticle=LEGIARTI000020896000&amp;cidTexte=LEGITEXT000006071318&amp;dateTexte=vig » dans une nouvelle fenêtre"/>
              </a:rPr>
              <a:t>Annexe III-4</a:t>
            </a:r>
            <a:r>
              <a:rPr lang="fr-FR" dirty="0" smtClean="0">
                <a:effectLst/>
              </a:rPr>
              <a:t> : liste exhaustive des EPI n'entrant pas dans le champ du Code du sport ;</a:t>
            </a:r>
          </a:p>
          <a:p>
            <a:r>
              <a:rPr lang="fr-FR" dirty="0" smtClean="0">
                <a:effectLst/>
                <a:hlinkClick r:id="rId32" tooltip="« http://www.legifrance.gouv.fr/affichCodeArticle.do;jsessionid=D24C5C565BB2F7D0B5BFFCB521B22780.tpdjo12v_1?idArticle=LEGIARTI000020895996&amp;cidTexte=LEGITEXT000006071318&amp;dateTexte=vig » dans une nouvelle fenêtre"/>
              </a:rPr>
              <a:t>Annexe III-5</a:t>
            </a:r>
            <a:r>
              <a:rPr lang="fr-FR" dirty="0" smtClean="0">
                <a:effectLst/>
              </a:rPr>
              <a:t> : exigences essentielles de santé et de sécurité ;</a:t>
            </a:r>
          </a:p>
          <a:p>
            <a:r>
              <a:rPr lang="fr-FR" dirty="0" smtClean="0">
                <a:effectLst/>
                <a:hlinkClick r:id="rId33" tooltip="« http://www.legifrance.gouv.fr/affichCodeArticle.do;jsessionid=D24C5C565BB2F7D0B5BFFCB521B22780.tpdjo12v_1?idArticle=LEGIARTI000020896009&amp;cidTexte=LEGITEXT000006071318&amp;dateTexte=vig » dans une nouvelle fenêtre"/>
              </a:rPr>
              <a:t>Annexe III-6</a:t>
            </a:r>
            <a:r>
              <a:rPr lang="fr-FR" dirty="0" smtClean="0">
                <a:effectLst/>
              </a:rPr>
              <a:t> : marquage </a:t>
            </a:r>
            <a:r>
              <a:rPr lang="fr-FR" i="1" dirty="0" smtClean="0">
                <a:effectLst/>
              </a:rPr>
              <a:t>« CE »</a:t>
            </a:r>
            <a:r>
              <a:rPr lang="fr-FR" dirty="0" smtClean="0">
                <a:effectLst/>
              </a:rPr>
              <a:t> ;</a:t>
            </a:r>
          </a:p>
          <a:p>
            <a:r>
              <a:rPr lang="fr-FR" dirty="0" smtClean="0">
                <a:effectLst/>
                <a:hlinkClick r:id="rId34" tooltip="« http://www.legifrance.gouv.fr/affichCodeArticle.do;jsessionid=D24C5C565BB2F7D0B5BFFCB521B22780.tpdjo12v_1?idArticle=LEGIARTI000020896007&amp;cidTexte=LEGITEXT000006071318&amp;dateTexte=vig » dans une nouvelle fenêtre"/>
              </a:rPr>
              <a:t>Annexe III-7</a:t>
            </a:r>
            <a:r>
              <a:rPr lang="fr-FR" dirty="0" smtClean="0">
                <a:effectLst/>
              </a:rPr>
              <a:t> : déclaration de conformité </a:t>
            </a:r>
            <a:r>
              <a:rPr lang="fr-FR" i="1" dirty="0" smtClean="0">
                <a:effectLst/>
              </a:rPr>
              <a:t>« CE »</a:t>
            </a:r>
            <a:r>
              <a:rPr lang="fr-FR" dirty="0" smtClean="0">
                <a:effectLst/>
              </a:rPr>
              <a:t> ;</a:t>
            </a:r>
          </a:p>
          <a:p>
            <a:r>
              <a:rPr lang="fr-FR" dirty="0" smtClean="0">
                <a:effectLst/>
                <a:hlinkClick r:id="rId35" tooltip="« http://www.legifrance.gouv.fr/affichCodeArticle.do;jsessionid=D24C5C565BB2F7D0B5BFFCB521B22780.tpdjo12v_1?idArticle=LEGIARTI000020896002&amp;cidTexte=LEGITEXT000006071318&amp;dateTexte=vig » dans une nouvelle fenêtre"/>
              </a:rPr>
              <a:t>Annexe III-8</a:t>
            </a:r>
            <a:r>
              <a:rPr lang="fr-FR" dirty="0" smtClean="0">
                <a:effectLst/>
              </a:rPr>
              <a:t> : documentation technique ;</a:t>
            </a:r>
          </a:p>
          <a:p>
            <a:r>
              <a:rPr lang="fr-FR" dirty="0" smtClean="0">
                <a:effectLst/>
                <a:hlinkClick r:id="rId36" tooltip="« http://www.legifrance.gouv.fr/affichTexte.do?cidTexte=JORFTEXT000021867896&amp;dateTexte=&amp;categorieLien=id » dans une nouvelle fenêtre"/>
              </a:rPr>
              <a:t>Article A 322-177</a:t>
            </a:r>
            <a:r>
              <a:rPr lang="fr-FR" dirty="0" smtClean="0">
                <a:effectLst/>
              </a:rPr>
              <a:t> + article </a:t>
            </a:r>
            <a:r>
              <a:rPr lang="fr-FR" dirty="0" smtClean="0">
                <a:effectLst/>
                <a:hlinkClick r:id="rId37" tooltip="« http://www.legifrance.gouv.fr/affichTexte.do;jsessionid=EAB0A388F636EA8075AB7372A36BB537.tpdjo06v_3?cidTexte=JORFTEXT000021867896&amp;dateTexte=&amp;oldAction=rechJO&amp;categorieLien=id » dans une nouvelle fenêtre"/>
              </a:rPr>
              <a:t>annexe III-27</a:t>
            </a:r>
            <a:r>
              <a:rPr lang="fr-FR" dirty="0" smtClean="0">
                <a:effectLst/>
              </a:rPr>
              <a:t> pour les cas de location ou mise à disposition des EPI-SL considérés par la présente enquête.</a:t>
            </a:r>
          </a:p>
          <a:p>
            <a:r>
              <a:rPr lang="fr-FR" dirty="0" smtClean="0">
                <a:effectLst/>
              </a:rPr>
              <a:t>Liste des organismes français habilités à effectuer l’examen </a:t>
            </a:r>
            <a:r>
              <a:rPr lang="fr-FR" i="1" dirty="0" smtClean="0">
                <a:effectLst/>
              </a:rPr>
              <a:t>« CE »</a:t>
            </a:r>
            <a:r>
              <a:rPr lang="fr-FR" dirty="0" smtClean="0">
                <a:effectLst/>
              </a:rPr>
              <a:t> de type prévu par l’article R. 322-35 du Code du sport (avis publié au</a:t>
            </a:r>
            <a:r>
              <a:rPr lang="fr-FR" i="1" dirty="0" smtClean="0">
                <a:effectLst/>
              </a:rPr>
              <a:t> JORF</a:t>
            </a:r>
            <a:r>
              <a:rPr lang="fr-FR" dirty="0" smtClean="0">
                <a:effectLst/>
              </a:rPr>
              <a:t> du 23 juin 2015) ;</a:t>
            </a:r>
          </a:p>
          <a:p>
            <a:r>
              <a:rPr lang="fr-FR" dirty="0" smtClean="0">
                <a:effectLst/>
              </a:rPr>
              <a:t>Liste des normes françaises transposant les normes harmonisées en matière d’EPI-SL : </a:t>
            </a:r>
            <a:r>
              <a:rPr lang="fr-FR" dirty="0" smtClean="0">
                <a:effectLst/>
                <a:hlinkClick r:id="rId38" tooltip="« http://www.legifrance.gouv.fr/affichTexte.do;jsessionid=8214E9E90EEA261C353B2DACD5442B3B.tpdila13v_1?cidTexte=JORFTEXT000030484400&amp;dateTexte=&amp;oldAction=rechJO&amp;categorieLien=id&amp;idJO=JORFCONT000030483479 » dans une nouvelle fenêtre"/>
              </a:rPr>
              <a:t>avis publié au </a:t>
            </a:r>
            <a:r>
              <a:rPr lang="fr-FR" i="1" dirty="0" smtClean="0">
                <a:effectLst/>
                <a:hlinkClick r:id="rId38" tooltip="« http://www.legifrance.gouv.fr/affichTexte.do;jsessionid=8214E9E90EEA261C353B2DACD5442B3B.tpdila13v_1?cidTexte=JORFTEXT000030484400&amp;dateTexte=&amp;oldAction=rechJO&amp;categorieLien=id&amp;idJO=JORFCONT000030483479 » dans une nouvelle fenêtre"/>
              </a:rPr>
              <a:t>JORF</a:t>
            </a:r>
            <a:r>
              <a:rPr lang="fr-FR" dirty="0" smtClean="0">
                <a:effectLst/>
                <a:hlinkClick r:id="rId38" tooltip="« http://www.legifrance.gouv.fr/affichTexte.do;jsessionid=8214E9E90EEA261C353B2DACD5442B3B.tpdila13v_1?cidTexte=JORFTEXT000030484400&amp;dateTexte=&amp;oldAction=rechJO&amp;categorieLien=id&amp;idJO=JORFCONT000030483479 » dans une nouvelle fenêtre"/>
              </a:rPr>
              <a:t> du 16 avril 2015</a:t>
            </a:r>
            <a:r>
              <a:rPr lang="fr-FR" dirty="0" smtClean="0">
                <a:effectLst/>
              </a:rPr>
              <a:t>.</a:t>
            </a:r>
          </a:p>
          <a:p>
            <a:endParaRPr lang="en-US" dirty="0"/>
          </a:p>
        </p:txBody>
      </p:sp>
      <p:sp>
        <p:nvSpPr>
          <p:cNvPr id="4" name="Espace réservé du numéro de diapositive 3"/>
          <p:cNvSpPr>
            <a:spLocks noGrp="1"/>
          </p:cNvSpPr>
          <p:nvPr>
            <p:ph type="sldNum" sz="quarter" idx="10"/>
          </p:nvPr>
        </p:nvSpPr>
        <p:spPr/>
        <p:txBody>
          <a:bodyPr/>
          <a:lstStyle/>
          <a:p>
            <a:pPr>
              <a:defRPr/>
            </a:pPr>
            <a:fld id="{97D57528-5C02-1644-B88B-AD5044CD3DB0}" type="slidenum">
              <a:rPr lang="fr-FR" altLang="fr-FR" smtClean="0"/>
              <a:pPr>
                <a:defRPr/>
              </a:pPr>
              <a:t>50</a:t>
            </a:fld>
            <a:endParaRPr lang="fr-FR" altLang="fr-FR" dirty="0"/>
          </a:p>
        </p:txBody>
      </p:sp>
    </p:spTree>
    <p:extLst>
      <p:ext uri="{BB962C8B-B14F-4D97-AF65-F5344CB8AC3E}">
        <p14:creationId xmlns:p14="http://schemas.microsoft.com/office/powerpoint/2010/main" val="38492455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e l'image des diapositives 1"/>
          <p:cNvSpPr>
            <a:spLocks noGrp="1" noRot="1" noChangeAspect="1" noTextEdit="1"/>
          </p:cNvSpPr>
          <p:nvPr>
            <p:ph type="sldImg"/>
          </p:nvPr>
        </p:nvSpPr>
        <p:spPr>
          <a:ln/>
        </p:spPr>
      </p:sp>
      <p:sp>
        <p:nvSpPr>
          <p:cNvPr id="61443"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en-US" altLang="en-US" dirty="0">
              <a:ea typeface="ＭＳ Ｐゴシック" charset="-128"/>
            </a:endParaRPr>
          </a:p>
        </p:txBody>
      </p:sp>
      <p:sp>
        <p:nvSpPr>
          <p:cNvPr id="61444"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fld id="{E64909A3-9D5A-114D-9F27-EFEF7A8879F1}" type="slidenum">
              <a:rPr lang="fr-FR" altLang="fr-FR"/>
              <a:pPr/>
              <a:t>55</a:t>
            </a:fld>
            <a:endParaRPr lang="fr-FR" altLang="fr-FR" dirty="0"/>
          </a:p>
        </p:txBody>
      </p:sp>
    </p:spTree>
    <p:extLst>
      <p:ext uri="{BB962C8B-B14F-4D97-AF65-F5344CB8AC3E}">
        <p14:creationId xmlns:p14="http://schemas.microsoft.com/office/powerpoint/2010/main" val="2672453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eaLnBrk="1" hangingPunct="1">
              <a:spcBef>
                <a:spcPct val="0"/>
              </a:spcBef>
              <a:buFontTx/>
              <a:buNone/>
            </a:pPr>
            <a:endParaRPr lang="fr-FR" altLang="fr-FR" sz="1200" i="1" dirty="0"/>
          </a:p>
        </p:txBody>
      </p:sp>
      <p:sp>
        <p:nvSpPr>
          <p:cNvPr id="4" name="Espace réservé du numéro de diapositive 3"/>
          <p:cNvSpPr>
            <a:spLocks noGrp="1"/>
          </p:cNvSpPr>
          <p:nvPr>
            <p:ph type="sldNum" sz="quarter" idx="10"/>
          </p:nvPr>
        </p:nvSpPr>
        <p:spPr/>
        <p:txBody>
          <a:bodyPr/>
          <a:lstStyle/>
          <a:p>
            <a:pPr>
              <a:defRPr/>
            </a:pPr>
            <a:fld id="{97D57528-5C02-1644-B88B-AD5044CD3DB0}" type="slidenum">
              <a:rPr lang="fr-FR" altLang="fr-FR" smtClean="0"/>
              <a:pPr>
                <a:defRPr/>
              </a:pPr>
              <a:t>3</a:t>
            </a:fld>
            <a:endParaRPr lang="fr-FR" altLang="fr-FR" dirty="0"/>
          </a:p>
        </p:txBody>
      </p:sp>
    </p:spTree>
    <p:extLst>
      <p:ext uri="{BB962C8B-B14F-4D97-AF65-F5344CB8AC3E}">
        <p14:creationId xmlns:p14="http://schemas.microsoft.com/office/powerpoint/2010/main" val="1407408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cs typeface="Arial" charset="0"/>
              </a:defRPr>
            </a:lvl1pPr>
            <a:lvl2pPr marL="742950" indent="-285750">
              <a:spcBef>
                <a:spcPct val="30000"/>
              </a:spcBef>
              <a:defRPr sz="1200">
                <a:solidFill>
                  <a:schemeClr val="tx1"/>
                </a:solidFill>
                <a:latin typeface="Arial" charset="0"/>
                <a:ea typeface="Arial" charset="0"/>
                <a:cs typeface="Arial" charset="0"/>
              </a:defRPr>
            </a:lvl2pPr>
            <a:lvl3pPr marL="1143000" indent="-228600">
              <a:spcBef>
                <a:spcPct val="30000"/>
              </a:spcBef>
              <a:defRPr sz="1200">
                <a:solidFill>
                  <a:schemeClr val="tx1"/>
                </a:solidFill>
                <a:latin typeface="Arial" charset="0"/>
                <a:ea typeface="Arial" charset="0"/>
                <a:cs typeface="Arial" charset="0"/>
              </a:defRPr>
            </a:lvl3pPr>
            <a:lvl4pPr marL="1600200" indent="-228600">
              <a:spcBef>
                <a:spcPct val="30000"/>
              </a:spcBef>
              <a:defRPr sz="1200">
                <a:solidFill>
                  <a:schemeClr val="tx1"/>
                </a:solidFill>
                <a:latin typeface="Arial" charset="0"/>
                <a:ea typeface="Arial" charset="0"/>
                <a:cs typeface="Arial" charset="0"/>
              </a:defRPr>
            </a:lvl4pPr>
            <a:lvl5pPr marL="2057400" indent="-228600">
              <a:spcBef>
                <a:spcPct val="30000"/>
              </a:spcBef>
              <a:defRPr sz="1200">
                <a:solidFill>
                  <a:schemeClr val="tx1"/>
                </a:solidFill>
                <a:latin typeface="Arial" charset="0"/>
                <a:ea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ea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ea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ea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ea typeface="Arial" charset="0"/>
                <a:cs typeface="Arial" charset="0"/>
              </a:defRPr>
            </a:lvl9pPr>
          </a:lstStyle>
          <a:p>
            <a:pPr>
              <a:spcBef>
                <a:spcPct val="0"/>
              </a:spcBef>
            </a:pPr>
            <a:fld id="{D5EDBFC1-2AA0-3345-9B81-A5736CF081EA}" type="slidenum">
              <a:rPr lang="fr-FR" altLang="fr-FR">
                <a:latin typeface="Times New Roman" charset="0"/>
              </a:rPr>
              <a:pPr>
                <a:spcBef>
                  <a:spcPct val="0"/>
                </a:spcBef>
              </a:pPr>
              <a:t>4</a:t>
            </a:fld>
            <a:endParaRPr lang="fr-FR" altLang="fr-FR" dirty="0">
              <a:latin typeface="Times New Roman" charset="0"/>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endParaRPr lang="fr-FR" altLang="fr-FR" dirty="0">
              <a:latin typeface="Times New Roman" charset="0"/>
              <a:ea typeface="ＭＳ Ｐゴシック" charset="-128"/>
            </a:endParaRPr>
          </a:p>
        </p:txBody>
      </p:sp>
    </p:spTree>
    <p:extLst>
      <p:ext uri="{BB962C8B-B14F-4D97-AF65-F5344CB8AC3E}">
        <p14:creationId xmlns:p14="http://schemas.microsoft.com/office/powerpoint/2010/main" val="22126217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p:cNvSpPr>
            <a:spLocks noGrp="1" noRot="1" noChangeAspect="1" noTextEdit="1"/>
          </p:cNvSpPr>
          <p:nvPr>
            <p:ph type="sldImg"/>
          </p:nvPr>
        </p:nvSpPr>
        <p:spPr>
          <a:ln/>
        </p:spPr>
      </p:sp>
      <p:sp>
        <p:nvSpPr>
          <p:cNvPr id="2253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dirty="0">
                <a:latin typeface="Times New Roman" charset="0"/>
                <a:ea typeface="ＭＳ Ｐゴシック" charset="-128"/>
              </a:rPr>
              <a:t>1</a:t>
            </a:r>
            <a:r>
              <a:rPr lang="fr-FR" altLang="fr-FR" baseline="30000" dirty="0">
                <a:latin typeface="Times New Roman" charset="0"/>
                <a:ea typeface="ＭＳ Ｐゴシック" charset="-128"/>
              </a:rPr>
              <a:t>ère</a:t>
            </a:r>
            <a:r>
              <a:rPr lang="fr-FR" altLang="fr-FR" dirty="0">
                <a:latin typeface="Times New Roman" charset="0"/>
                <a:ea typeface="ＭＳ Ｐゴシック" charset="-128"/>
              </a:rPr>
              <a:t> modification : 5/01/2012 (JO 22/02/2012)</a:t>
            </a:r>
          </a:p>
          <a:p>
            <a:r>
              <a:rPr lang="fr-FR" altLang="fr-FR" dirty="0">
                <a:latin typeface="Times New Roman" charset="0"/>
                <a:ea typeface="ＭＳ Ｐゴシック" charset="-128"/>
              </a:rPr>
              <a:t>2</a:t>
            </a:r>
            <a:r>
              <a:rPr lang="fr-FR" altLang="fr-FR" baseline="30000" dirty="0">
                <a:latin typeface="Times New Roman" charset="0"/>
                <a:ea typeface="ＭＳ Ｐゴシック" charset="-128"/>
              </a:rPr>
              <a:t>ème</a:t>
            </a:r>
            <a:r>
              <a:rPr lang="fr-FR" altLang="fr-FR" dirty="0">
                <a:latin typeface="Times New Roman" charset="0"/>
                <a:ea typeface="ＭＳ Ｐゴシック" charset="-128"/>
              </a:rPr>
              <a:t> modification : 6/04/2012 (JO du 17/04/2012)</a:t>
            </a:r>
          </a:p>
        </p:txBody>
      </p:sp>
      <p:sp>
        <p:nvSpPr>
          <p:cNvPr id="2253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cs typeface="Arial" charset="0"/>
              </a:defRPr>
            </a:lvl1pPr>
            <a:lvl2pPr marL="742950" indent="-285750">
              <a:spcBef>
                <a:spcPct val="30000"/>
              </a:spcBef>
              <a:defRPr sz="1200">
                <a:solidFill>
                  <a:schemeClr val="tx1"/>
                </a:solidFill>
                <a:latin typeface="Arial" charset="0"/>
                <a:ea typeface="Arial" charset="0"/>
                <a:cs typeface="Arial" charset="0"/>
              </a:defRPr>
            </a:lvl2pPr>
            <a:lvl3pPr marL="1143000" indent="-228600">
              <a:spcBef>
                <a:spcPct val="30000"/>
              </a:spcBef>
              <a:defRPr sz="1200">
                <a:solidFill>
                  <a:schemeClr val="tx1"/>
                </a:solidFill>
                <a:latin typeface="Arial" charset="0"/>
                <a:ea typeface="Arial" charset="0"/>
                <a:cs typeface="Arial" charset="0"/>
              </a:defRPr>
            </a:lvl3pPr>
            <a:lvl4pPr marL="1600200" indent="-228600">
              <a:spcBef>
                <a:spcPct val="30000"/>
              </a:spcBef>
              <a:defRPr sz="1200">
                <a:solidFill>
                  <a:schemeClr val="tx1"/>
                </a:solidFill>
                <a:latin typeface="Arial" charset="0"/>
                <a:ea typeface="Arial" charset="0"/>
                <a:cs typeface="Arial" charset="0"/>
              </a:defRPr>
            </a:lvl4pPr>
            <a:lvl5pPr marL="2057400" indent="-228600">
              <a:spcBef>
                <a:spcPct val="30000"/>
              </a:spcBef>
              <a:defRPr sz="1200">
                <a:solidFill>
                  <a:schemeClr val="tx1"/>
                </a:solidFill>
                <a:latin typeface="Arial" charset="0"/>
                <a:ea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ea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ea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ea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ea typeface="Arial" charset="0"/>
                <a:cs typeface="Arial" charset="0"/>
              </a:defRPr>
            </a:lvl9pPr>
          </a:lstStyle>
          <a:p>
            <a:pPr>
              <a:spcBef>
                <a:spcPct val="0"/>
              </a:spcBef>
            </a:pPr>
            <a:fld id="{E5F4172A-26EF-C948-AA57-049AC23B8F99}" type="slidenum">
              <a:rPr lang="fr-FR" altLang="fr-FR"/>
              <a:pPr>
                <a:spcBef>
                  <a:spcPct val="0"/>
                </a:spcBef>
              </a:pPr>
              <a:t>5</a:t>
            </a:fld>
            <a:endParaRPr lang="fr-FR" altLang="fr-FR" dirty="0"/>
          </a:p>
        </p:txBody>
      </p:sp>
    </p:spTree>
    <p:extLst>
      <p:ext uri="{BB962C8B-B14F-4D97-AF65-F5344CB8AC3E}">
        <p14:creationId xmlns:p14="http://schemas.microsoft.com/office/powerpoint/2010/main" val="690709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e l'image des diapositives 1"/>
          <p:cNvSpPr>
            <a:spLocks noGrp="1" noRot="1" noChangeAspect="1" noTextEdit="1"/>
          </p:cNvSpPr>
          <p:nvPr>
            <p:ph type="sldImg"/>
          </p:nvPr>
        </p:nvSpPr>
        <p:spPr>
          <a:ln/>
        </p:spPr>
      </p:sp>
      <p:sp>
        <p:nvSpPr>
          <p:cNvPr id="31747"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dirty="0">
                <a:latin typeface="Times New Roman" charset="0"/>
                <a:ea typeface="ＭＳ Ｐゴシック" charset="-128"/>
              </a:rPr>
              <a:t>Art. A322-77</a:t>
            </a:r>
          </a:p>
        </p:txBody>
      </p:sp>
      <p:sp>
        <p:nvSpPr>
          <p:cNvPr id="31748"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cs typeface="Arial" charset="0"/>
              </a:defRPr>
            </a:lvl1pPr>
            <a:lvl2pPr marL="742950" indent="-285750">
              <a:spcBef>
                <a:spcPct val="30000"/>
              </a:spcBef>
              <a:defRPr sz="1200">
                <a:solidFill>
                  <a:schemeClr val="tx1"/>
                </a:solidFill>
                <a:latin typeface="Arial" charset="0"/>
                <a:ea typeface="Arial" charset="0"/>
                <a:cs typeface="Arial" charset="0"/>
              </a:defRPr>
            </a:lvl2pPr>
            <a:lvl3pPr marL="1143000" indent="-228600">
              <a:spcBef>
                <a:spcPct val="30000"/>
              </a:spcBef>
              <a:defRPr sz="1200">
                <a:solidFill>
                  <a:schemeClr val="tx1"/>
                </a:solidFill>
                <a:latin typeface="Arial" charset="0"/>
                <a:ea typeface="Arial" charset="0"/>
                <a:cs typeface="Arial" charset="0"/>
              </a:defRPr>
            </a:lvl3pPr>
            <a:lvl4pPr marL="1600200" indent="-228600">
              <a:spcBef>
                <a:spcPct val="30000"/>
              </a:spcBef>
              <a:defRPr sz="1200">
                <a:solidFill>
                  <a:schemeClr val="tx1"/>
                </a:solidFill>
                <a:latin typeface="Arial" charset="0"/>
                <a:ea typeface="Arial" charset="0"/>
                <a:cs typeface="Arial" charset="0"/>
              </a:defRPr>
            </a:lvl4pPr>
            <a:lvl5pPr marL="2057400" indent="-228600">
              <a:spcBef>
                <a:spcPct val="30000"/>
              </a:spcBef>
              <a:defRPr sz="1200">
                <a:solidFill>
                  <a:schemeClr val="tx1"/>
                </a:solidFill>
                <a:latin typeface="Arial" charset="0"/>
                <a:ea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ea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ea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ea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ea typeface="Arial" charset="0"/>
                <a:cs typeface="Arial" charset="0"/>
              </a:defRPr>
            </a:lvl9pPr>
          </a:lstStyle>
          <a:p>
            <a:pPr>
              <a:spcBef>
                <a:spcPct val="0"/>
              </a:spcBef>
            </a:pPr>
            <a:fld id="{204D2736-878B-184C-B69A-4B209A4A272F}" type="slidenum">
              <a:rPr lang="fr-FR" altLang="fr-FR"/>
              <a:pPr>
                <a:spcBef>
                  <a:spcPct val="0"/>
                </a:spcBef>
              </a:pPr>
              <a:t>18</a:t>
            </a:fld>
            <a:endParaRPr lang="fr-FR" altLang="fr-FR" dirty="0"/>
          </a:p>
        </p:txBody>
      </p:sp>
    </p:spTree>
    <p:extLst>
      <p:ext uri="{BB962C8B-B14F-4D97-AF65-F5344CB8AC3E}">
        <p14:creationId xmlns:p14="http://schemas.microsoft.com/office/powerpoint/2010/main" val="34964199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Espace réservé de l'image des diapositives 1"/>
          <p:cNvSpPr>
            <a:spLocks noGrp="1" noRot="1" noChangeAspect="1" noTextEdit="1"/>
          </p:cNvSpPr>
          <p:nvPr>
            <p:ph type="sldImg"/>
          </p:nvPr>
        </p:nvSpPr>
        <p:spPr>
          <a:ln/>
        </p:spPr>
      </p:sp>
      <p:sp>
        <p:nvSpPr>
          <p:cNvPr id="33795"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dirty="0">
                <a:ea typeface="ＭＳ Ｐゴシック" charset="-128"/>
              </a:rPr>
              <a:t>Annexe III-14a</a:t>
            </a:r>
          </a:p>
        </p:txBody>
      </p:sp>
      <p:sp>
        <p:nvSpPr>
          <p:cNvPr id="33796"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cs typeface="Arial" charset="0"/>
              </a:defRPr>
            </a:lvl1pPr>
            <a:lvl2pPr marL="742950" indent="-285750">
              <a:spcBef>
                <a:spcPct val="30000"/>
              </a:spcBef>
              <a:defRPr sz="1200">
                <a:solidFill>
                  <a:schemeClr val="tx1"/>
                </a:solidFill>
                <a:latin typeface="Arial" charset="0"/>
                <a:ea typeface="Arial" charset="0"/>
                <a:cs typeface="Arial" charset="0"/>
              </a:defRPr>
            </a:lvl2pPr>
            <a:lvl3pPr marL="1143000" indent="-228600">
              <a:spcBef>
                <a:spcPct val="30000"/>
              </a:spcBef>
              <a:defRPr sz="1200">
                <a:solidFill>
                  <a:schemeClr val="tx1"/>
                </a:solidFill>
                <a:latin typeface="Arial" charset="0"/>
                <a:ea typeface="Arial" charset="0"/>
                <a:cs typeface="Arial" charset="0"/>
              </a:defRPr>
            </a:lvl3pPr>
            <a:lvl4pPr marL="1600200" indent="-228600">
              <a:spcBef>
                <a:spcPct val="30000"/>
              </a:spcBef>
              <a:defRPr sz="1200">
                <a:solidFill>
                  <a:schemeClr val="tx1"/>
                </a:solidFill>
                <a:latin typeface="Arial" charset="0"/>
                <a:ea typeface="Arial" charset="0"/>
                <a:cs typeface="Arial" charset="0"/>
              </a:defRPr>
            </a:lvl4pPr>
            <a:lvl5pPr marL="2057400" indent="-228600">
              <a:spcBef>
                <a:spcPct val="30000"/>
              </a:spcBef>
              <a:defRPr sz="1200">
                <a:solidFill>
                  <a:schemeClr val="tx1"/>
                </a:solidFill>
                <a:latin typeface="Arial" charset="0"/>
                <a:ea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ea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ea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ea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ea typeface="Arial" charset="0"/>
                <a:cs typeface="Arial" charset="0"/>
              </a:defRPr>
            </a:lvl9pPr>
          </a:lstStyle>
          <a:p>
            <a:pPr>
              <a:spcBef>
                <a:spcPct val="0"/>
              </a:spcBef>
            </a:pPr>
            <a:fld id="{90300791-32D3-5548-BEB5-7E9FC4715DA5}" type="slidenum">
              <a:rPr lang="fr-FR" altLang="fr-FR"/>
              <a:pPr>
                <a:spcBef>
                  <a:spcPct val="0"/>
                </a:spcBef>
              </a:pPr>
              <a:t>23</a:t>
            </a:fld>
            <a:endParaRPr lang="fr-FR" altLang="fr-FR" dirty="0"/>
          </a:p>
        </p:txBody>
      </p:sp>
    </p:spTree>
    <p:extLst>
      <p:ext uri="{BB962C8B-B14F-4D97-AF65-F5344CB8AC3E}">
        <p14:creationId xmlns:p14="http://schemas.microsoft.com/office/powerpoint/2010/main" val="13810267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a:ln/>
        </p:spPr>
      </p:sp>
      <p:sp>
        <p:nvSpPr>
          <p:cNvPr id="48131" name="Espace réservé des commentaires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dirty="0">
                <a:latin typeface="Times New Roman" charset="0"/>
                <a:ea typeface="ＭＳ Ｐゴシック" charset="-128"/>
              </a:rPr>
              <a:t>Annexe III-15b</a:t>
            </a:r>
          </a:p>
          <a:p>
            <a:r>
              <a:rPr lang="fr-FR" altLang="fr-FR" dirty="0">
                <a:latin typeface="Times New Roman" charset="0"/>
                <a:ea typeface="ＭＳ Ｐゴシック" charset="-128"/>
              </a:rPr>
              <a:t>DE JEPS</a:t>
            </a:r>
          </a:p>
          <a:p>
            <a:r>
              <a:rPr lang="fr-FR" altLang="fr-FR" dirty="0">
                <a:latin typeface="Times New Roman" charset="0"/>
                <a:ea typeface="ＭＳ Ｐゴシック" charset="-128"/>
              </a:rPr>
              <a:t>DES JEPS</a:t>
            </a:r>
          </a:p>
          <a:p>
            <a:endParaRPr lang="fr-FR" altLang="fr-FR" dirty="0">
              <a:latin typeface="Times New Roman" charset="0"/>
              <a:ea typeface="ＭＳ Ｐゴシック" charset="-128"/>
            </a:endParaRPr>
          </a:p>
        </p:txBody>
      </p:sp>
      <p:sp>
        <p:nvSpPr>
          <p:cNvPr id="48132" name="Espace réservé du numéro de diapositive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charset="0"/>
                <a:ea typeface="ＭＳ Ｐゴシック" charset="-128"/>
                <a:cs typeface="Arial" charset="0"/>
              </a:defRPr>
            </a:lvl1pPr>
            <a:lvl2pPr marL="742950" indent="-285750">
              <a:spcBef>
                <a:spcPct val="30000"/>
              </a:spcBef>
              <a:defRPr sz="1200">
                <a:solidFill>
                  <a:schemeClr val="tx1"/>
                </a:solidFill>
                <a:latin typeface="Arial" charset="0"/>
                <a:ea typeface="Arial" charset="0"/>
                <a:cs typeface="Arial" charset="0"/>
              </a:defRPr>
            </a:lvl2pPr>
            <a:lvl3pPr marL="1143000" indent="-228600">
              <a:spcBef>
                <a:spcPct val="30000"/>
              </a:spcBef>
              <a:defRPr sz="1200">
                <a:solidFill>
                  <a:schemeClr val="tx1"/>
                </a:solidFill>
                <a:latin typeface="Arial" charset="0"/>
                <a:ea typeface="Arial" charset="0"/>
                <a:cs typeface="Arial" charset="0"/>
              </a:defRPr>
            </a:lvl3pPr>
            <a:lvl4pPr marL="1600200" indent="-228600">
              <a:spcBef>
                <a:spcPct val="30000"/>
              </a:spcBef>
              <a:defRPr sz="1200">
                <a:solidFill>
                  <a:schemeClr val="tx1"/>
                </a:solidFill>
                <a:latin typeface="Arial" charset="0"/>
                <a:ea typeface="Arial" charset="0"/>
                <a:cs typeface="Arial" charset="0"/>
              </a:defRPr>
            </a:lvl4pPr>
            <a:lvl5pPr marL="2057400" indent="-228600">
              <a:spcBef>
                <a:spcPct val="30000"/>
              </a:spcBef>
              <a:defRPr sz="1200">
                <a:solidFill>
                  <a:schemeClr val="tx1"/>
                </a:solidFill>
                <a:latin typeface="Arial" charset="0"/>
                <a:ea typeface="Arial" charset="0"/>
                <a:cs typeface="Arial" charset="0"/>
              </a:defRPr>
            </a:lvl5pPr>
            <a:lvl6pPr marL="2514600" indent="-228600" eaLnBrk="0" fontAlgn="base" hangingPunct="0">
              <a:spcBef>
                <a:spcPct val="30000"/>
              </a:spcBef>
              <a:spcAft>
                <a:spcPct val="0"/>
              </a:spcAft>
              <a:defRPr sz="1200">
                <a:solidFill>
                  <a:schemeClr val="tx1"/>
                </a:solidFill>
                <a:latin typeface="Arial" charset="0"/>
                <a:ea typeface="Arial" charset="0"/>
                <a:cs typeface="Arial" charset="0"/>
              </a:defRPr>
            </a:lvl6pPr>
            <a:lvl7pPr marL="2971800" indent="-228600" eaLnBrk="0" fontAlgn="base" hangingPunct="0">
              <a:spcBef>
                <a:spcPct val="30000"/>
              </a:spcBef>
              <a:spcAft>
                <a:spcPct val="0"/>
              </a:spcAft>
              <a:defRPr sz="1200">
                <a:solidFill>
                  <a:schemeClr val="tx1"/>
                </a:solidFill>
                <a:latin typeface="Arial" charset="0"/>
                <a:ea typeface="Arial" charset="0"/>
                <a:cs typeface="Arial" charset="0"/>
              </a:defRPr>
            </a:lvl7pPr>
            <a:lvl8pPr marL="3429000" indent="-228600" eaLnBrk="0" fontAlgn="base" hangingPunct="0">
              <a:spcBef>
                <a:spcPct val="30000"/>
              </a:spcBef>
              <a:spcAft>
                <a:spcPct val="0"/>
              </a:spcAft>
              <a:defRPr sz="1200">
                <a:solidFill>
                  <a:schemeClr val="tx1"/>
                </a:solidFill>
                <a:latin typeface="Arial" charset="0"/>
                <a:ea typeface="Arial" charset="0"/>
                <a:cs typeface="Arial" charset="0"/>
              </a:defRPr>
            </a:lvl8pPr>
            <a:lvl9pPr marL="3886200" indent="-228600" eaLnBrk="0" fontAlgn="base" hangingPunct="0">
              <a:spcBef>
                <a:spcPct val="30000"/>
              </a:spcBef>
              <a:spcAft>
                <a:spcPct val="0"/>
              </a:spcAft>
              <a:defRPr sz="1200">
                <a:solidFill>
                  <a:schemeClr val="tx1"/>
                </a:solidFill>
                <a:latin typeface="Arial" charset="0"/>
                <a:ea typeface="Arial" charset="0"/>
                <a:cs typeface="Arial" charset="0"/>
              </a:defRPr>
            </a:lvl9pPr>
          </a:lstStyle>
          <a:p>
            <a:pPr>
              <a:spcBef>
                <a:spcPct val="0"/>
              </a:spcBef>
            </a:pPr>
            <a:fld id="{8D4B4178-09C6-6D40-A70D-D112DB80CFC8}" type="slidenum">
              <a:rPr lang="fr-FR" altLang="fr-FR"/>
              <a:pPr>
                <a:spcBef>
                  <a:spcPct val="0"/>
                </a:spcBef>
              </a:pPr>
              <a:t>25</a:t>
            </a:fld>
            <a:endParaRPr lang="fr-FR" altLang="fr-FR" dirty="0"/>
          </a:p>
        </p:txBody>
      </p:sp>
    </p:spTree>
    <p:extLst>
      <p:ext uri="{BB962C8B-B14F-4D97-AF65-F5344CB8AC3E}">
        <p14:creationId xmlns:p14="http://schemas.microsoft.com/office/powerpoint/2010/main" val="16778566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pPr>
              <a:defRPr/>
            </a:pPr>
            <a:fld id="{97D57528-5C02-1644-B88B-AD5044CD3DB0}" type="slidenum">
              <a:rPr lang="fr-FR" altLang="fr-FR" smtClean="0"/>
              <a:pPr>
                <a:defRPr/>
              </a:pPr>
              <a:t>37</a:t>
            </a:fld>
            <a:endParaRPr lang="fr-FR" altLang="fr-FR" dirty="0"/>
          </a:p>
        </p:txBody>
      </p:sp>
    </p:spTree>
    <p:extLst>
      <p:ext uri="{BB962C8B-B14F-4D97-AF65-F5344CB8AC3E}">
        <p14:creationId xmlns:p14="http://schemas.microsoft.com/office/powerpoint/2010/main" val="4064158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Registre à constituer sur le modèle de ce qui se faisait pour les blocs ( TIV );</a:t>
            </a:r>
          </a:p>
          <a:p>
            <a:endParaRPr lang="en-US" dirty="0"/>
          </a:p>
        </p:txBody>
      </p:sp>
      <p:sp>
        <p:nvSpPr>
          <p:cNvPr id="4" name="Espace réservé du numéro de diapositive 3"/>
          <p:cNvSpPr>
            <a:spLocks noGrp="1"/>
          </p:cNvSpPr>
          <p:nvPr>
            <p:ph type="sldNum" sz="quarter" idx="10"/>
          </p:nvPr>
        </p:nvSpPr>
        <p:spPr/>
        <p:txBody>
          <a:bodyPr/>
          <a:lstStyle/>
          <a:p>
            <a:fld id="{76821A2B-5726-486A-8D46-547AF0907747}" type="slidenum">
              <a:rPr lang="fr-FR" altLang="fr-FR" smtClean="0"/>
              <a:pPr/>
              <a:t>44</a:t>
            </a:fld>
            <a:endParaRPr lang="fr-FR" altLang="fr-FR"/>
          </a:p>
        </p:txBody>
      </p:sp>
    </p:spTree>
    <p:extLst>
      <p:ext uri="{BB962C8B-B14F-4D97-AF65-F5344CB8AC3E}">
        <p14:creationId xmlns:p14="http://schemas.microsoft.com/office/powerpoint/2010/main" val="40329657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vmlDrawing" Target="../drawings/vmlDrawing2.vml"/><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vmlDrawing" Target="../drawings/vmlDrawing11.vml"/><Relationship Id="rId4"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vmlDrawing" Target="../drawings/vmlDrawing12.vml"/><Relationship Id="rId4"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vmlDrawing" Target="../drawings/vmlDrawing13.vml"/><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vmlDrawing" Target="../drawings/vmlDrawing3.v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vmlDrawing" Target="../drawings/vmlDrawing4.vml"/><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vmlDrawing" Target="../drawings/vmlDrawing5.v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vmlDrawing" Target="../drawings/vmlDrawing6.v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vmlDrawing" Target="../drawings/vmlDrawing7.v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vmlDrawing" Target="../drawings/vmlDrawing8.vml"/><Relationship Id="rId4"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vmlDrawing" Target="../drawings/vmlDrawing9.vml"/><Relationship Id="rId4"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vmlDrawing" Target="../drawings/vmlDrawing10.vml"/><Relationship Id="rId4"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aphicFrame>
        <p:nvGraphicFramePr>
          <p:cNvPr id="4"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74879"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re 1"/>
          <p:cNvSpPr>
            <a:spLocks noGrp="1"/>
          </p:cNvSpPr>
          <p:nvPr>
            <p:ph type="ctrTitle"/>
          </p:nvPr>
        </p:nvSpPr>
        <p:spPr>
          <a:xfrm>
            <a:off x="685800" y="2130425"/>
            <a:ext cx="7772400" cy="1470025"/>
          </a:xfrm>
        </p:spPr>
        <p:txBody>
          <a:bodyPr/>
          <a:lstStyle/>
          <a:p>
            <a:r>
              <a:rPr lang="fr-FR"/>
              <a:t>Cliquez pour modifier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Cliquez pour modifier le style des sous-titres du masque</a:t>
            </a:r>
          </a:p>
        </p:txBody>
      </p:sp>
      <p:sp>
        <p:nvSpPr>
          <p:cNvPr id="5" name="Rectangle 6"/>
          <p:cNvSpPr>
            <a:spLocks noGrp="1" noChangeArrowheads="1"/>
          </p:cNvSpPr>
          <p:nvPr>
            <p:ph type="sldNum" sz="quarter" idx="10"/>
          </p:nvPr>
        </p:nvSpPr>
        <p:spPr/>
        <p:txBody>
          <a:bodyPr/>
          <a:lstStyle>
            <a:lvl1pPr>
              <a:defRPr/>
            </a:lvl1pPr>
          </a:lstStyle>
          <a:p>
            <a:pPr>
              <a:defRPr/>
            </a:pPr>
            <a:fld id="{CA69B584-5026-934E-A55E-350585CFBB5E}" type="slidenum">
              <a:rPr lang="fr-FR" altLang="fr-FR"/>
              <a:pPr>
                <a:defRPr/>
              </a:pPr>
              <a:t>‹N°›</a:t>
            </a:fld>
            <a:endParaRPr lang="fr-FR" altLang="fr-FR" dirty="0"/>
          </a:p>
        </p:txBody>
      </p:sp>
      <p:sp>
        <p:nvSpPr>
          <p:cNvPr id="6" name="Rectangle 4"/>
          <p:cNvSpPr>
            <a:spLocks noGrp="1" noChangeArrowheads="1"/>
          </p:cNvSpPr>
          <p:nvPr>
            <p:ph type="dt" sz="half" idx="11"/>
          </p:nvPr>
        </p:nvSpPr>
        <p:spPr/>
        <p:txBody>
          <a:bodyPr/>
          <a:lstStyle>
            <a:lvl1pPr>
              <a:defRPr/>
            </a:lvl1pPr>
          </a:lstStyle>
          <a:p>
            <a:pPr>
              <a:defRPr/>
            </a:pPr>
            <a:r>
              <a:rPr lang="fr-FR" dirty="0"/>
              <a:t>L’UC10 avec le CoDep 92</a:t>
            </a:r>
          </a:p>
        </p:txBody>
      </p:sp>
      <p:sp>
        <p:nvSpPr>
          <p:cNvPr id="7" name="Rectangle 5"/>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2029833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re et texte vertical">
    <p:spTree>
      <p:nvGrpSpPr>
        <p:cNvPr id="1" name=""/>
        <p:cNvGrpSpPr/>
        <p:nvPr/>
      </p:nvGrpSpPr>
      <p:grpSpPr>
        <a:xfrm>
          <a:off x="0" y="0"/>
          <a:ext cx="0" cy="0"/>
          <a:chOff x="0" y="0"/>
          <a:chExt cx="0" cy="0"/>
        </a:xfrm>
      </p:grpSpPr>
      <p:graphicFrame>
        <p:nvGraphicFramePr>
          <p:cNvPr id="4"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84095"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6"/>
          <p:cNvSpPr>
            <a:spLocks noGrp="1" noChangeArrowheads="1"/>
          </p:cNvSpPr>
          <p:nvPr>
            <p:ph type="sldNum" sz="quarter" idx="10"/>
          </p:nvPr>
        </p:nvSpPr>
        <p:spPr/>
        <p:txBody>
          <a:bodyPr/>
          <a:lstStyle>
            <a:lvl1pPr>
              <a:defRPr/>
            </a:lvl1pPr>
          </a:lstStyle>
          <a:p>
            <a:pPr>
              <a:defRPr/>
            </a:pPr>
            <a:fld id="{B7694B57-A5C7-B14E-A6F4-6E1683B1F1A1}" type="slidenum">
              <a:rPr lang="fr-FR" altLang="fr-FR"/>
              <a:pPr>
                <a:defRPr/>
              </a:pPr>
              <a:t>‹N°›</a:t>
            </a:fld>
            <a:endParaRPr lang="fr-FR" altLang="fr-FR" dirty="0"/>
          </a:p>
        </p:txBody>
      </p:sp>
      <p:sp>
        <p:nvSpPr>
          <p:cNvPr id="6" name="Rectangle 4"/>
          <p:cNvSpPr>
            <a:spLocks noGrp="1" noChangeArrowheads="1"/>
          </p:cNvSpPr>
          <p:nvPr>
            <p:ph type="dt" sz="half" idx="11"/>
          </p:nvPr>
        </p:nvSpPr>
        <p:spPr/>
        <p:txBody>
          <a:bodyPr/>
          <a:lstStyle>
            <a:lvl1pPr>
              <a:defRPr/>
            </a:lvl1pPr>
          </a:lstStyle>
          <a:p>
            <a:pPr>
              <a:defRPr/>
            </a:pPr>
            <a:r>
              <a:rPr lang="fr-FR" dirty="0"/>
              <a:t>L’UC10 avec le CoDep 92</a:t>
            </a:r>
          </a:p>
        </p:txBody>
      </p:sp>
      <p:sp>
        <p:nvSpPr>
          <p:cNvPr id="7" name="Rectangle 5"/>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1809221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graphicFrame>
        <p:nvGraphicFramePr>
          <p:cNvPr id="4"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85119"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re vertical 1"/>
          <p:cNvSpPr>
            <a:spLocks noGrp="1"/>
          </p:cNvSpPr>
          <p:nvPr>
            <p:ph type="title" orient="vert"/>
          </p:nvPr>
        </p:nvSpPr>
        <p:spPr>
          <a:xfrm>
            <a:off x="6638925" y="274638"/>
            <a:ext cx="2058988" cy="5880100"/>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457200" y="274638"/>
            <a:ext cx="6029325" cy="588010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6"/>
          <p:cNvSpPr>
            <a:spLocks noGrp="1" noChangeArrowheads="1"/>
          </p:cNvSpPr>
          <p:nvPr>
            <p:ph type="sldNum" sz="quarter" idx="10"/>
          </p:nvPr>
        </p:nvSpPr>
        <p:spPr/>
        <p:txBody>
          <a:bodyPr/>
          <a:lstStyle>
            <a:lvl1pPr>
              <a:defRPr/>
            </a:lvl1pPr>
          </a:lstStyle>
          <a:p>
            <a:pPr>
              <a:defRPr/>
            </a:pPr>
            <a:fld id="{9A6554F0-E8E4-7A4C-B5E7-BA92749169FE}" type="slidenum">
              <a:rPr lang="fr-FR" altLang="fr-FR"/>
              <a:pPr>
                <a:defRPr/>
              </a:pPr>
              <a:t>‹N°›</a:t>
            </a:fld>
            <a:endParaRPr lang="fr-FR" altLang="fr-FR" dirty="0"/>
          </a:p>
        </p:txBody>
      </p:sp>
      <p:sp>
        <p:nvSpPr>
          <p:cNvPr id="6" name="Rectangle 4"/>
          <p:cNvSpPr>
            <a:spLocks noGrp="1" noChangeArrowheads="1"/>
          </p:cNvSpPr>
          <p:nvPr>
            <p:ph type="dt" sz="half" idx="11"/>
          </p:nvPr>
        </p:nvSpPr>
        <p:spPr/>
        <p:txBody>
          <a:bodyPr/>
          <a:lstStyle>
            <a:lvl1pPr>
              <a:defRPr/>
            </a:lvl1pPr>
          </a:lstStyle>
          <a:p>
            <a:pPr>
              <a:defRPr/>
            </a:pPr>
            <a:r>
              <a:rPr lang="fr-FR" dirty="0"/>
              <a:t>L’UC10 avec le CoDep 92</a:t>
            </a:r>
          </a:p>
        </p:txBody>
      </p:sp>
      <p:sp>
        <p:nvSpPr>
          <p:cNvPr id="7" name="Rectangle 5"/>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13693809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bl">
  <p:cSld name="Titre et tableau">
    <p:spTree>
      <p:nvGrpSpPr>
        <p:cNvPr id="1" name=""/>
        <p:cNvGrpSpPr/>
        <p:nvPr/>
      </p:nvGrpSpPr>
      <p:grpSpPr>
        <a:xfrm>
          <a:off x="0" y="0"/>
          <a:ext cx="0" cy="0"/>
          <a:chOff x="0" y="0"/>
          <a:chExt cx="0" cy="0"/>
        </a:xfrm>
      </p:grpSpPr>
      <p:graphicFrame>
        <p:nvGraphicFramePr>
          <p:cNvPr id="4"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86143"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re 1"/>
          <p:cNvSpPr>
            <a:spLocks noGrp="1"/>
          </p:cNvSpPr>
          <p:nvPr>
            <p:ph type="title"/>
          </p:nvPr>
        </p:nvSpPr>
        <p:spPr>
          <a:xfrm>
            <a:off x="685800" y="609600"/>
            <a:ext cx="7772400" cy="1143000"/>
          </a:xfrm>
        </p:spPr>
        <p:txBody>
          <a:bodyPr/>
          <a:lstStyle/>
          <a:p>
            <a:r>
              <a:rPr lang="fr-FR"/>
              <a:t>Cliquez pour modifier le style du titre</a:t>
            </a:r>
          </a:p>
        </p:txBody>
      </p:sp>
      <p:sp>
        <p:nvSpPr>
          <p:cNvPr id="3" name="Espace réservé du tableau 2"/>
          <p:cNvSpPr>
            <a:spLocks noGrp="1"/>
          </p:cNvSpPr>
          <p:nvPr>
            <p:ph type="tbl" idx="1"/>
          </p:nvPr>
        </p:nvSpPr>
        <p:spPr>
          <a:xfrm>
            <a:off x="684213" y="1989138"/>
            <a:ext cx="7772400" cy="4114800"/>
          </a:xfrm>
        </p:spPr>
        <p:txBody>
          <a:bodyPr rtlCol="0">
            <a:normAutofit/>
          </a:bodyPr>
          <a:lstStyle/>
          <a:p>
            <a:pPr lvl="0"/>
            <a:endParaRPr lang="fr-FR" noProof="0" dirty="0"/>
          </a:p>
        </p:txBody>
      </p:sp>
      <p:sp>
        <p:nvSpPr>
          <p:cNvPr id="5" name="Espace réservé du numéro de diapositive 5"/>
          <p:cNvSpPr>
            <a:spLocks noGrp="1"/>
          </p:cNvSpPr>
          <p:nvPr>
            <p:ph type="sldNum" sz="quarter" idx="10"/>
          </p:nvPr>
        </p:nvSpPr>
        <p:spPr/>
        <p:txBody>
          <a:bodyPr/>
          <a:lstStyle>
            <a:lvl1pPr>
              <a:defRPr/>
            </a:lvl1pPr>
          </a:lstStyle>
          <a:p>
            <a:pPr>
              <a:defRPr/>
            </a:pPr>
            <a:fld id="{964C62A7-EF21-354C-8481-01887DE3E2F9}" type="slidenum">
              <a:rPr lang="fr-FR" altLang="fr-FR"/>
              <a:pPr>
                <a:defRPr/>
              </a:pPr>
              <a:t>‹N°›</a:t>
            </a:fld>
            <a:endParaRPr lang="fr-FR" altLang="fr-FR" dirty="0"/>
          </a:p>
        </p:txBody>
      </p:sp>
      <p:sp>
        <p:nvSpPr>
          <p:cNvPr id="6" name="Rectangle 4"/>
          <p:cNvSpPr>
            <a:spLocks noGrp="1" noChangeArrowheads="1"/>
          </p:cNvSpPr>
          <p:nvPr>
            <p:ph type="dt" sz="half" idx="11"/>
          </p:nvPr>
        </p:nvSpPr>
        <p:spPr/>
        <p:txBody>
          <a:bodyPr/>
          <a:lstStyle>
            <a:lvl1pPr>
              <a:defRPr/>
            </a:lvl1pPr>
          </a:lstStyle>
          <a:p>
            <a:pPr>
              <a:defRPr/>
            </a:pPr>
            <a:r>
              <a:rPr lang="fr-FR" dirty="0"/>
              <a:t>L’UC10 avec le CoDep 92</a:t>
            </a:r>
          </a:p>
        </p:txBody>
      </p:sp>
      <p:sp>
        <p:nvSpPr>
          <p:cNvPr id="7" name="Rectangle 5"/>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603180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graphicFrame>
        <p:nvGraphicFramePr>
          <p:cNvPr id="4"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75903"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6"/>
          <p:cNvSpPr>
            <a:spLocks noGrp="1" noChangeArrowheads="1"/>
          </p:cNvSpPr>
          <p:nvPr>
            <p:ph type="sldNum" sz="quarter" idx="10"/>
          </p:nvPr>
        </p:nvSpPr>
        <p:spPr/>
        <p:txBody>
          <a:bodyPr/>
          <a:lstStyle>
            <a:lvl1pPr>
              <a:defRPr/>
            </a:lvl1pPr>
          </a:lstStyle>
          <a:p>
            <a:pPr>
              <a:defRPr/>
            </a:pPr>
            <a:fld id="{93D900E9-6E74-E944-BCC7-7C3258DCCD08}" type="slidenum">
              <a:rPr lang="fr-FR" altLang="fr-FR"/>
              <a:pPr>
                <a:defRPr/>
              </a:pPr>
              <a:t>‹N°›</a:t>
            </a:fld>
            <a:endParaRPr lang="fr-FR" altLang="fr-FR" dirty="0"/>
          </a:p>
        </p:txBody>
      </p:sp>
      <p:sp>
        <p:nvSpPr>
          <p:cNvPr id="6" name="Rectangle 4"/>
          <p:cNvSpPr>
            <a:spLocks noGrp="1" noChangeArrowheads="1"/>
          </p:cNvSpPr>
          <p:nvPr>
            <p:ph type="dt" sz="half" idx="11"/>
          </p:nvPr>
        </p:nvSpPr>
        <p:spPr/>
        <p:txBody>
          <a:bodyPr/>
          <a:lstStyle>
            <a:lvl1pPr>
              <a:defRPr/>
            </a:lvl1pPr>
          </a:lstStyle>
          <a:p>
            <a:pPr>
              <a:defRPr/>
            </a:pPr>
            <a:r>
              <a:rPr lang="fr-FR" dirty="0"/>
              <a:t>L’UC10 avec le CoDep 92</a:t>
            </a:r>
          </a:p>
        </p:txBody>
      </p:sp>
      <p:sp>
        <p:nvSpPr>
          <p:cNvPr id="7" name="Rectangle 5"/>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485325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graphicFrame>
        <p:nvGraphicFramePr>
          <p:cNvPr id="4"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76927"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5" name="Rectangle 6"/>
          <p:cNvSpPr>
            <a:spLocks noGrp="1" noChangeArrowheads="1"/>
          </p:cNvSpPr>
          <p:nvPr>
            <p:ph type="sldNum" sz="quarter" idx="10"/>
          </p:nvPr>
        </p:nvSpPr>
        <p:spPr/>
        <p:txBody>
          <a:bodyPr/>
          <a:lstStyle>
            <a:lvl1pPr>
              <a:defRPr/>
            </a:lvl1pPr>
          </a:lstStyle>
          <a:p>
            <a:pPr>
              <a:defRPr/>
            </a:pPr>
            <a:fld id="{ACDC586C-F629-AD40-81C1-83336B484BFB}" type="slidenum">
              <a:rPr lang="fr-FR" altLang="fr-FR"/>
              <a:pPr>
                <a:defRPr/>
              </a:pPr>
              <a:t>‹N°›</a:t>
            </a:fld>
            <a:endParaRPr lang="fr-FR" altLang="fr-FR" dirty="0"/>
          </a:p>
        </p:txBody>
      </p:sp>
      <p:sp>
        <p:nvSpPr>
          <p:cNvPr id="6" name="Rectangle 4"/>
          <p:cNvSpPr>
            <a:spLocks noGrp="1" noChangeArrowheads="1"/>
          </p:cNvSpPr>
          <p:nvPr>
            <p:ph type="dt" sz="half" idx="11"/>
          </p:nvPr>
        </p:nvSpPr>
        <p:spPr/>
        <p:txBody>
          <a:bodyPr/>
          <a:lstStyle>
            <a:lvl1pPr>
              <a:defRPr/>
            </a:lvl1pPr>
          </a:lstStyle>
          <a:p>
            <a:pPr>
              <a:defRPr/>
            </a:pPr>
            <a:r>
              <a:rPr lang="fr-FR" dirty="0"/>
              <a:t>L’UC10 avec le CoDep 92</a:t>
            </a:r>
          </a:p>
        </p:txBody>
      </p:sp>
      <p:sp>
        <p:nvSpPr>
          <p:cNvPr id="7" name="Rectangle 5"/>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7278797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graphicFrame>
        <p:nvGraphicFramePr>
          <p:cNvPr id="5"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77951"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468313"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59313" y="162877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7"/>
          <p:cNvSpPr>
            <a:spLocks noGrp="1" noChangeArrowheads="1"/>
          </p:cNvSpPr>
          <p:nvPr>
            <p:ph type="sldNum" sz="quarter" idx="10"/>
          </p:nvPr>
        </p:nvSpPr>
        <p:spPr/>
        <p:txBody>
          <a:bodyPr/>
          <a:lstStyle>
            <a:lvl1pPr>
              <a:defRPr/>
            </a:lvl1pPr>
          </a:lstStyle>
          <a:p>
            <a:pPr>
              <a:defRPr/>
            </a:pPr>
            <a:fld id="{09BBFE39-7FD6-C144-935D-B797BCB46578}" type="slidenum">
              <a:rPr lang="fr-FR" altLang="fr-FR"/>
              <a:pPr>
                <a:defRPr/>
              </a:pPr>
              <a:t>‹N°›</a:t>
            </a:fld>
            <a:endParaRPr lang="fr-FR" altLang="fr-FR" dirty="0"/>
          </a:p>
        </p:txBody>
      </p:sp>
      <p:sp>
        <p:nvSpPr>
          <p:cNvPr id="7" name="Rectangle 4"/>
          <p:cNvSpPr>
            <a:spLocks noGrp="1" noChangeArrowheads="1"/>
          </p:cNvSpPr>
          <p:nvPr>
            <p:ph type="dt" sz="half" idx="11"/>
          </p:nvPr>
        </p:nvSpPr>
        <p:spPr/>
        <p:txBody>
          <a:bodyPr/>
          <a:lstStyle>
            <a:lvl1pPr>
              <a:defRPr/>
            </a:lvl1pPr>
          </a:lstStyle>
          <a:p>
            <a:pPr>
              <a:defRPr/>
            </a:pPr>
            <a:r>
              <a:rPr lang="fr-FR" dirty="0"/>
              <a:t>L’UC10 avec le CoDep 92</a:t>
            </a:r>
          </a:p>
        </p:txBody>
      </p:sp>
      <p:sp>
        <p:nvSpPr>
          <p:cNvPr id="8" name="Rectangle 5"/>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1407516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graphicFrame>
        <p:nvGraphicFramePr>
          <p:cNvPr id="7"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78975"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8" name="Rectangle 6"/>
          <p:cNvSpPr>
            <a:spLocks noGrp="1" noChangeArrowheads="1"/>
          </p:cNvSpPr>
          <p:nvPr>
            <p:ph type="sldNum" sz="quarter" idx="10"/>
          </p:nvPr>
        </p:nvSpPr>
        <p:spPr/>
        <p:txBody>
          <a:bodyPr/>
          <a:lstStyle>
            <a:lvl1pPr>
              <a:defRPr/>
            </a:lvl1pPr>
          </a:lstStyle>
          <a:p>
            <a:pPr>
              <a:defRPr/>
            </a:pPr>
            <a:fld id="{F2B218B4-245D-9241-A151-89536C0A1FCD}" type="slidenum">
              <a:rPr lang="fr-FR" altLang="fr-FR"/>
              <a:pPr>
                <a:defRPr/>
              </a:pPr>
              <a:t>‹N°›</a:t>
            </a:fld>
            <a:endParaRPr lang="fr-FR" altLang="fr-FR" dirty="0"/>
          </a:p>
        </p:txBody>
      </p:sp>
      <p:sp>
        <p:nvSpPr>
          <p:cNvPr id="9" name="Rectangle 4"/>
          <p:cNvSpPr>
            <a:spLocks noGrp="1" noChangeArrowheads="1"/>
          </p:cNvSpPr>
          <p:nvPr>
            <p:ph type="dt" sz="half" idx="11"/>
          </p:nvPr>
        </p:nvSpPr>
        <p:spPr/>
        <p:txBody>
          <a:bodyPr/>
          <a:lstStyle>
            <a:lvl1pPr>
              <a:defRPr/>
            </a:lvl1pPr>
          </a:lstStyle>
          <a:p>
            <a:pPr>
              <a:defRPr/>
            </a:pPr>
            <a:r>
              <a:rPr lang="fr-FR" dirty="0"/>
              <a:t>L’UC10 avec le CoDep 92</a:t>
            </a:r>
          </a:p>
        </p:txBody>
      </p:sp>
      <p:sp>
        <p:nvSpPr>
          <p:cNvPr id="10" name="Rectangle 5"/>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1600687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graphicFrame>
        <p:nvGraphicFramePr>
          <p:cNvPr id="3"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79999"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re 1"/>
          <p:cNvSpPr>
            <a:spLocks noGrp="1"/>
          </p:cNvSpPr>
          <p:nvPr>
            <p:ph type="title"/>
          </p:nvPr>
        </p:nvSpPr>
        <p:spPr/>
        <p:txBody>
          <a:bodyPr/>
          <a:lstStyle/>
          <a:p>
            <a:r>
              <a:rPr lang="fr-FR"/>
              <a:t>Cliquez pour modifier le style du titre</a:t>
            </a:r>
          </a:p>
        </p:txBody>
      </p:sp>
      <p:sp>
        <p:nvSpPr>
          <p:cNvPr id="4" name="Rectangle 6"/>
          <p:cNvSpPr>
            <a:spLocks noGrp="1" noChangeArrowheads="1"/>
          </p:cNvSpPr>
          <p:nvPr>
            <p:ph type="sldNum" sz="quarter" idx="10"/>
          </p:nvPr>
        </p:nvSpPr>
        <p:spPr/>
        <p:txBody>
          <a:bodyPr/>
          <a:lstStyle>
            <a:lvl1pPr>
              <a:defRPr/>
            </a:lvl1pPr>
          </a:lstStyle>
          <a:p>
            <a:pPr>
              <a:defRPr/>
            </a:pPr>
            <a:fld id="{6D3F10D2-5221-4949-BA9D-FD5AFCB850DD}" type="slidenum">
              <a:rPr lang="fr-FR" altLang="fr-FR"/>
              <a:pPr>
                <a:defRPr/>
              </a:pPr>
              <a:t>‹N°›</a:t>
            </a:fld>
            <a:endParaRPr lang="fr-FR" altLang="fr-FR" dirty="0"/>
          </a:p>
        </p:txBody>
      </p:sp>
      <p:sp>
        <p:nvSpPr>
          <p:cNvPr id="5" name="Rectangle 4"/>
          <p:cNvSpPr>
            <a:spLocks noGrp="1" noChangeArrowheads="1"/>
          </p:cNvSpPr>
          <p:nvPr>
            <p:ph type="dt" sz="half" idx="11"/>
          </p:nvPr>
        </p:nvSpPr>
        <p:spPr/>
        <p:txBody>
          <a:bodyPr/>
          <a:lstStyle>
            <a:lvl1pPr>
              <a:defRPr/>
            </a:lvl1pPr>
          </a:lstStyle>
          <a:p>
            <a:pPr>
              <a:defRPr/>
            </a:pPr>
            <a:r>
              <a:rPr lang="fr-FR" dirty="0"/>
              <a:t>L’UC10 avec le CoDep 92</a:t>
            </a:r>
          </a:p>
        </p:txBody>
      </p:sp>
      <p:sp>
        <p:nvSpPr>
          <p:cNvPr id="6" name="Rectangle 5"/>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1227939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graphicFrame>
        <p:nvGraphicFramePr>
          <p:cNvPr id="2"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81023"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 name="Rectangle 6"/>
          <p:cNvSpPr>
            <a:spLocks noGrp="1" noChangeArrowheads="1"/>
          </p:cNvSpPr>
          <p:nvPr>
            <p:ph type="sldNum" sz="quarter" idx="10"/>
          </p:nvPr>
        </p:nvSpPr>
        <p:spPr/>
        <p:txBody>
          <a:bodyPr/>
          <a:lstStyle>
            <a:lvl1pPr>
              <a:defRPr/>
            </a:lvl1pPr>
          </a:lstStyle>
          <a:p>
            <a:pPr>
              <a:defRPr/>
            </a:pPr>
            <a:fld id="{9B3AD3E5-41A4-CB47-8C2E-E8BFA8396D4C}" type="slidenum">
              <a:rPr lang="fr-FR" altLang="fr-FR"/>
              <a:pPr>
                <a:defRPr/>
              </a:pPr>
              <a:t>‹N°›</a:t>
            </a:fld>
            <a:endParaRPr lang="fr-FR" altLang="fr-FR" dirty="0"/>
          </a:p>
        </p:txBody>
      </p:sp>
      <p:sp>
        <p:nvSpPr>
          <p:cNvPr id="4" name="Espace réservé de la date 8"/>
          <p:cNvSpPr>
            <a:spLocks noGrp="1" noChangeArrowheads="1"/>
          </p:cNvSpPr>
          <p:nvPr>
            <p:ph type="dt" sz="half" idx="11"/>
          </p:nvPr>
        </p:nvSpPr>
        <p:spPr/>
        <p:txBody>
          <a:bodyPr/>
          <a:lstStyle>
            <a:lvl1pPr>
              <a:defRPr/>
            </a:lvl1pPr>
          </a:lstStyle>
          <a:p>
            <a:pPr>
              <a:defRPr/>
            </a:pPr>
            <a:r>
              <a:rPr lang="fr-FR" dirty="0"/>
              <a:t>L’UC10 avec le CoDep 92</a:t>
            </a:r>
          </a:p>
        </p:txBody>
      </p:sp>
      <p:sp>
        <p:nvSpPr>
          <p:cNvPr id="5" name="Espace réservé du pied de page 9"/>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663900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graphicFrame>
        <p:nvGraphicFramePr>
          <p:cNvPr id="5"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82047"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6" name="Espace réservé du numéro de diapositive 7"/>
          <p:cNvSpPr>
            <a:spLocks noGrp="1" noChangeArrowheads="1"/>
          </p:cNvSpPr>
          <p:nvPr>
            <p:ph type="sldNum" sz="quarter" idx="10"/>
          </p:nvPr>
        </p:nvSpPr>
        <p:spPr/>
        <p:txBody>
          <a:bodyPr/>
          <a:lstStyle>
            <a:lvl1pPr>
              <a:defRPr/>
            </a:lvl1pPr>
          </a:lstStyle>
          <a:p>
            <a:pPr>
              <a:defRPr/>
            </a:pPr>
            <a:fld id="{A664A8F1-73D4-0A4D-BC2F-750006C664C5}" type="slidenum">
              <a:rPr lang="fr-FR" altLang="fr-FR"/>
              <a:pPr>
                <a:defRPr/>
              </a:pPr>
              <a:t>‹N°›</a:t>
            </a:fld>
            <a:endParaRPr lang="fr-FR" altLang="fr-FR" dirty="0"/>
          </a:p>
        </p:txBody>
      </p:sp>
      <p:sp>
        <p:nvSpPr>
          <p:cNvPr id="7" name="Rectangle 4"/>
          <p:cNvSpPr>
            <a:spLocks noGrp="1" noChangeArrowheads="1"/>
          </p:cNvSpPr>
          <p:nvPr>
            <p:ph type="dt" sz="half" idx="11"/>
          </p:nvPr>
        </p:nvSpPr>
        <p:spPr/>
        <p:txBody>
          <a:bodyPr/>
          <a:lstStyle>
            <a:lvl1pPr>
              <a:defRPr/>
            </a:lvl1pPr>
          </a:lstStyle>
          <a:p>
            <a:pPr>
              <a:defRPr/>
            </a:pPr>
            <a:r>
              <a:rPr lang="fr-FR" dirty="0"/>
              <a:t>L’UC10 avec le CoDep 92</a:t>
            </a:r>
          </a:p>
        </p:txBody>
      </p:sp>
      <p:sp>
        <p:nvSpPr>
          <p:cNvPr id="8" name="Rectangle 5"/>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1994812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graphicFrame>
        <p:nvGraphicFramePr>
          <p:cNvPr id="5"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83071" r:id="rId3" imgW="3258005" imgH="3467584" progId="">
                  <p:embed/>
                </p:oleObj>
              </mc:Choice>
              <mc:Fallback>
                <p:oleObj r:id="rId3" imgW="3258005" imgH="3467584"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6" name="Espace réservé du numéro de diapositive 7"/>
          <p:cNvSpPr>
            <a:spLocks noGrp="1" noChangeArrowheads="1"/>
          </p:cNvSpPr>
          <p:nvPr>
            <p:ph type="sldNum" sz="quarter" idx="10"/>
          </p:nvPr>
        </p:nvSpPr>
        <p:spPr/>
        <p:txBody>
          <a:bodyPr/>
          <a:lstStyle>
            <a:lvl1pPr>
              <a:defRPr/>
            </a:lvl1pPr>
          </a:lstStyle>
          <a:p>
            <a:pPr>
              <a:defRPr/>
            </a:pPr>
            <a:fld id="{9EAEC187-D739-E345-9B6B-2372C7F25B0C}" type="slidenum">
              <a:rPr lang="fr-FR" altLang="fr-FR"/>
              <a:pPr>
                <a:defRPr/>
              </a:pPr>
              <a:t>‹N°›</a:t>
            </a:fld>
            <a:endParaRPr lang="fr-FR" altLang="fr-FR" dirty="0"/>
          </a:p>
        </p:txBody>
      </p:sp>
      <p:sp>
        <p:nvSpPr>
          <p:cNvPr id="7" name="Rectangle 4"/>
          <p:cNvSpPr>
            <a:spLocks noGrp="1" noChangeArrowheads="1"/>
          </p:cNvSpPr>
          <p:nvPr>
            <p:ph type="dt" sz="half" idx="11"/>
          </p:nvPr>
        </p:nvSpPr>
        <p:spPr/>
        <p:txBody>
          <a:bodyPr/>
          <a:lstStyle>
            <a:lvl1pPr>
              <a:defRPr/>
            </a:lvl1pPr>
          </a:lstStyle>
          <a:p>
            <a:pPr>
              <a:defRPr/>
            </a:pPr>
            <a:r>
              <a:rPr lang="fr-FR" dirty="0"/>
              <a:t>L’UC10 avec le CoDep 92</a:t>
            </a:r>
          </a:p>
        </p:txBody>
      </p:sp>
      <p:sp>
        <p:nvSpPr>
          <p:cNvPr id="8" name="Rectangle 5"/>
          <p:cNvSpPr>
            <a:spLocks noGrp="1" noChangeArrowheads="1"/>
          </p:cNvSpPr>
          <p:nvPr>
            <p:ph type="ftr" sz="quarter" idx="12"/>
          </p:nvPr>
        </p:nvSpPr>
        <p:spPr/>
        <p:txBody>
          <a:bodyPr/>
          <a:lstStyle>
            <a:lvl1pPr>
              <a:defRPr/>
            </a:lvl1pPr>
          </a:lstStyle>
          <a:p>
            <a:pPr>
              <a:defRPr/>
            </a:pPr>
            <a:r>
              <a:rPr lang="fr-FR" dirty="0"/>
              <a:t>Version 2016   FRANCOIS Jean-Brice</a:t>
            </a:r>
          </a:p>
        </p:txBody>
      </p:sp>
    </p:spTree>
    <p:extLst>
      <p:ext uri="{BB962C8B-B14F-4D97-AF65-F5344CB8AC3E}">
        <p14:creationId xmlns:p14="http://schemas.microsoft.com/office/powerpoint/2010/main" val="303057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1027" name="Rectangle 3"/>
          <p:cNvSpPr>
            <a:spLocks noGrp="1" noChangeArrowheads="1"/>
          </p:cNvSpPr>
          <p:nvPr>
            <p:ph type="body" idx="1"/>
          </p:nvPr>
        </p:nvSpPr>
        <p:spPr bwMode="auto">
          <a:xfrm>
            <a:off x="468313" y="1628775"/>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2" name="Rectangle 4"/>
          <p:cNvSpPr>
            <a:spLocks noGrp="1" noChangeArrowheads="1"/>
          </p:cNvSpPr>
          <p:nvPr>
            <p:ph type="dt" sz="half" idx="2"/>
          </p:nvPr>
        </p:nvSpPr>
        <p:spPr bwMode="auto">
          <a:xfrm>
            <a:off x="468313" y="6237288"/>
            <a:ext cx="238601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Arial" charset="0"/>
                <a:ea typeface="+mn-ea"/>
                <a:cs typeface="Arial" charset="0"/>
              </a:defRPr>
            </a:lvl1pPr>
          </a:lstStyle>
          <a:p>
            <a:pPr>
              <a:defRPr/>
            </a:pPr>
            <a:r>
              <a:rPr lang="fr-FR" dirty="0"/>
              <a:t>Le GC4 avec le CoDep 92</a:t>
            </a:r>
          </a:p>
        </p:txBody>
      </p:sp>
      <p:sp>
        <p:nvSpPr>
          <p:cNvPr id="3" name="Rectangle 5"/>
          <p:cNvSpPr>
            <a:spLocks noGrp="1" noChangeArrowheads="1"/>
          </p:cNvSpPr>
          <p:nvPr>
            <p:ph type="ftr" sz="quarter" idx="3"/>
          </p:nvPr>
        </p:nvSpPr>
        <p:spPr bwMode="auto">
          <a:xfrm>
            <a:off x="3059113" y="6237288"/>
            <a:ext cx="41052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Arial" charset="0"/>
                <a:ea typeface="+mn-ea"/>
                <a:cs typeface="Arial" charset="0"/>
              </a:defRPr>
            </a:lvl1pPr>
          </a:lstStyle>
          <a:p>
            <a:pPr>
              <a:defRPr/>
            </a:pPr>
            <a:r>
              <a:rPr lang="fr-FR" dirty="0"/>
              <a:t>Version V0.3  DUSSARAT Lucien</a:t>
            </a:r>
          </a:p>
        </p:txBody>
      </p:sp>
      <p:sp>
        <p:nvSpPr>
          <p:cNvPr id="1030" name="Rectangle 6"/>
          <p:cNvSpPr>
            <a:spLocks noGrp="1" noChangeArrowheads="1"/>
          </p:cNvSpPr>
          <p:nvPr>
            <p:ph type="sldNum" sz="quarter" idx="4"/>
          </p:nvPr>
        </p:nvSpPr>
        <p:spPr bwMode="auto">
          <a:xfrm>
            <a:off x="7451725" y="6237288"/>
            <a:ext cx="10795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atin typeface="Arial" panose="020B0604020202020204" pitchFamily="34" charset="0"/>
                <a:ea typeface="ＭＳ Ｐゴシック" panose="020B0600070205080204" pitchFamily="34" charset="-128"/>
              </a:defRPr>
            </a:lvl1pPr>
          </a:lstStyle>
          <a:p>
            <a:pPr>
              <a:defRPr/>
            </a:pPr>
            <a:fld id="{BA81CCD0-AD59-6142-B1FF-87FCF2B9541B}" type="slidenum">
              <a:rPr lang="fr-FR" altLang="fr-FR"/>
              <a:pPr>
                <a:defRPr/>
              </a:pPr>
              <a:t>‹N°›</a:t>
            </a:fld>
            <a:endParaRPr lang="fr-FR" altLang="fr-FR" dirty="0"/>
          </a:p>
        </p:txBody>
      </p:sp>
      <p:graphicFrame>
        <p:nvGraphicFramePr>
          <p:cNvPr id="1031" name="Object 7"/>
          <p:cNvGraphicFramePr>
            <a:graphicFrameLocks noChangeAspect="1"/>
          </p:cNvGraphicFramePr>
          <p:nvPr userDrawn="1"/>
        </p:nvGraphicFramePr>
        <p:xfrm>
          <a:off x="8101013" y="188913"/>
          <a:ext cx="879475" cy="936625"/>
        </p:xfrm>
        <a:graphic>
          <a:graphicData uri="http://schemas.openxmlformats.org/presentationml/2006/ole">
            <mc:AlternateContent xmlns:mc="http://schemas.openxmlformats.org/markup-compatibility/2006">
              <mc:Choice xmlns:v="urn:schemas-microsoft-com:vml" Requires="v">
                <p:oleObj spid="_x0000_s1158" r:id="rId15" imgW="3258005" imgH="3467584" progId="">
                  <p:embed/>
                </p:oleObj>
              </mc:Choice>
              <mc:Fallback>
                <p:oleObj r:id="rId15" imgW="3258005" imgH="3467584" progId="">
                  <p:embed/>
                  <p:pic>
                    <p:nvPicPr>
                      <p:cNvPr id="0" name="Object 7"/>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101013" y="188913"/>
                        <a:ext cx="879475"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 id="2147483849" r:id="rId12"/>
  </p:sldLayoutIdLst>
  <p:hf hdr="0"/>
  <p:txStyles>
    <p:title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4.vml"/><Relationship Id="rId5" Type="http://schemas.openxmlformats.org/officeDocument/2006/relationships/image" Target="../media/image1.png"/><Relationship Id="rId4" Type="http://schemas.openxmlformats.org/officeDocument/2006/relationships/oleObject" Target="../embeddings/oleObject14.bin"/></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 Id="rId5" Type="http://schemas.openxmlformats.org/officeDocument/2006/relationships/image" Target="../media/image26.png"/><Relationship Id="rId4" Type="http://schemas.openxmlformats.org/officeDocument/2006/relationships/image" Target="../media/image25.png"/></Relationships>
</file>

<file path=ppt/slides/_rels/slide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6.png"/><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23.png"/></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2.xml"/><Relationship Id="rId4" Type="http://schemas.openxmlformats.org/officeDocument/2006/relationships/image" Target="../media/image3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3.xml"/><Relationship Id="rId7"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vmlDrawing" Target="../drawings/vmlDrawing15.v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legifrance.gouv.fr/affichCode.do?idSectionTA=LEGISCTA000025393884&amp;cidTexte=LEGITEXT000006071318"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www.ffessm.fr/pages_manuel.asp"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5"/>
          <p:cNvGraphicFramePr>
            <a:graphicFrameLocks noChangeAspect="1"/>
          </p:cNvGraphicFramePr>
          <p:nvPr/>
        </p:nvGraphicFramePr>
        <p:xfrm>
          <a:off x="6583363" y="0"/>
          <a:ext cx="2560637" cy="2725738"/>
        </p:xfrm>
        <a:graphic>
          <a:graphicData uri="http://schemas.openxmlformats.org/presentationml/2006/ole">
            <mc:AlternateContent xmlns:mc="http://schemas.openxmlformats.org/markup-compatibility/2006">
              <mc:Choice xmlns:v="urn:schemas-microsoft-com:vml" Requires="v">
                <p:oleObj spid="_x0000_s16516" r:id="rId4" imgW="3258005" imgH="3467584" progId="">
                  <p:embed/>
                </p:oleObj>
              </mc:Choice>
              <mc:Fallback>
                <p:oleObj r:id="rId4" imgW="3258005" imgH="3467584" progId="">
                  <p:embed/>
                  <p:pic>
                    <p:nvPicPr>
                      <p:cNvPr id="0" name="Objec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3363" y="0"/>
                        <a:ext cx="2560637" cy="272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387" name="Rectangle 2"/>
          <p:cNvSpPr>
            <a:spLocks noGrp="1" noChangeArrowheads="1"/>
          </p:cNvSpPr>
          <p:nvPr>
            <p:ph type="ctrTitle"/>
          </p:nvPr>
        </p:nvSpPr>
        <p:spPr>
          <a:xfrm>
            <a:off x="468313" y="2276475"/>
            <a:ext cx="8207375" cy="3673475"/>
          </a:xfrm>
        </p:spPr>
        <p:txBody>
          <a:bodyPr/>
          <a:lstStyle/>
          <a:p>
            <a:pPr eaLnBrk="1" hangingPunct="1"/>
            <a:r>
              <a:rPr lang="fr-FR" altLang="fr-FR" sz="3600" dirty="0">
                <a:ea typeface="ＭＳ Ｐゴシック" charset="-128"/>
              </a:rPr>
              <a:t>COMPLÉMENT DE FORMATION INITIATEUR</a:t>
            </a:r>
            <a:br>
              <a:rPr lang="fr-FR" altLang="fr-FR" sz="3600" dirty="0">
                <a:ea typeface="ＭＳ Ｐゴシック" charset="-128"/>
              </a:rPr>
            </a:br>
            <a:r>
              <a:rPr lang="fr-FR" altLang="fr-FR" sz="3600" dirty="0">
                <a:ea typeface="ＭＳ Ｐゴシック" charset="-128"/>
              </a:rPr>
              <a:t/>
            </a:r>
            <a:br>
              <a:rPr lang="fr-FR" altLang="fr-FR" sz="3600" dirty="0">
                <a:ea typeface="ＭＳ Ｐゴシック" charset="-128"/>
              </a:rPr>
            </a:br>
            <a:r>
              <a:rPr lang="fr-FR" altLang="en-US" sz="3600" dirty="0" smtClean="0">
                <a:ea typeface="ＭＳ Ｐゴシック" panose="020B0600070205080204" pitchFamily="34" charset="-128"/>
              </a:rPr>
              <a:t>STAGE </a:t>
            </a:r>
            <a:r>
              <a:rPr lang="fr-FR" altLang="en-US" sz="3600" dirty="0">
                <a:ea typeface="ＭＳ Ｐゴシック" panose="020B0600070205080204" pitchFamily="34" charset="-128"/>
              </a:rPr>
              <a:t>POUR L</a:t>
            </a:r>
            <a:r>
              <a:rPr lang="fr-FR" altLang="fr-FR" sz="3600" dirty="0">
                <a:ea typeface="ＭＳ Ｐゴシック" panose="020B0600070205080204" pitchFamily="34" charset="-128"/>
              </a:rPr>
              <a:t>’</a:t>
            </a:r>
            <a:r>
              <a:rPr lang="fr-FR" altLang="en-US" sz="3600" dirty="0">
                <a:ea typeface="ＭＳ Ｐゴシック" panose="020B0600070205080204" pitchFamily="34" charset="-128"/>
              </a:rPr>
              <a:t>OBTENTION DE</a:t>
            </a:r>
            <a:br>
              <a:rPr lang="fr-FR" altLang="en-US" sz="3600" dirty="0">
                <a:ea typeface="ＭＳ Ｐゴシック" panose="020B0600070205080204" pitchFamily="34" charset="-128"/>
              </a:rPr>
            </a:br>
            <a:r>
              <a:rPr lang="fr-FR" altLang="en-US" sz="3600" dirty="0">
                <a:ea typeface="ＭＳ Ｐゴシック" panose="020B0600070205080204" pitchFamily="34" charset="-128"/>
              </a:rPr>
              <a:t>L’UC10</a:t>
            </a:r>
            <a:r>
              <a:rPr lang="fr-FR" altLang="en-US" sz="3600" dirty="0">
                <a:ea typeface="ＭＳ Ｐゴシック" charset="-128"/>
              </a:rPr>
              <a:t/>
            </a:r>
            <a:br>
              <a:rPr lang="fr-FR" altLang="en-US" sz="3600" dirty="0">
                <a:ea typeface="ＭＳ Ｐゴシック" charset="-128"/>
              </a:rPr>
            </a:br>
            <a:endParaRPr lang="fr-FR" altLang="fr-FR" sz="3600" dirty="0">
              <a:ea typeface="ＭＳ Ｐゴシック" charset="-128"/>
            </a:endParaRPr>
          </a:p>
        </p:txBody>
      </p:sp>
      <p:sp>
        <p:nvSpPr>
          <p:cNvPr id="16388" name="Rectangle 3"/>
          <p:cNvSpPr>
            <a:spLocks noGrp="1" noChangeArrowheads="1"/>
          </p:cNvSpPr>
          <p:nvPr>
            <p:ph type="subTitle" idx="1"/>
          </p:nvPr>
        </p:nvSpPr>
        <p:spPr>
          <a:xfrm>
            <a:off x="1476375" y="6308725"/>
            <a:ext cx="6400800" cy="407988"/>
          </a:xfrm>
        </p:spPr>
        <p:txBody>
          <a:bodyPr/>
          <a:lstStyle/>
          <a:p>
            <a:pPr eaLnBrk="1" hangingPunct="1">
              <a:lnSpc>
                <a:spcPct val="90000"/>
              </a:lnSpc>
            </a:pPr>
            <a:r>
              <a:rPr lang="fr-FR" altLang="fr-FR" sz="2000" i="1" dirty="0">
                <a:ea typeface="ＭＳ Ｐゴシック" charset="-128"/>
              </a:rPr>
              <a:t>Organisé par le CoDep 92</a:t>
            </a:r>
          </a:p>
        </p:txBody>
      </p:sp>
      <p:sp>
        <p:nvSpPr>
          <p:cNvPr id="16389" name="ZoneTexte 4"/>
          <p:cNvSpPr txBox="1">
            <a:spLocks noChangeArrowheads="1"/>
          </p:cNvSpPr>
          <p:nvPr/>
        </p:nvSpPr>
        <p:spPr bwMode="auto">
          <a:xfrm>
            <a:off x="0" y="-26988"/>
            <a:ext cx="1899879"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1000" b="1" i="1" u="sng" dirty="0"/>
              <a:t>Version originale :</a:t>
            </a:r>
          </a:p>
          <a:p>
            <a:pPr eaLnBrk="1" hangingPunct="1">
              <a:spcBef>
                <a:spcPct val="0"/>
              </a:spcBef>
              <a:buFontTx/>
              <a:buNone/>
            </a:pPr>
            <a:r>
              <a:rPr lang="fr-FR" altLang="fr-FR" sz="1000" i="1" dirty="0"/>
              <a:t>DUSSARAT Lucien / IR</a:t>
            </a:r>
          </a:p>
          <a:p>
            <a:pPr eaLnBrk="1" hangingPunct="1">
              <a:spcBef>
                <a:spcPct val="0"/>
              </a:spcBef>
              <a:buFontTx/>
              <a:buNone/>
            </a:pPr>
            <a:r>
              <a:rPr lang="fr-FR" altLang="fr-FR" sz="1000" b="1" i="1" u="sng" dirty="0" smtClean="0"/>
              <a:t>Versions </a:t>
            </a:r>
            <a:r>
              <a:rPr lang="fr-FR" altLang="fr-FR" sz="1000" b="1" i="1" u="sng" dirty="0"/>
              <a:t>2012 </a:t>
            </a:r>
            <a:r>
              <a:rPr lang="fr-FR" altLang="fr-FR" sz="1000" b="1" i="1" u="sng" dirty="0" smtClean="0"/>
              <a:t>à 2à16:</a:t>
            </a:r>
            <a:endParaRPr lang="fr-FR" altLang="fr-FR" sz="1000" b="1" i="1" u="sng" dirty="0"/>
          </a:p>
          <a:p>
            <a:pPr eaLnBrk="1" hangingPunct="1">
              <a:spcBef>
                <a:spcPct val="0"/>
              </a:spcBef>
              <a:buFontTx/>
              <a:buNone/>
            </a:pPr>
            <a:r>
              <a:rPr lang="fr-FR" altLang="fr-FR" sz="1000" i="1" dirty="0"/>
              <a:t>TRAMOY Fabien / IR</a:t>
            </a:r>
          </a:p>
          <a:p>
            <a:pPr eaLnBrk="1" hangingPunct="1">
              <a:spcBef>
                <a:spcPct val="0"/>
              </a:spcBef>
              <a:buFontTx/>
              <a:buNone/>
            </a:pPr>
            <a:r>
              <a:rPr lang="fr-FR" altLang="fr-FR" sz="1000" i="1" dirty="0"/>
              <a:t>FRANCOIS Jean-Brice / MF2</a:t>
            </a:r>
          </a:p>
          <a:p>
            <a:pPr eaLnBrk="1" hangingPunct="1">
              <a:spcBef>
                <a:spcPct val="0"/>
              </a:spcBef>
              <a:buFontTx/>
              <a:buNone/>
            </a:pPr>
            <a:r>
              <a:rPr lang="fr-FR" altLang="fr-FR" sz="1000" i="1" dirty="0" smtClean="0"/>
              <a:t>MUNIER </a:t>
            </a:r>
            <a:r>
              <a:rPr lang="fr-FR" altLang="fr-FR" sz="1000" i="1" dirty="0"/>
              <a:t>Hervé / MF2</a:t>
            </a:r>
          </a:p>
          <a:p>
            <a:pPr eaLnBrk="1" hangingPunct="1">
              <a:spcBef>
                <a:spcPct val="0"/>
              </a:spcBef>
              <a:buFontTx/>
              <a:buNone/>
            </a:pPr>
            <a:r>
              <a:rPr lang="fr-FR" altLang="fr-FR" sz="1000" i="1" dirty="0" smtClean="0"/>
              <a:t>MÉLÈSE Arnaud / MF2</a:t>
            </a:r>
          </a:p>
          <a:p>
            <a:pPr eaLnBrk="1" hangingPunct="1"/>
            <a:r>
              <a:rPr lang="fr-FR" altLang="fr-FR" sz="1000" b="1" i="1" u="sng" dirty="0"/>
              <a:t>Version 2017:</a:t>
            </a:r>
          </a:p>
          <a:p>
            <a:pPr eaLnBrk="1" hangingPunct="1"/>
            <a:r>
              <a:rPr lang="fr-FR" altLang="fr-FR" sz="1000" i="1" dirty="0"/>
              <a:t>DUSSARAT Lucien /</a:t>
            </a:r>
            <a:r>
              <a:rPr lang="fr-FR" altLang="fr-FR" sz="1000" i="1" dirty="0" smtClean="0"/>
              <a:t>IR</a:t>
            </a:r>
          </a:p>
          <a:p>
            <a:pPr eaLnBrk="1" hangingPunct="1"/>
            <a:r>
              <a:rPr lang="fr-FR" altLang="fr-FR" sz="1000" i="1" dirty="0" smtClean="0"/>
              <a:t>FRANCOIS Jean-Brice / MF2</a:t>
            </a:r>
          </a:p>
          <a:p>
            <a:pPr eaLnBrk="1" hangingPunct="1"/>
            <a:r>
              <a:rPr lang="fr-FR" altLang="fr-FR" sz="1000" i="1" dirty="0" smtClean="0"/>
              <a:t>CORBIERE Thierry / MF2</a:t>
            </a:r>
            <a:endParaRPr lang="fr-FR" altLang="fr-FR" sz="1000" i="1" dirty="0"/>
          </a:p>
          <a:p>
            <a:pPr eaLnBrk="1" hangingPunct="1">
              <a:spcBef>
                <a:spcPct val="0"/>
              </a:spcBef>
              <a:buFontTx/>
              <a:buNone/>
            </a:pPr>
            <a:endParaRPr lang="fr-FR" altLang="fr-FR" sz="1000" i="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a:ext>
            </a:extLst>
          </a:blip>
          <a:stretch>
            <a:fillRect/>
          </a:stretch>
        </p:blipFill>
        <p:spPr>
          <a:xfrm rot="1299449">
            <a:off x="6049268" y="1536897"/>
            <a:ext cx="2995779" cy="1944812"/>
          </a:xfrm>
          <a:prstGeom prst="rect">
            <a:avLst/>
          </a:prstGeom>
        </p:spPr>
      </p:pic>
      <p:sp>
        <p:nvSpPr>
          <p:cNvPr id="26627" name="Titre 1"/>
          <p:cNvSpPr>
            <a:spLocks noGrp="1"/>
          </p:cNvSpPr>
          <p:nvPr>
            <p:ph type="title"/>
          </p:nvPr>
        </p:nvSpPr>
        <p:spPr>
          <a:xfrm>
            <a:off x="323850" y="188913"/>
            <a:ext cx="7777163" cy="1079500"/>
          </a:xfrm>
          <a:solidFill>
            <a:srgbClr val="000000"/>
          </a:solidFill>
          <a:ln>
            <a:solidFill>
              <a:srgbClr val="000000"/>
            </a:solidFill>
            <a:miter lim="800000"/>
            <a:headEnd/>
            <a:tailEnd/>
          </a:ln>
        </p:spPr>
        <p:txBody>
          <a:bodyPr/>
          <a:lstStyle/>
          <a:p>
            <a:pPr algn="l" eaLnBrk="1" hangingPunct="1"/>
            <a:r>
              <a:rPr lang="fr-FR" altLang="fr-FR" sz="3200" b="1" u="sng" dirty="0" smtClean="0">
                <a:solidFill>
                  <a:srgbClr val="FFFFFF"/>
                </a:solidFill>
                <a:latin typeface="Times New Roman" charset="0"/>
                <a:ea typeface="ＭＳ Ｐゴシック" charset="-128"/>
              </a:rPr>
              <a:t>Le plan de secours</a:t>
            </a:r>
            <a:endParaRPr lang="fr-FR" altLang="fr-FR" sz="3200" b="1" u="sng" dirty="0">
              <a:solidFill>
                <a:srgbClr val="FFFFFF"/>
              </a:solidFill>
              <a:latin typeface="Times New Roman" charset="0"/>
              <a:ea typeface="ＭＳ Ｐゴシック" charset="-128"/>
            </a:endParaRPr>
          </a:p>
        </p:txBody>
      </p:sp>
      <p:sp>
        <p:nvSpPr>
          <p:cNvPr id="26628" name="Espace réservé du contenu 2"/>
          <p:cNvSpPr>
            <a:spLocks noGrp="1"/>
          </p:cNvSpPr>
          <p:nvPr>
            <p:ph idx="1"/>
          </p:nvPr>
        </p:nvSpPr>
        <p:spPr>
          <a:xfrm>
            <a:off x="395288" y="5157788"/>
            <a:ext cx="8424862" cy="1366837"/>
          </a:xfrm>
          <a:ln>
            <a:solidFill>
              <a:srgbClr val="000000"/>
            </a:solidFill>
            <a:miter lim="800000"/>
            <a:headEnd/>
            <a:tailEnd/>
          </a:ln>
        </p:spPr>
        <p:txBody>
          <a:bodyPr/>
          <a:lstStyle/>
          <a:p>
            <a:pPr eaLnBrk="1" hangingPunct="1">
              <a:buFont typeface="Wingdings" charset="2"/>
              <a:buChar char="u"/>
            </a:pPr>
            <a:r>
              <a:rPr lang="fr-FR" altLang="fr-FR" sz="2400" dirty="0">
                <a:latin typeface="Times New Roman" charset="0"/>
                <a:ea typeface="ＭＳ Ｐゴシック" charset="-128"/>
              </a:rPr>
              <a:t> Modalités d’</a:t>
            </a:r>
            <a:r>
              <a:rPr lang="fr-FR" altLang="ja-JP" sz="2400" dirty="0">
                <a:latin typeface="Times New Roman" charset="0"/>
                <a:ea typeface="ＭＳ Ｐゴシック" charset="-128"/>
              </a:rPr>
              <a:t>alerte en cas </a:t>
            </a:r>
            <a:r>
              <a:rPr lang="fr-FR" altLang="ja-JP" sz="2400" dirty="0" smtClean="0">
                <a:latin typeface="Times New Roman" charset="0"/>
                <a:ea typeface="ＭＳ Ｐゴシック" charset="-128"/>
              </a:rPr>
              <a:t>d’accident</a:t>
            </a:r>
            <a:endParaRPr lang="fr-FR" altLang="ja-JP" sz="2400" dirty="0">
              <a:latin typeface="Times New Roman" charset="0"/>
              <a:ea typeface="ＭＳ Ｐゴシック" charset="-128"/>
            </a:endParaRPr>
          </a:p>
          <a:p>
            <a:pPr eaLnBrk="1" hangingPunct="1">
              <a:buFont typeface="Wingdings" charset="2"/>
              <a:buChar char="u"/>
            </a:pPr>
            <a:r>
              <a:rPr lang="fr-FR" altLang="fr-FR" sz="2400" dirty="0">
                <a:latin typeface="Times New Roman" charset="0"/>
                <a:ea typeface="ＭＳ Ｐゴシック" charset="-128"/>
              </a:rPr>
              <a:t> Coordonnées des services de </a:t>
            </a:r>
            <a:r>
              <a:rPr lang="fr-FR" altLang="fr-FR" sz="2400" dirty="0" smtClean="0">
                <a:latin typeface="Times New Roman" charset="0"/>
                <a:ea typeface="ＭＳ Ｐゴシック" charset="-128"/>
              </a:rPr>
              <a:t>secours</a:t>
            </a:r>
            <a:endParaRPr lang="fr-FR" altLang="fr-FR" sz="2400" dirty="0">
              <a:latin typeface="Times New Roman" charset="0"/>
              <a:ea typeface="ＭＳ Ｐゴシック" charset="-128"/>
            </a:endParaRPr>
          </a:p>
          <a:p>
            <a:pPr eaLnBrk="1" hangingPunct="1">
              <a:buFont typeface="Wingdings" charset="2"/>
              <a:buChar char="u"/>
            </a:pPr>
            <a:r>
              <a:rPr lang="fr-FR" altLang="fr-FR" sz="2400" dirty="0">
                <a:latin typeface="Times New Roman" charset="0"/>
                <a:ea typeface="ＭＳ Ｐゴシック" charset="-128"/>
              </a:rPr>
              <a:t> Procédures d’</a:t>
            </a:r>
            <a:r>
              <a:rPr lang="fr-FR" altLang="ja-JP" sz="2400" dirty="0">
                <a:latin typeface="Times New Roman" charset="0"/>
                <a:ea typeface="ＭＳ Ｐゴシック" charset="-128"/>
              </a:rPr>
              <a:t>urgences à appliquer à la victime en </a:t>
            </a:r>
            <a:r>
              <a:rPr lang="fr-FR" altLang="ja-JP" sz="2400" dirty="0" smtClean="0">
                <a:latin typeface="Times New Roman" charset="0"/>
                <a:ea typeface="ＭＳ Ｐゴシック" charset="-128"/>
              </a:rPr>
              <a:t>surface</a:t>
            </a:r>
            <a:endParaRPr lang="fr-FR" altLang="fr-FR" sz="2400" dirty="0">
              <a:latin typeface="Times New Roman" charset="0"/>
              <a:ea typeface="ＭＳ Ｐゴシック" charset="-128"/>
            </a:endParaRPr>
          </a:p>
        </p:txBody>
      </p:sp>
      <p:sp>
        <p:nvSpPr>
          <p:cNvPr id="26629" name="Rectangle 1"/>
          <p:cNvSpPr>
            <a:spLocks noChangeArrowheads="1"/>
          </p:cNvSpPr>
          <p:nvPr/>
        </p:nvSpPr>
        <p:spPr bwMode="auto">
          <a:xfrm>
            <a:off x="323850" y="1557338"/>
            <a:ext cx="5616301" cy="15696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400" dirty="0" smtClean="0">
                <a:solidFill>
                  <a:srgbClr val="000000"/>
                </a:solidFill>
              </a:rPr>
              <a:t>Document écrit, disponible sur le lieu de pratique.</a:t>
            </a:r>
          </a:p>
          <a:p>
            <a:pPr eaLnBrk="1" hangingPunct="1">
              <a:spcBef>
                <a:spcPct val="0"/>
              </a:spcBef>
              <a:buFontTx/>
              <a:buNone/>
            </a:pPr>
            <a:r>
              <a:rPr lang="fr-FR" altLang="fr-FR" sz="2400" dirty="0" smtClean="0">
                <a:solidFill>
                  <a:srgbClr val="000000"/>
                </a:solidFill>
              </a:rPr>
              <a:t>Il est adapté </a:t>
            </a:r>
            <a:r>
              <a:rPr lang="fr-FR" altLang="fr-FR" sz="2400" dirty="0">
                <a:solidFill>
                  <a:srgbClr val="000000"/>
                </a:solidFill>
              </a:rPr>
              <a:t>au lieu </a:t>
            </a:r>
            <a:r>
              <a:rPr lang="fr-FR" altLang="fr-FR" sz="2400" dirty="0" smtClean="0">
                <a:solidFill>
                  <a:srgbClr val="000000"/>
                </a:solidFill>
              </a:rPr>
              <a:t>et </a:t>
            </a:r>
            <a:r>
              <a:rPr lang="fr-FR" altLang="fr-FR" sz="2400" dirty="0">
                <a:solidFill>
                  <a:srgbClr val="000000"/>
                </a:solidFill>
              </a:rPr>
              <a:t>porté à la </a:t>
            </a:r>
            <a:r>
              <a:rPr lang="fr-FR" altLang="fr-FR" sz="2400" b="1" dirty="0">
                <a:solidFill>
                  <a:srgbClr val="000000"/>
                </a:solidFill>
              </a:rPr>
              <a:t>connaissance des plongeurs. </a:t>
            </a:r>
            <a:endParaRPr lang="fr-FR" altLang="fr-FR" sz="2400" b="1" dirty="0"/>
          </a:p>
        </p:txBody>
      </p:sp>
      <p:sp>
        <p:nvSpPr>
          <p:cNvPr id="26630" name="Rectangle 3"/>
          <p:cNvSpPr>
            <a:spLocks noChangeArrowheads="1"/>
          </p:cNvSpPr>
          <p:nvPr/>
        </p:nvSpPr>
        <p:spPr bwMode="auto">
          <a:xfrm>
            <a:off x="395288" y="4680506"/>
            <a:ext cx="1236236" cy="3693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1800" dirty="0" smtClean="0">
                <a:solidFill>
                  <a:srgbClr val="000000"/>
                </a:solidFill>
              </a:rPr>
              <a:t>Il précise </a:t>
            </a:r>
            <a:r>
              <a:rPr lang="fr-FR" altLang="fr-FR" sz="1800" dirty="0">
                <a:solidFill>
                  <a:srgbClr val="000000"/>
                </a:solidFill>
              </a:rPr>
              <a:t>:</a:t>
            </a:r>
            <a:endParaRPr lang="fr-FR" altLang="fr-FR" sz="1800" dirty="0"/>
          </a:p>
        </p:txBody>
      </p:sp>
      <p:pic>
        <p:nvPicPr>
          <p:cNvPr id="3" name="Imag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80131" y="2606040"/>
            <a:ext cx="2934051" cy="2074466"/>
          </a:xfrm>
          <a:prstGeom prst="rect">
            <a:avLst/>
          </a:prstGeom>
        </p:spPr>
      </p:pic>
    </p:spTree>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250825" y="188913"/>
            <a:ext cx="7561263" cy="720725"/>
          </a:xfrm>
          <a:solidFill>
            <a:srgbClr val="000000"/>
          </a:solidFill>
          <a:ln>
            <a:solidFill>
              <a:srgbClr val="000000"/>
            </a:solidFill>
            <a:miter lim="800000"/>
            <a:headEnd/>
            <a:tailEnd/>
          </a:ln>
        </p:spPr>
        <p:txBody>
          <a:bodyPr/>
          <a:lstStyle/>
          <a:p>
            <a:pPr algn="l" eaLnBrk="1" hangingPunct="1"/>
            <a:r>
              <a:rPr lang="fr-FR" altLang="fr-FR" sz="3600" b="1" u="sng" dirty="0">
                <a:solidFill>
                  <a:srgbClr val="FFFFFF"/>
                </a:solidFill>
                <a:latin typeface="Times New Roman" charset="0"/>
                <a:ea typeface="ＭＳ Ｐゴシック" charset="-128"/>
              </a:rPr>
              <a:t>Les 5 espaces d’</a:t>
            </a:r>
            <a:r>
              <a:rPr lang="fr-FR" altLang="ja-JP" sz="3600" b="1" u="sng" dirty="0">
                <a:solidFill>
                  <a:srgbClr val="FFFFFF"/>
                </a:solidFill>
                <a:latin typeface="Times New Roman" charset="0"/>
                <a:ea typeface="ＭＳ Ｐゴシック" charset="-128"/>
              </a:rPr>
              <a:t>évolution à L’AIR</a:t>
            </a:r>
            <a:endParaRPr lang="fr-FR" altLang="fr-FR" sz="3600" b="1" u="sng" dirty="0">
              <a:solidFill>
                <a:srgbClr val="FFFFFF"/>
              </a:solidFill>
              <a:latin typeface="Times New Roman" charset="0"/>
              <a:ea typeface="ＭＳ Ｐゴシック" charset="-128"/>
            </a:endParaRPr>
          </a:p>
        </p:txBody>
      </p:sp>
      <p:graphicFrame>
        <p:nvGraphicFramePr>
          <p:cNvPr id="16470" name="Group 86"/>
          <p:cNvGraphicFramePr>
            <a:graphicFrameLocks noGrp="1"/>
          </p:cNvGraphicFramePr>
          <p:nvPr/>
        </p:nvGraphicFramePr>
        <p:xfrm>
          <a:off x="3059832" y="1628800"/>
          <a:ext cx="3384376" cy="3095625"/>
        </p:xfrm>
        <a:graphic>
          <a:graphicData uri="http://schemas.openxmlformats.org/drawingml/2006/table">
            <a:tbl>
              <a:tblPr>
                <a:tableStyleId>{35758FB7-9AC5-4552-8A53-C91805E547FA}</a:tableStyleId>
              </a:tblPr>
              <a:tblGrid>
                <a:gridCol w="3384376">
                  <a:extLst>
                    <a:ext uri="{9D8B030D-6E8A-4147-A177-3AD203B41FA5}"/>
                  </a:extLst>
                </a:gridCol>
              </a:tblGrid>
              <a:tr h="607294">
                <a:tc>
                  <a:txBody>
                    <a:bodyPr/>
                    <a:lstStyle/>
                    <a:p>
                      <a:pPr marL="0" marR="0" lvl="0" indent="0" algn="ctr" defTabSz="914400" rtl="0" eaLnBrk="1" fontAlgn="base" latinLnBrk="0" hangingPunct="1">
                        <a:lnSpc>
                          <a:spcPct val="100000"/>
                        </a:lnSpc>
                        <a:spcBef>
                          <a:spcPct val="20000"/>
                        </a:spcBef>
                        <a:spcAft>
                          <a:spcPct val="0"/>
                        </a:spcAft>
                        <a:buClrTx/>
                        <a:buSzTx/>
                        <a:buFont typeface="Wingdings" charset="0"/>
                        <a:buNone/>
                        <a:tabLst/>
                      </a:pPr>
                      <a:r>
                        <a:rPr kumimoji="0" lang="fr-FR" sz="2400" b="0" u="none" strike="noStrike" cap="none" normalizeH="0" baseline="0" dirty="0">
                          <a:ln>
                            <a:noFill/>
                          </a:ln>
                          <a:effectLst/>
                          <a:latin typeface="+mn-lt"/>
                        </a:rPr>
                        <a:t>De 0 à 6 mètres</a:t>
                      </a:r>
                      <a:endParaRPr kumimoji="0" lang="fr-FR" sz="2400" b="0" i="0" u="none" strike="noStrike" cap="none" normalizeH="0" baseline="0" dirty="0">
                        <a:ln>
                          <a:noFill/>
                        </a:ln>
                        <a:solidFill>
                          <a:schemeClr val="tx1"/>
                        </a:solidFill>
                        <a:effectLst/>
                        <a:latin typeface="+mn-lt"/>
                        <a:ea typeface="ＭＳ Ｐゴシック" charset="0"/>
                      </a:endParaRPr>
                    </a:p>
                  </a:txBody>
                  <a:tcPr marL="91444" marR="91444" marT="45709" marB="45709" anchor="ctr" horzOverflow="overflow"/>
                </a:tc>
                <a:extLst>
                  <a:ext uri="{0D108BD9-81ED-4DB2-BD59-A6C34878D82A}"/>
                </a:extLst>
              </a:tr>
              <a:tr h="611238">
                <a:tc>
                  <a:txBody>
                    <a:bodyPr/>
                    <a:lstStyle/>
                    <a:p>
                      <a:pPr marL="0" marR="0" lvl="0" indent="0" algn="ctr" defTabSz="914400" rtl="0" eaLnBrk="1" fontAlgn="base" latinLnBrk="0" hangingPunct="1">
                        <a:lnSpc>
                          <a:spcPct val="100000"/>
                        </a:lnSpc>
                        <a:spcBef>
                          <a:spcPct val="20000"/>
                        </a:spcBef>
                        <a:spcAft>
                          <a:spcPct val="0"/>
                        </a:spcAft>
                        <a:buClrTx/>
                        <a:buSzTx/>
                        <a:buFont typeface="Wingdings" charset="0"/>
                        <a:buNone/>
                        <a:tabLst/>
                      </a:pPr>
                      <a:r>
                        <a:rPr kumimoji="0" lang="fr-FR" sz="2400" b="0" u="none" strike="noStrike" cap="none" normalizeH="0" baseline="0" dirty="0">
                          <a:ln>
                            <a:noFill/>
                          </a:ln>
                          <a:effectLst/>
                          <a:latin typeface="+mn-lt"/>
                        </a:rPr>
                        <a:t>De 0 à 12 mètres</a:t>
                      </a:r>
                      <a:endParaRPr kumimoji="0" lang="fr-FR" sz="2400" b="0" i="0" u="none" strike="noStrike" cap="none" normalizeH="0" baseline="0" dirty="0">
                        <a:ln>
                          <a:noFill/>
                        </a:ln>
                        <a:solidFill>
                          <a:schemeClr val="tx1"/>
                        </a:solidFill>
                        <a:effectLst/>
                        <a:latin typeface="+mn-lt"/>
                        <a:ea typeface="ＭＳ Ｐゴシック" charset="0"/>
                      </a:endParaRPr>
                    </a:p>
                  </a:txBody>
                  <a:tcPr marL="91444" marR="91444" marT="45709" marB="45709" anchor="ctr" horzOverflow="overflow"/>
                </a:tc>
                <a:extLst>
                  <a:ext uri="{0D108BD9-81ED-4DB2-BD59-A6C34878D82A}"/>
                </a:extLst>
              </a:tr>
              <a:tr h="660532">
                <a:tc>
                  <a:txBody>
                    <a:bodyPr/>
                    <a:lstStyle/>
                    <a:p>
                      <a:pPr marL="0" marR="0" lvl="0" indent="0" algn="ctr" defTabSz="914400" rtl="0" eaLnBrk="1" fontAlgn="base" latinLnBrk="0" hangingPunct="1">
                        <a:lnSpc>
                          <a:spcPct val="100000"/>
                        </a:lnSpc>
                        <a:spcBef>
                          <a:spcPct val="20000"/>
                        </a:spcBef>
                        <a:spcAft>
                          <a:spcPct val="0"/>
                        </a:spcAft>
                        <a:buClrTx/>
                        <a:buSzTx/>
                        <a:buFont typeface="Wingdings" charset="0"/>
                        <a:buNone/>
                        <a:tabLst/>
                      </a:pPr>
                      <a:r>
                        <a:rPr kumimoji="0" lang="fr-FR" sz="2400" b="0" u="none" strike="noStrike" cap="none" normalizeH="0" baseline="0" dirty="0">
                          <a:ln>
                            <a:noFill/>
                          </a:ln>
                          <a:effectLst/>
                          <a:latin typeface="+mn-lt"/>
                        </a:rPr>
                        <a:t>De 0 à 20 mètres</a:t>
                      </a:r>
                      <a:endParaRPr kumimoji="0" lang="fr-FR" sz="2400" b="0" i="0" u="none" strike="noStrike" cap="none" normalizeH="0" baseline="0" dirty="0">
                        <a:ln>
                          <a:noFill/>
                        </a:ln>
                        <a:solidFill>
                          <a:schemeClr val="tx1"/>
                        </a:solidFill>
                        <a:effectLst/>
                        <a:latin typeface="+mn-lt"/>
                        <a:ea typeface="ＭＳ Ｐゴシック" charset="0"/>
                      </a:endParaRPr>
                    </a:p>
                  </a:txBody>
                  <a:tcPr marL="91444" marR="91444" marT="45709" marB="45709" anchor="ctr" horzOverflow="overflow"/>
                </a:tc>
                <a:extLst>
                  <a:ext uri="{0D108BD9-81ED-4DB2-BD59-A6C34878D82A}"/>
                </a:extLst>
              </a:tr>
              <a:tr h="609267">
                <a:tc>
                  <a:txBody>
                    <a:bodyPr/>
                    <a:lstStyle/>
                    <a:p>
                      <a:pPr marL="0" marR="0" lvl="0" indent="0" algn="ctr" defTabSz="914400" rtl="0" eaLnBrk="1" fontAlgn="base" latinLnBrk="0" hangingPunct="1">
                        <a:lnSpc>
                          <a:spcPct val="100000"/>
                        </a:lnSpc>
                        <a:spcBef>
                          <a:spcPct val="20000"/>
                        </a:spcBef>
                        <a:spcAft>
                          <a:spcPct val="0"/>
                        </a:spcAft>
                        <a:buClrTx/>
                        <a:buSzTx/>
                        <a:buFont typeface="Wingdings" charset="0"/>
                        <a:buNone/>
                        <a:tabLst/>
                      </a:pPr>
                      <a:r>
                        <a:rPr kumimoji="0" lang="fr-FR" sz="2400" b="0" u="none" strike="noStrike" cap="none" normalizeH="0" baseline="0" dirty="0">
                          <a:ln>
                            <a:noFill/>
                          </a:ln>
                          <a:effectLst/>
                          <a:latin typeface="+mn-lt"/>
                        </a:rPr>
                        <a:t>De 0 à 40 mètres</a:t>
                      </a:r>
                      <a:endParaRPr kumimoji="0" lang="fr-FR" sz="2400" b="0" i="0" u="none" strike="noStrike" cap="none" normalizeH="0" baseline="0" dirty="0">
                        <a:ln>
                          <a:noFill/>
                        </a:ln>
                        <a:solidFill>
                          <a:schemeClr val="tx1"/>
                        </a:solidFill>
                        <a:effectLst/>
                        <a:latin typeface="+mn-lt"/>
                        <a:ea typeface="ＭＳ Ｐゴシック" charset="0"/>
                      </a:endParaRPr>
                    </a:p>
                  </a:txBody>
                  <a:tcPr marL="91444" marR="91444" marT="45709" marB="45709" anchor="ctr" horzOverflow="overflow"/>
                </a:tc>
                <a:extLst>
                  <a:ext uri="{0D108BD9-81ED-4DB2-BD59-A6C34878D82A}"/>
                </a:extLst>
              </a:tr>
              <a:tr h="607294">
                <a:tc>
                  <a:txBody>
                    <a:bodyPr/>
                    <a:lstStyle/>
                    <a:p>
                      <a:pPr marL="0" marR="0" lvl="0" indent="0" algn="ctr" defTabSz="914400" rtl="0" eaLnBrk="1" fontAlgn="base" latinLnBrk="0" hangingPunct="1">
                        <a:lnSpc>
                          <a:spcPct val="100000"/>
                        </a:lnSpc>
                        <a:spcBef>
                          <a:spcPct val="20000"/>
                        </a:spcBef>
                        <a:spcAft>
                          <a:spcPct val="0"/>
                        </a:spcAft>
                        <a:buClrTx/>
                        <a:buSzTx/>
                        <a:buFont typeface="Wingdings" charset="0"/>
                        <a:buNone/>
                        <a:tabLst/>
                      </a:pPr>
                      <a:r>
                        <a:rPr kumimoji="0" lang="fr-FR" sz="2400" b="0" u="none" strike="noStrike" cap="none" normalizeH="0" baseline="0" dirty="0">
                          <a:ln>
                            <a:noFill/>
                          </a:ln>
                          <a:effectLst/>
                          <a:latin typeface="+mn-lt"/>
                        </a:rPr>
                        <a:t>De 0 à 60 mètres</a:t>
                      </a:r>
                      <a:endParaRPr kumimoji="0" lang="fr-FR" sz="2400" b="0" i="0" u="none" strike="noStrike" cap="none" normalizeH="0" baseline="0" dirty="0">
                        <a:ln>
                          <a:noFill/>
                        </a:ln>
                        <a:solidFill>
                          <a:schemeClr val="tx1"/>
                        </a:solidFill>
                        <a:effectLst/>
                        <a:latin typeface="+mn-lt"/>
                        <a:ea typeface="ＭＳ Ｐゴシック" charset="0"/>
                      </a:endParaRPr>
                    </a:p>
                  </a:txBody>
                  <a:tcPr marL="91444" marR="91444" marT="45709" marB="45709" anchor="ctr" horzOverflow="overflow"/>
                </a:tc>
                <a:extLst>
                  <a:ext uri="{0D108BD9-81ED-4DB2-BD59-A6C34878D82A}"/>
                </a:extLst>
              </a:tr>
            </a:tbl>
          </a:graphicData>
        </a:graphic>
      </p:graphicFrame>
      <p:sp>
        <p:nvSpPr>
          <p:cNvPr id="27652" name="Text Box 87"/>
          <p:cNvSpPr txBox="1">
            <a:spLocks noChangeArrowheads="1"/>
          </p:cNvSpPr>
          <p:nvPr/>
        </p:nvSpPr>
        <p:spPr bwMode="auto">
          <a:xfrm>
            <a:off x="684213" y="5373688"/>
            <a:ext cx="7921625" cy="138499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eaLnBrk="1" hangingPunct="1">
              <a:spcBef>
                <a:spcPct val="50000"/>
              </a:spcBef>
              <a:buFontTx/>
              <a:buNone/>
            </a:pPr>
            <a:r>
              <a:rPr lang="fr-FR" altLang="fr-FR" sz="2800" dirty="0">
                <a:latin typeface="Times New Roman" charset="0"/>
              </a:rPr>
              <a:t>En </a:t>
            </a:r>
            <a:r>
              <a:rPr lang="fr-FR" altLang="fr-FR" sz="2800" dirty="0" smtClean="0">
                <a:latin typeface="Times New Roman" charset="0"/>
              </a:rPr>
              <a:t>exploration comme en formation, </a:t>
            </a:r>
            <a:r>
              <a:rPr lang="fr-FR" altLang="fr-FR" sz="2800" b="1" u="sng" dirty="0">
                <a:solidFill>
                  <a:srgbClr val="FF0000"/>
                </a:solidFill>
                <a:latin typeface="Times New Roman" charset="0"/>
              </a:rPr>
              <a:t>INTERDICTION</a:t>
            </a:r>
            <a:r>
              <a:rPr lang="fr-FR" altLang="fr-FR" sz="2800" dirty="0">
                <a:latin typeface="Times New Roman" charset="0"/>
              </a:rPr>
              <a:t> de dépassement de la profondeur </a:t>
            </a:r>
            <a:r>
              <a:rPr lang="fr-FR" altLang="fr-FR" sz="2800" dirty="0" smtClean="0">
                <a:latin typeface="Times New Roman" charset="0"/>
              </a:rPr>
              <a:t>dans espace donné</a:t>
            </a:r>
            <a:endParaRPr lang="fr-FR" altLang="fr-FR" sz="2800" dirty="0">
              <a:latin typeface="Times New Roman" charset="0"/>
            </a:endParaRPr>
          </a:p>
        </p:txBody>
      </p:sp>
    </p:spTree>
  </p:cSld>
  <p:clrMapOvr>
    <a:masterClrMapping/>
  </p:clrMapOvr>
  <p:transition spd="slow">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5" y="188913"/>
            <a:ext cx="7416800" cy="855662"/>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Missions du Directeur de plongée</a:t>
            </a:r>
          </a:p>
        </p:txBody>
      </p:sp>
      <p:sp>
        <p:nvSpPr>
          <p:cNvPr id="38915" name="Espace réservé du contenu 7"/>
          <p:cNvSpPr>
            <a:spLocks noGrp="1"/>
          </p:cNvSpPr>
          <p:nvPr>
            <p:ph idx="1"/>
          </p:nvPr>
        </p:nvSpPr>
        <p:spPr>
          <a:xfrm>
            <a:off x="250825" y="1412875"/>
            <a:ext cx="8713788" cy="5256213"/>
          </a:xfrm>
          <a:ln>
            <a:solidFill>
              <a:srgbClr val="000000"/>
            </a:solidFill>
            <a:miter lim="800000"/>
            <a:headEnd/>
            <a:tailEnd/>
          </a:ln>
        </p:spPr>
        <p:txBody>
          <a:bodyPr/>
          <a:lstStyle/>
          <a:p>
            <a:pPr eaLnBrk="1" hangingPunct="1">
              <a:lnSpc>
                <a:spcPct val="90000"/>
              </a:lnSpc>
              <a:buFont typeface="Wingdings" charset="2"/>
              <a:buChar char="q"/>
            </a:pPr>
            <a:r>
              <a:rPr lang="fr-FR" altLang="fr-FR" sz="2200" dirty="0">
                <a:latin typeface="Times New Roman" charset="0"/>
                <a:ea typeface="ＭＳ Ｐゴシック" charset="-128"/>
              </a:rPr>
              <a:t> Il est </a:t>
            </a:r>
            <a:r>
              <a:rPr lang="fr-FR" altLang="fr-FR" sz="2200" b="1" dirty="0">
                <a:latin typeface="Times New Roman" charset="0"/>
                <a:ea typeface="ＭＳ Ｐゴシック" charset="-128"/>
              </a:rPr>
              <a:t>RESPONSABLE :</a:t>
            </a:r>
            <a:br>
              <a:rPr lang="fr-FR" altLang="fr-FR" sz="2200" b="1" dirty="0">
                <a:latin typeface="Times New Roman" charset="0"/>
                <a:ea typeface="ＭＳ Ｐゴシック" charset="-128"/>
              </a:rPr>
            </a:br>
            <a:r>
              <a:rPr lang="fr-FR" altLang="fr-FR" sz="2200" b="1" dirty="0">
                <a:latin typeface="Times New Roman" charset="0"/>
                <a:ea typeface="ＭＳ Ｐゴシック" charset="-128"/>
              </a:rPr>
              <a:t>*</a:t>
            </a:r>
            <a:r>
              <a:rPr lang="fr-FR" altLang="fr-FR" sz="2200" dirty="0">
                <a:latin typeface="Times New Roman" charset="0"/>
                <a:ea typeface="ＭＳ Ｐゴシック" charset="-128"/>
              </a:rPr>
              <a:t> Techniquement de l’organisation,</a:t>
            </a:r>
            <a:br>
              <a:rPr lang="fr-FR" altLang="fr-FR" sz="2200" dirty="0">
                <a:latin typeface="Times New Roman" charset="0"/>
                <a:ea typeface="ＭＳ Ｐゴシック" charset="-128"/>
              </a:rPr>
            </a:br>
            <a:r>
              <a:rPr lang="fr-FR" altLang="fr-FR" sz="2200" dirty="0">
                <a:latin typeface="Times New Roman" charset="0"/>
                <a:ea typeface="ＭＳ Ｐゴシック" charset="-128"/>
              </a:rPr>
              <a:t>* Des dispositions à prendre pour assurer la sécurité des plongeurs,</a:t>
            </a:r>
            <a:br>
              <a:rPr lang="fr-FR" altLang="fr-FR" sz="2200" dirty="0">
                <a:latin typeface="Times New Roman" charset="0"/>
                <a:ea typeface="ＭＳ Ｐゴシック" charset="-128"/>
              </a:rPr>
            </a:br>
            <a:r>
              <a:rPr lang="fr-FR" altLang="fr-FR" sz="2200" dirty="0">
                <a:latin typeface="Times New Roman" charset="0"/>
                <a:ea typeface="ＭＳ Ｐゴシック" charset="-128"/>
              </a:rPr>
              <a:t>* Du déclenchement des secours,</a:t>
            </a:r>
            <a:br>
              <a:rPr lang="fr-FR" altLang="fr-FR" sz="2200" dirty="0">
                <a:latin typeface="Times New Roman" charset="0"/>
                <a:ea typeface="ＭＳ Ｐゴシック" charset="-128"/>
              </a:rPr>
            </a:br>
            <a:endParaRPr lang="fr-FR" altLang="fr-FR" sz="2200" dirty="0">
              <a:latin typeface="Times New Roman" charset="0"/>
              <a:ea typeface="ＭＳ Ｐゴシック" charset="-128"/>
            </a:endParaRPr>
          </a:p>
          <a:p>
            <a:pPr eaLnBrk="1" hangingPunct="1">
              <a:lnSpc>
                <a:spcPct val="90000"/>
              </a:lnSpc>
              <a:buFont typeface="Wingdings" charset="2"/>
              <a:buChar char="q"/>
            </a:pPr>
            <a:r>
              <a:rPr lang="fr-FR" altLang="fr-FR" sz="2200" dirty="0">
                <a:latin typeface="Times New Roman" charset="0"/>
                <a:ea typeface="ＭＳ Ｐゴシック" charset="-128"/>
              </a:rPr>
              <a:t> Il </a:t>
            </a:r>
            <a:r>
              <a:rPr lang="fr-FR" altLang="fr-FR" sz="2200" dirty="0" smtClean="0">
                <a:latin typeface="Times New Roman" charset="0"/>
                <a:ea typeface="ＭＳ Ｐゴシック" charset="-128"/>
              </a:rPr>
              <a:t>s’</a:t>
            </a:r>
            <a:r>
              <a:rPr lang="fr-FR" altLang="ja-JP" sz="2200" dirty="0" smtClean="0">
                <a:latin typeface="Times New Roman" charset="0"/>
                <a:ea typeface="ＭＳ Ｐゴシック" charset="-128"/>
              </a:rPr>
              <a:t>assure </a:t>
            </a:r>
            <a:r>
              <a:rPr lang="fr-FR" altLang="ja-JP" sz="2200" dirty="0">
                <a:latin typeface="Times New Roman" charset="0"/>
                <a:ea typeface="ＭＳ Ｐゴシック" charset="-128"/>
              </a:rPr>
              <a:t>de l</a:t>
            </a:r>
            <a:r>
              <a:rPr lang="fr-FR" altLang="fr-FR" sz="2200" dirty="0">
                <a:latin typeface="Times New Roman" charset="0"/>
                <a:ea typeface="ＭＳ Ｐゴシック" charset="-128"/>
              </a:rPr>
              <a:t>’</a:t>
            </a:r>
            <a:r>
              <a:rPr lang="fr-FR" altLang="ja-JP" sz="2200" dirty="0">
                <a:latin typeface="Times New Roman" charset="0"/>
                <a:ea typeface="ＭＳ Ｐゴシック" charset="-128"/>
              </a:rPr>
              <a:t>application des règles et procédures en vigueur,</a:t>
            </a:r>
            <a:br>
              <a:rPr lang="fr-FR" altLang="ja-JP" sz="2200" dirty="0">
                <a:latin typeface="Times New Roman" charset="0"/>
                <a:ea typeface="ＭＳ Ｐゴシック" charset="-128"/>
              </a:rPr>
            </a:br>
            <a:endParaRPr lang="fr-FR" altLang="ja-JP" sz="2200" dirty="0">
              <a:latin typeface="Times New Roman" charset="0"/>
              <a:ea typeface="ＭＳ Ｐゴシック" charset="-128"/>
            </a:endParaRPr>
          </a:p>
          <a:p>
            <a:pPr eaLnBrk="1" hangingPunct="1">
              <a:lnSpc>
                <a:spcPct val="90000"/>
              </a:lnSpc>
              <a:buFont typeface="Wingdings" charset="2"/>
              <a:buChar char="q"/>
            </a:pPr>
            <a:r>
              <a:rPr lang="fr-FR" altLang="fr-FR" sz="2200" dirty="0">
                <a:latin typeface="Times New Roman" charset="0"/>
                <a:ea typeface="ＭＳ Ｐゴシック" charset="-128"/>
              </a:rPr>
              <a:t> Il fixe les caractéristiques de la plongée et établit une </a:t>
            </a:r>
            <a:r>
              <a:rPr lang="fr-FR" altLang="fr-FR" sz="2200" b="1" dirty="0">
                <a:latin typeface="Times New Roman" charset="0"/>
                <a:ea typeface="ＭＳ Ｐゴシック" charset="-128"/>
              </a:rPr>
              <a:t>FICHE DE SÉCURITÉ</a:t>
            </a:r>
            <a:r>
              <a:rPr lang="fr-FR" altLang="fr-FR" sz="2200" dirty="0">
                <a:latin typeface="Times New Roman" charset="0"/>
                <a:ea typeface="ＭＳ Ｐゴシック" charset="-128"/>
              </a:rPr>
              <a:t> comprenant les :</a:t>
            </a:r>
            <a:br>
              <a:rPr lang="fr-FR" altLang="fr-FR" sz="2200" dirty="0">
                <a:latin typeface="Times New Roman" charset="0"/>
                <a:ea typeface="ＭＳ Ｐゴシック" charset="-128"/>
              </a:rPr>
            </a:br>
            <a:r>
              <a:rPr lang="fr-FR" altLang="fr-FR" sz="2200" dirty="0">
                <a:latin typeface="Times New Roman" charset="0"/>
                <a:ea typeface="ＭＳ Ｐゴシック" charset="-128"/>
              </a:rPr>
              <a:t/>
            </a:r>
            <a:br>
              <a:rPr lang="fr-FR" altLang="fr-FR" sz="2200" dirty="0">
                <a:latin typeface="Times New Roman" charset="0"/>
                <a:ea typeface="ＭＳ Ｐゴシック" charset="-128"/>
              </a:rPr>
            </a:br>
            <a:r>
              <a:rPr lang="fr-FR" altLang="fr-FR" sz="2200" dirty="0">
                <a:latin typeface="Times New Roman" charset="0"/>
                <a:ea typeface="ＭＳ Ｐゴシック" charset="-128"/>
              </a:rPr>
              <a:t>€ NOMS et Prénoms,</a:t>
            </a:r>
            <a:br>
              <a:rPr lang="fr-FR" altLang="fr-FR" sz="2200" dirty="0">
                <a:latin typeface="Times New Roman" charset="0"/>
                <a:ea typeface="ＭＳ Ｐゴシック" charset="-128"/>
              </a:rPr>
            </a:br>
            <a:r>
              <a:rPr lang="fr-FR" altLang="fr-FR" sz="2200" dirty="0">
                <a:latin typeface="Times New Roman" charset="0"/>
                <a:ea typeface="ＭＳ Ｐゴシック" charset="-128"/>
              </a:rPr>
              <a:t>€ Les aptitudes des plongeurs, </a:t>
            </a:r>
            <a:br>
              <a:rPr lang="fr-FR" altLang="fr-FR" sz="2200" dirty="0">
                <a:latin typeface="Times New Roman" charset="0"/>
                <a:ea typeface="ＭＳ Ｐゴシック" charset="-128"/>
              </a:rPr>
            </a:br>
            <a:r>
              <a:rPr lang="fr-FR" altLang="fr-FR" sz="2200" dirty="0">
                <a:latin typeface="Times New Roman" charset="0"/>
                <a:ea typeface="ＭＳ Ｐゴシック" charset="-128"/>
              </a:rPr>
              <a:t>€ Leur fonction dans la palanquée, </a:t>
            </a:r>
            <a:br>
              <a:rPr lang="fr-FR" altLang="fr-FR" sz="2200" dirty="0">
                <a:latin typeface="Times New Roman" charset="0"/>
                <a:ea typeface="ＭＳ Ｐゴシック" charset="-128"/>
              </a:rPr>
            </a:br>
            <a:r>
              <a:rPr lang="fr-FR" altLang="fr-FR" sz="2200" dirty="0">
                <a:latin typeface="Times New Roman" charset="0"/>
                <a:ea typeface="ＭＳ Ｐゴシック" charset="-128"/>
              </a:rPr>
              <a:t>€ les différents paramètres prévus et réalisés relatifs à la plongée.</a:t>
            </a:r>
            <a:br>
              <a:rPr lang="fr-FR" altLang="fr-FR" sz="2200" dirty="0">
                <a:latin typeface="Times New Roman" charset="0"/>
                <a:ea typeface="ＭＳ Ｐゴシック" charset="-128"/>
              </a:rPr>
            </a:br>
            <a:endParaRPr lang="fr-FR" altLang="fr-FR" sz="2200" dirty="0">
              <a:latin typeface="Times New Roman" charset="0"/>
              <a:ea typeface="ＭＳ Ｐゴシック" charset="-128"/>
            </a:endParaRPr>
          </a:p>
          <a:p>
            <a:pPr eaLnBrk="1" hangingPunct="1">
              <a:lnSpc>
                <a:spcPct val="90000"/>
              </a:lnSpc>
              <a:buFont typeface="Wingdings" charset="2"/>
              <a:buChar char="q"/>
            </a:pPr>
            <a:r>
              <a:rPr lang="fr-FR" altLang="fr-FR" sz="2200" dirty="0">
                <a:latin typeface="Times New Roman" charset="0"/>
                <a:ea typeface="ＭＳ Ｐゴシック" charset="-128"/>
              </a:rPr>
              <a:t>Cette fiche est conservée </a:t>
            </a:r>
            <a:r>
              <a:rPr lang="fr-FR" altLang="fr-FR" sz="2200" b="1" dirty="0">
                <a:solidFill>
                  <a:srgbClr val="FF0000"/>
                </a:solidFill>
                <a:latin typeface="Times New Roman" charset="0"/>
                <a:ea typeface="ＭＳ Ｐゴシック" charset="-128"/>
              </a:rPr>
              <a:t>une année </a:t>
            </a:r>
            <a:r>
              <a:rPr lang="fr-FR" altLang="fr-FR" sz="2200" dirty="0">
                <a:latin typeface="Times New Roman" charset="0"/>
                <a:ea typeface="ＭＳ Ｐゴシック" charset="-128"/>
              </a:rPr>
              <a:t>par tout moyen par l’établissement.</a:t>
            </a:r>
          </a:p>
        </p:txBody>
      </p:sp>
    </p:spTree>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252413" y="188913"/>
            <a:ext cx="7488237" cy="792162"/>
          </a:xfrm>
          <a:solidFill>
            <a:schemeClr val="tx1"/>
          </a:solidFill>
          <a:ln>
            <a:solidFill>
              <a:srgbClr val="000000"/>
            </a:solidFill>
            <a:miter lim="800000"/>
            <a:headEnd/>
            <a:tailEnd/>
          </a:ln>
        </p:spPr>
        <p:txBody>
          <a:bodyPr/>
          <a:lstStyle/>
          <a:p>
            <a:pPr algn="l" eaLnBrk="1" hangingPunct="1"/>
            <a:r>
              <a:rPr lang="fr-FR" altLang="fr-FR" sz="3600" b="1" u="sng" dirty="0">
                <a:solidFill>
                  <a:schemeClr val="bg1"/>
                </a:solidFill>
                <a:latin typeface="Times New Roman" charset="0"/>
                <a:ea typeface="ＭＳ Ｐゴシック" charset="-128"/>
              </a:rPr>
              <a:t>Niveau du Directeur de Plongée </a:t>
            </a:r>
          </a:p>
        </p:txBody>
      </p:sp>
      <p:sp>
        <p:nvSpPr>
          <p:cNvPr id="39939" name="ZoneTexte 1"/>
          <p:cNvSpPr txBox="1">
            <a:spLocks noChangeArrowheads="1"/>
          </p:cNvSpPr>
          <p:nvPr/>
        </p:nvSpPr>
        <p:spPr bwMode="auto">
          <a:xfrm>
            <a:off x="250825" y="1412875"/>
            <a:ext cx="4249738" cy="1384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eaLnBrk="1" hangingPunct="1">
              <a:spcBef>
                <a:spcPct val="0"/>
              </a:spcBef>
              <a:buFontTx/>
              <a:buNone/>
            </a:pPr>
            <a:r>
              <a:rPr lang="fr-FR" altLang="fr-FR" sz="2800" b="1" dirty="0">
                <a:latin typeface="Times New Roman" charset="0"/>
              </a:rPr>
              <a:t>PISCINE</a:t>
            </a:r>
          </a:p>
          <a:p>
            <a:pPr algn="ctr" eaLnBrk="1" hangingPunct="1">
              <a:spcBef>
                <a:spcPct val="0"/>
              </a:spcBef>
              <a:buFontTx/>
              <a:buNone/>
            </a:pPr>
            <a:r>
              <a:rPr lang="fr-FR" altLang="fr-FR" sz="2800" b="1" dirty="0">
                <a:latin typeface="Times New Roman" charset="0"/>
              </a:rPr>
              <a:t>o</a:t>
            </a:r>
            <a:r>
              <a:rPr lang="fr-FR" altLang="fr-FR" sz="2800" b="1" dirty="0" smtClean="0">
                <a:latin typeface="Times New Roman" charset="0"/>
              </a:rPr>
              <a:t>u</a:t>
            </a:r>
            <a:endParaRPr lang="fr-FR" altLang="fr-FR" sz="2800" b="1" dirty="0">
              <a:latin typeface="Times New Roman" charset="0"/>
            </a:endParaRPr>
          </a:p>
          <a:p>
            <a:pPr algn="ctr" eaLnBrk="1" hangingPunct="1">
              <a:spcBef>
                <a:spcPct val="0"/>
              </a:spcBef>
              <a:buFontTx/>
              <a:buNone/>
            </a:pPr>
            <a:r>
              <a:rPr lang="fr-FR" altLang="fr-FR" sz="2800" b="1" dirty="0">
                <a:latin typeface="Times New Roman" charset="0"/>
              </a:rPr>
              <a:t>FOSSE ≤ 6 m</a:t>
            </a:r>
          </a:p>
        </p:txBody>
      </p:sp>
      <p:sp>
        <p:nvSpPr>
          <p:cNvPr id="39940" name="ZoneTexte 7"/>
          <p:cNvSpPr txBox="1">
            <a:spLocks noChangeArrowheads="1"/>
          </p:cNvSpPr>
          <p:nvPr/>
        </p:nvSpPr>
        <p:spPr bwMode="auto">
          <a:xfrm>
            <a:off x="4643438" y="1412875"/>
            <a:ext cx="4257675" cy="1384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eaLnBrk="1" hangingPunct="1">
              <a:spcBef>
                <a:spcPct val="0"/>
              </a:spcBef>
              <a:buFontTx/>
              <a:buNone/>
            </a:pPr>
            <a:r>
              <a:rPr lang="fr-FR" altLang="fr-FR" sz="2800" b="1" dirty="0">
                <a:latin typeface="Times New Roman" charset="0"/>
              </a:rPr>
              <a:t>MER, LAC, CARRIERES</a:t>
            </a:r>
          </a:p>
          <a:p>
            <a:pPr algn="ctr" eaLnBrk="1" hangingPunct="1">
              <a:spcBef>
                <a:spcPct val="0"/>
              </a:spcBef>
              <a:buFontTx/>
              <a:buNone/>
            </a:pPr>
            <a:r>
              <a:rPr lang="fr-FR" altLang="fr-FR" sz="2800" b="1" dirty="0">
                <a:latin typeface="Times New Roman" charset="0"/>
              </a:rPr>
              <a:t>o</a:t>
            </a:r>
            <a:r>
              <a:rPr lang="fr-FR" altLang="fr-FR" sz="2800" b="1" dirty="0" smtClean="0">
                <a:latin typeface="Times New Roman" charset="0"/>
              </a:rPr>
              <a:t>u</a:t>
            </a:r>
            <a:endParaRPr lang="fr-FR" altLang="fr-FR" sz="2800" b="1" dirty="0">
              <a:latin typeface="Times New Roman" charset="0"/>
            </a:endParaRPr>
          </a:p>
          <a:p>
            <a:pPr algn="ctr" eaLnBrk="1" hangingPunct="1">
              <a:spcBef>
                <a:spcPct val="0"/>
              </a:spcBef>
              <a:buFontTx/>
              <a:buNone/>
            </a:pPr>
            <a:r>
              <a:rPr lang="fr-FR" altLang="fr-FR" sz="2800" b="1" dirty="0">
                <a:latin typeface="Times New Roman" charset="0"/>
              </a:rPr>
              <a:t>FOSSE &gt; 6 m</a:t>
            </a:r>
          </a:p>
        </p:txBody>
      </p:sp>
      <p:pic>
        <p:nvPicPr>
          <p:cNvPr id="39941" name="Image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50825" y="4405313"/>
            <a:ext cx="4249738"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2" name="Image 3"/>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643438" y="4389438"/>
            <a:ext cx="4249737" cy="235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p:cNvSpPr txBox="1"/>
          <p:nvPr/>
        </p:nvSpPr>
        <p:spPr>
          <a:xfrm>
            <a:off x="1907704" y="3212976"/>
            <a:ext cx="924352" cy="707886"/>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hangingPunct="1">
              <a:defRPr/>
            </a:pPr>
            <a:r>
              <a:rPr lang="fr-FR"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ＭＳ Ｐゴシック" charset="0"/>
                <a:cs typeface="ＭＳ Ｐゴシック" charset="0"/>
              </a:rPr>
              <a:t>E 1</a:t>
            </a:r>
          </a:p>
        </p:txBody>
      </p:sp>
      <p:sp>
        <p:nvSpPr>
          <p:cNvPr id="12" name="ZoneTexte 11"/>
          <p:cNvSpPr txBox="1"/>
          <p:nvPr/>
        </p:nvSpPr>
        <p:spPr>
          <a:xfrm>
            <a:off x="4979469" y="2924944"/>
            <a:ext cx="3585612" cy="553998"/>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hangingPunct="1">
              <a:defRPr/>
            </a:pPr>
            <a:r>
              <a:rPr lang="fr-FR" sz="3000" b="1" spc="50" dirty="0" smtClean="0">
                <a:ln w="11430"/>
                <a:effectLst>
                  <a:outerShdw blurRad="76200" dist="50800" dir="5400000" algn="tl" rotWithShape="0">
                    <a:srgbClr val="000000">
                      <a:alpha val="65000"/>
                    </a:srgbClr>
                  </a:outerShdw>
                </a:effectLst>
                <a:ea typeface="ＭＳ Ｐゴシック" charset="0"/>
                <a:cs typeface="ＭＳ Ｐゴシック" charset="0"/>
              </a:rPr>
              <a:t>P5</a:t>
            </a:r>
            <a:r>
              <a:rPr lang="fr-FR" sz="3000" b="1" spc="50" dirty="0">
                <a:ln w="11430"/>
                <a:effectLst>
                  <a:outerShdw blurRad="76200" dist="50800" dir="5400000" algn="tl" rotWithShape="0">
                    <a:srgbClr val="000000">
                      <a:alpha val="65000"/>
                    </a:srgbClr>
                  </a:outerShdw>
                </a:effectLst>
                <a:ea typeface="ＭＳ Ｐゴシック" charset="0"/>
                <a:cs typeface="ＭＳ Ｐゴシック" charset="0"/>
              </a:rPr>
              <a:t>, si exploration</a:t>
            </a:r>
          </a:p>
        </p:txBody>
      </p:sp>
      <p:sp>
        <p:nvSpPr>
          <p:cNvPr id="13" name="ZoneTexte 12"/>
          <p:cNvSpPr txBox="1"/>
          <p:nvPr/>
        </p:nvSpPr>
        <p:spPr>
          <a:xfrm>
            <a:off x="4712119" y="3478942"/>
            <a:ext cx="4112374" cy="553998"/>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hangingPunct="1">
              <a:defRPr/>
            </a:pPr>
            <a:r>
              <a:rPr lang="fr-FR" sz="3000" b="1" spc="50" dirty="0" smtClean="0">
                <a:ln w="11430"/>
                <a:effectLst>
                  <a:outerShdw blurRad="76200" dist="50800" dir="5400000" algn="tl" rotWithShape="0">
                    <a:srgbClr val="000000">
                      <a:alpha val="65000"/>
                    </a:srgbClr>
                  </a:outerShdw>
                </a:effectLst>
                <a:ea typeface="ＭＳ Ｐゴシック" charset="0"/>
                <a:cs typeface="ＭＳ Ｐゴシック" charset="0"/>
              </a:rPr>
              <a:t>E3</a:t>
            </a:r>
            <a:r>
              <a:rPr lang="fr-FR" sz="3000" b="1" spc="50" dirty="0">
                <a:ln w="11430"/>
                <a:effectLst>
                  <a:outerShdw blurRad="76200" dist="50800" dir="5400000" algn="tl" rotWithShape="0">
                    <a:srgbClr val="000000">
                      <a:alpha val="65000"/>
                    </a:srgbClr>
                  </a:outerShdw>
                </a:effectLst>
                <a:ea typeface="ＭＳ Ｐゴシック" charset="0"/>
                <a:cs typeface="ＭＳ Ｐゴシック" charset="0"/>
              </a:rPr>
              <a:t>, si enseignement</a:t>
            </a:r>
          </a:p>
        </p:txBody>
      </p:sp>
    </p:spTree>
  </p:cSld>
  <p:clrMapOvr>
    <a:masterClrMapping/>
  </p:clrMapOvr>
  <p:transition spd="slow">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250825" y="188913"/>
            <a:ext cx="7489825" cy="849312"/>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La palanquée …</a:t>
            </a:r>
          </a:p>
        </p:txBody>
      </p:sp>
      <p:grpSp>
        <p:nvGrpSpPr>
          <p:cNvPr id="2" name="Group 6"/>
          <p:cNvGrpSpPr>
            <a:grpSpLocks/>
          </p:cNvGrpSpPr>
          <p:nvPr/>
        </p:nvGrpSpPr>
        <p:grpSpPr bwMode="auto">
          <a:xfrm>
            <a:off x="1720535" y="3710050"/>
            <a:ext cx="2330450" cy="1298575"/>
            <a:chOff x="864" y="3052"/>
            <a:chExt cx="1296" cy="596"/>
          </a:xfrm>
        </p:grpSpPr>
        <p:pic>
          <p:nvPicPr>
            <p:cNvPr id="40972" name="Picture 9"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64" y="3052"/>
              <a:ext cx="682" cy="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3" name="Picture 10"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78" y="3196"/>
              <a:ext cx="682" cy="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28" name="Text Box 12"/>
          <p:cNvSpPr txBox="1">
            <a:spLocks noChangeArrowheads="1"/>
          </p:cNvSpPr>
          <p:nvPr/>
        </p:nvSpPr>
        <p:spPr bwMode="auto">
          <a:xfrm>
            <a:off x="250825" y="1268413"/>
            <a:ext cx="8713788" cy="210820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50000"/>
              </a:spcBef>
              <a:buFontTx/>
              <a:buNone/>
            </a:pPr>
            <a:r>
              <a:rPr lang="fr-FR" altLang="fr-FR" sz="3000" b="1" u="sng" dirty="0">
                <a:solidFill>
                  <a:srgbClr val="000000"/>
                </a:solidFill>
                <a:latin typeface="Comic Sans MS" charset="0"/>
              </a:rPr>
              <a:t>PALANQUEE :</a:t>
            </a:r>
          </a:p>
          <a:p>
            <a:pPr>
              <a:lnSpc>
                <a:spcPct val="60000"/>
              </a:lnSpc>
              <a:spcBef>
                <a:spcPct val="50000"/>
              </a:spcBef>
              <a:buFont typeface="Wingdings" charset="2"/>
              <a:buChar char="q"/>
            </a:pPr>
            <a:r>
              <a:rPr lang="fr-FR" altLang="fr-FR" sz="3000" dirty="0">
                <a:solidFill>
                  <a:srgbClr val="000000"/>
                </a:solidFill>
                <a:latin typeface="Comic Sans MS" charset="0"/>
              </a:rPr>
              <a:t>Même </a:t>
            </a:r>
            <a:r>
              <a:rPr lang="fr-FR" altLang="fr-FR" sz="3000" dirty="0" smtClean="0">
                <a:solidFill>
                  <a:srgbClr val="000000"/>
                </a:solidFill>
                <a:latin typeface="Comic Sans MS" charset="0"/>
              </a:rPr>
              <a:t>trajet</a:t>
            </a:r>
            <a:endParaRPr lang="fr-FR" altLang="fr-FR" sz="3000" dirty="0">
              <a:solidFill>
                <a:srgbClr val="000000"/>
              </a:solidFill>
              <a:latin typeface="Comic Sans MS" charset="0"/>
            </a:endParaRPr>
          </a:p>
          <a:p>
            <a:pPr>
              <a:lnSpc>
                <a:spcPct val="60000"/>
              </a:lnSpc>
              <a:spcBef>
                <a:spcPct val="50000"/>
              </a:spcBef>
              <a:buFont typeface="Wingdings" charset="2"/>
              <a:buChar char="q"/>
            </a:pPr>
            <a:r>
              <a:rPr lang="fr-FR" altLang="fr-FR" sz="3000" dirty="0">
                <a:solidFill>
                  <a:srgbClr val="000000"/>
                </a:solidFill>
                <a:latin typeface="Comic Sans MS" charset="0"/>
              </a:rPr>
              <a:t>Même </a:t>
            </a:r>
            <a:r>
              <a:rPr lang="fr-FR" altLang="fr-FR" sz="3000" dirty="0" smtClean="0">
                <a:solidFill>
                  <a:srgbClr val="000000"/>
                </a:solidFill>
                <a:latin typeface="Comic Sans MS" charset="0"/>
              </a:rPr>
              <a:t>durée</a:t>
            </a:r>
            <a:endParaRPr lang="fr-FR" altLang="fr-FR" sz="3000" dirty="0">
              <a:solidFill>
                <a:srgbClr val="000000"/>
              </a:solidFill>
              <a:latin typeface="Comic Sans MS" charset="0"/>
            </a:endParaRPr>
          </a:p>
          <a:p>
            <a:pPr>
              <a:lnSpc>
                <a:spcPct val="60000"/>
              </a:lnSpc>
              <a:spcBef>
                <a:spcPct val="50000"/>
              </a:spcBef>
              <a:buFont typeface="Wingdings" charset="2"/>
              <a:buChar char="q"/>
            </a:pPr>
            <a:r>
              <a:rPr lang="fr-FR" altLang="fr-FR" sz="3000" dirty="0">
                <a:solidFill>
                  <a:srgbClr val="000000"/>
                </a:solidFill>
                <a:latin typeface="Comic Sans MS" charset="0"/>
              </a:rPr>
              <a:t>Même </a:t>
            </a:r>
            <a:r>
              <a:rPr lang="fr-FR" altLang="fr-FR" sz="3000" dirty="0" smtClean="0">
                <a:solidFill>
                  <a:srgbClr val="000000"/>
                </a:solidFill>
                <a:latin typeface="Comic Sans MS" charset="0"/>
              </a:rPr>
              <a:t>profondeur</a:t>
            </a:r>
            <a:endParaRPr lang="fr-FR" altLang="fr-FR" sz="3000" dirty="0">
              <a:solidFill>
                <a:srgbClr val="000000"/>
              </a:solidFill>
              <a:latin typeface="Comic Sans MS" charset="0"/>
            </a:endParaRPr>
          </a:p>
        </p:txBody>
      </p:sp>
      <p:pic>
        <p:nvPicPr>
          <p:cNvPr id="40966" name="Picture 17"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44205" y="5156497"/>
            <a:ext cx="1485900" cy="1008063"/>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9" name="Image 3"/>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076825" y="3573463"/>
            <a:ext cx="3895725" cy="31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0" name="Picture 17"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50599" y="4860754"/>
            <a:ext cx="1485900"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71" name="Picture 17"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3617" y="3932535"/>
            <a:ext cx="1485900" cy="100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ZoneTexte 4"/>
          <p:cNvSpPr txBox="1">
            <a:spLocks noChangeArrowheads="1"/>
          </p:cNvSpPr>
          <p:nvPr/>
        </p:nvSpPr>
        <p:spPr bwMode="auto">
          <a:xfrm>
            <a:off x="0" y="6334780"/>
            <a:ext cx="5076825" cy="52322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eaLnBrk="1" hangingPunct="1">
              <a:spcBef>
                <a:spcPct val="0"/>
              </a:spcBef>
              <a:buFontTx/>
              <a:buNone/>
            </a:pPr>
            <a:r>
              <a:rPr lang="fr-FR" altLang="fr-FR" sz="1400" dirty="0">
                <a:latin typeface="Times New Roman" charset="0"/>
              </a:rPr>
              <a:t>Les plongeurs mineurs NE SONT PAS AUTORISES à évoluer en autonomie.</a:t>
            </a: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228"/>
                                        </p:tgtEl>
                                        <p:attrNameLst>
                                          <p:attrName>style.visibility</p:attrName>
                                        </p:attrNameLst>
                                      </p:cBhvr>
                                      <p:to>
                                        <p:strVal val="visible"/>
                                      </p:to>
                                    </p:set>
                                    <p:animEffect transition="in" filter="wipe(up)">
                                      <p:cBhvr>
                                        <p:cTn id="7" dur="500"/>
                                        <p:tgtEl>
                                          <p:spTgt spid="9228"/>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8"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250825" y="188913"/>
            <a:ext cx="7561263" cy="792162"/>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Le guide de palanquée (GP)</a:t>
            </a:r>
          </a:p>
        </p:txBody>
      </p:sp>
      <p:pic>
        <p:nvPicPr>
          <p:cNvPr id="41987" name="Image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23850" y="1223870"/>
            <a:ext cx="2030413" cy="312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ZoneTexte 3"/>
          <p:cNvSpPr txBox="1">
            <a:spLocks noChangeArrowheads="1"/>
          </p:cNvSpPr>
          <p:nvPr/>
        </p:nvSpPr>
        <p:spPr bwMode="auto">
          <a:xfrm>
            <a:off x="250825" y="4590216"/>
            <a:ext cx="2057400" cy="4619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400" b="1" dirty="0">
                <a:latin typeface="Times New Roman" charset="0"/>
              </a:rPr>
              <a:t>GP – Niveau 4</a:t>
            </a:r>
          </a:p>
        </p:txBody>
      </p:sp>
      <p:sp>
        <p:nvSpPr>
          <p:cNvPr id="41989" name="ZoneTexte 4"/>
          <p:cNvSpPr txBox="1">
            <a:spLocks noChangeArrowheads="1"/>
          </p:cNvSpPr>
          <p:nvPr/>
        </p:nvSpPr>
        <p:spPr bwMode="auto">
          <a:xfrm>
            <a:off x="2659241" y="1484313"/>
            <a:ext cx="6119812" cy="4619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400" b="1" dirty="0">
                <a:solidFill>
                  <a:srgbClr val="FF0000"/>
                </a:solidFill>
                <a:latin typeface="Times New Roman" charset="0"/>
              </a:rPr>
              <a:t>Responsable du déroulement de la plongée</a:t>
            </a:r>
          </a:p>
        </p:txBody>
      </p:sp>
      <p:sp>
        <p:nvSpPr>
          <p:cNvPr id="41990" name="ZoneTexte 5"/>
          <p:cNvSpPr txBox="1">
            <a:spLocks noChangeArrowheads="1"/>
          </p:cNvSpPr>
          <p:nvPr/>
        </p:nvSpPr>
        <p:spPr bwMode="auto">
          <a:xfrm>
            <a:off x="2663825" y="2621495"/>
            <a:ext cx="6119812" cy="15696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400" dirty="0" smtClean="0">
                <a:latin typeface="Times New Roman" charset="0"/>
              </a:rPr>
              <a:t>S’assure </a:t>
            </a:r>
            <a:r>
              <a:rPr lang="fr-FR" altLang="fr-FR" sz="2400" dirty="0">
                <a:latin typeface="Times New Roman" charset="0"/>
              </a:rPr>
              <a:t>que ses caractéristiques sont </a:t>
            </a:r>
            <a:r>
              <a:rPr lang="fr-FR" altLang="fr-FR" sz="2400" dirty="0" smtClean="0">
                <a:latin typeface="Times New Roman" charset="0"/>
              </a:rPr>
              <a:t>adaptées aux conditions réellement rencontrées (courant</a:t>
            </a:r>
            <a:r>
              <a:rPr lang="fr-FR" altLang="fr-FR" sz="2400" dirty="0">
                <a:latin typeface="Times New Roman" charset="0"/>
              </a:rPr>
              <a:t>, visibilité, aisance </a:t>
            </a:r>
            <a:r>
              <a:rPr lang="fr-FR" altLang="fr-FR" sz="2400" dirty="0" smtClean="0">
                <a:latin typeface="Times New Roman" charset="0"/>
              </a:rPr>
              <a:t>des plongeurs…) et les adapte si besoin</a:t>
            </a:r>
            <a:endParaRPr lang="fr-FR" altLang="fr-FR" sz="2400" dirty="0">
              <a:latin typeface="Times New Roman" charset="0"/>
            </a:endParaRPr>
          </a:p>
        </p:txBody>
      </p:sp>
      <p:sp>
        <p:nvSpPr>
          <p:cNvPr id="41992" name="ZoneTexte 5"/>
          <p:cNvSpPr txBox="1">
            <a:spLocks noChangeArrowheads="1"/>
          </p:cNvSpPr>
          <p:nvPr/>
        </p:nvSpPr>
        <p:spPr bwMode="auto">
          <a:xfrm>
            <a:off x="2659240" y="4866375"/>
            <a:ext cx="6119813" cy="8318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400" dirty="0">
                <a:latin typeface="Times New Roman" charset="0"/>
              </a:rPr>
              <a:t>Si utilisation d’un mélange, application des conditions les plus restrictives.</a:t>
            </a:r>
          </a:p>
        </p:txBody>
      </p:sp>
      <p:sp>
        <p:nvSpPr>
          <p:cNvPr id="9" name="ZoneTexte 3"/>
          <p:cNvSpPr txBox="1">
            <a:spLocks noChangeArrowheads="1"/>
          </p:cNvSpPr>
          <p:nvPr/>
        </p:nvSpPr>
        <p:spPr bwMode="auto">
          <a:xfrm>
            <a:off x="250825" y="5130660"/>
            <a:ext cx="2057400" cy="46166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400" b="1" dirty="0">
                <a:latin typeface="Times New Roman" charset="0"/>
              </a:rPr>
              <a:t>GP – </a:t>
            </a:r>
            <a:r>
              <a:rPr lang="fr-FR" altLang="fr-FR" sz="2400" b="1" dirty="0" smtClean="0">
                <a:latin typeface="Times New Roman" charset="0"/>
              </a:rPr>
              <a:t>MF1</a:t>
            </a:r>
            <a:endParaRPr lang="fr-FR" altLang="fr-FR" sz="2400" b="1" dirty="0">
              <a:latin typeface="Times New Roman" charset="0"/>
            </a:endParaRPr>
          </a:p>
        </p:txBody>
      </p:sp>
      <p:sp>
        <p:nvSpPr>
          <p:cNvPr id="10" name="ZoneTexte 3"/>
          <p:cNvSpPr txBox="1">
            <a:spLocks noChangeAspect="1" noChangeArrowheads="1"/>
          </p:cNvSpPr>
          <p:nvPr/>
        </p:nvSpPr>
        <p:spPr bwMode="auto">
          <a:xfrm>
            <a:off x="238305" y="5671105"/>
            <a:ext cx="2069920" cy="46166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400" b="1" dirty="0">
                <a:latin typeface="Times New Roman" charset="0"/>
              </a:rPr>
              <a:t>GP </a:t>
            </a:r>
            <a:r>
              <a:rPr lang="fr-FR" altLang="fr-FR" sz="2400" b="1">
                <a:latin typeface="Times New Roman" charset="0"/>
              </a:rPr>
              <a:t>– </a:t>
            </a:r>
            <a:r>
              <a:rPr lang="fr-FR" altLang="fr-FR" sz="2400" b="1" smtClean="0">
                <a:latin typeface="Times New Roman" charset="0"/>
              </a:rPr>
              <a:t>MF2</a:t>
            </a:r>
            <a:endParaRPr lang="fr-FR" altLang="fr-FR" sz="2400" b="1" dirty="0">
              <a:latin typeface="Times New Roman" charset="0"/>
            </a:endParaRPr>
          </a:p>
        </p:txBody>
      </p:sp>
    </p:spTree>
  </p:cSld>
  <p:clrMapOvr>
    <a:masterClrMapping/>
  </p:clrMapOvr>
  <p:transition spd="slow">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50825" y="188913"/>
            <a:ext cx="7561263" cy="765175"/>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Les aptitudes à l’</a:t>
            </a:r>
            <a:r>
              <a:rPr lang="fr-FR" altLang="ja-JP" sz="4000" b="1" u="sng" dirty="0">
                <a:solidFill>
                  <a:srgbClr val="FFFFFF"/>
                </a:solidFill>
                <a:latin typeface="Times New Roman" charset="0"/>
                <a:ea typeface="ＭＳ Ｐゴシック" charset="-128"/>
              </a:rPr>
              <a:t>air</a:t>
            </a:r>
            <a:endParaRPr lang="fr-FR" altLang="fr-FR" sz="4000" b="1" u="sng" dirty="0">
              <a:solidFill>
                <a:srgbClr val="FFFFFF"/>
              </a:solidFill>
              <a:latin typeface="Times New Roman" charset="0"/>
              <a:ea typeface="ＭＳ Ｐゴシック" charset="-128"/>
            </a:endParaRPr>
          </a:p>
        </p:txBody>
      </p:sp>
      <p:sp>
        <p:nvSpPr>
          <p:cNvPr id="26627" name="Rectangle 3"/>
          <p:cNvSpPr>
            <a:spLocks noGrp="1" noChangeArrowheads="1"/>
          </p:cNvSpPr>
          <p:nvPr>
            <p:ph idx="1"/>
          </p:nvPr>
        </p:nvSpPr>
        <p:spPr>
          <a:xfrm>
            <a:off x="250825" y="4437063"/>
            <a:ext cx="8713788" cy="2016125"/>
          </a:xfrm>
          <a:ln>
            <a:solidFill>
              <a:srgbClr val="000000"/>
            </a:solidFill>
          </a:ln>
        </p:spPr>
        <p:txBody>
          <a:bodyPr>
            <a:normAutofit/>
          </a:bodyPr>
          <a:lstStyle/>
          <a:p>
            <a:pPr marL="0" indent="0" eaLnBrk="1" hangingPunct="1">
              <a:lnSpc>
                <a:spcPct val="140000"/>
              </a:lnSpc>
              <a:spcBef>
                <a:spcPct val="50000"/>
              </a:spcBef>
              <a:buFontTx/>
              <a:buNone/>
              <a:defRPr/>
            </a:pPr>
            <a:r>
              <a:rPr lang="fr-FR" altLang="fr-FR" sz="2800" dirty="0">
                <a:effectLst>
                  <a:outerShdw blurRad="38100" dist="38100" dir="2700000" algn="tl">
                    <a:srgbClr val="C0C0C0"/>
                  </a:outerShdw>
                </a:effectLst>
                <a:latin typeface="Times New Roman" pitchFamily="18" charset="0"/>
                <a:ea typeface="ＭＳ Ｐゴシック" pitchFamily="34" charset="-128"/>
              </a:rPr>
              <a:t>Le code du sport positionne en termes d’aptitude les brevets de plongeurs des organismes : FFESSM, FSGT, UCPA, ANMP, SNMP et CMAS.</a:t>
            </a:r>
            <a:endParaRPr kumimoji="1" lang="fr-FR" altLang="fr-FR" sz="2800" dirty="0">
              <a:solidFill>
                <a:srgbClr val="FFFFFF"/>
              </a:solidFill>
              <a:effectLst>
                <a:outerShdw blurRad="38100" dist="38100" dir="2700000" algn="tl">
                  <a:srgbClr val="C0C0C0"/>
                </a:outerShdw>
              </a:effectLst>
              <a:latin typeface="Times New Roman" pitchFamily="18" charset="0"/>
              <a:ea typeface="ＭＳ Ｐゴシック" pitchFamily="34" charset="-128"/>
            </a:endParaRPr>
          </a:p>
          <a:p>
            <a:pPr marL="0" indent="0" eaLnBrk="1" hangingPunct="1">
              <a:defRPr/>
            </a:pPr>
            <a:endParaRPr lang="fr-FR" altLang="fr-FR" sz="2800" dirty="0">
              <a:latin typeface="Times New Roman" pitchFamily="18" charset="0"/>
              <a:ea typeface="ＭＳ Ｐゴシック" pitchFamily="34" charset="-128"/>
            </a:endParaRPr>
          </a:p>
        </p:txBody>
      </p:sp>
      <p:sp>
        <p:nvSpPr>
          <p:cNvPr id="28676" name="ZoneTexte 1"/>
          <p:cNvSpPr txBox="1">
            <a:spLocks noChangeArrowheads="1"/>
          </p:cNvSpPr>
          <p:nvPr/>
        </p:nvSpPr>
        <p:spPr bwMode="auto">
          <a:xfrm>
            <a:off x="-1044575" y="1095375"/>
            <a:ext cx="1841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fr-FR" altLang="fr-FR" sz="2400" dirty="0">
              <a:latin typeface="Times New Roman" charset="0"/>
            </a:endParaRPr>
          </a:p>
        </p:txBody>
      </p:sp>
      <p:sp>
        <p:nvSpPr>
          <p:cNvPr id="2" name="Rectangle 1"/>
          <p:cNvSpPr/>
          <p:nvPr/>
        </p:nvSpPr>
        <p:spPr>
          <a:xfrm>
            <a:off x="250825" y="1268413"/>
            <a:ext cx="8713788" cy="1557337"/>
          </a:xfrm>
          <a:prstGeom prst="rect">
            <a:avLst/>
          </a:prstGeom>
          <a:ln>
            <a:solidFill>
              <a:schemeClr val="tx1"/>
            </a:solidFill>
          </a:ln>
        </p:spPr>
        <p:txBody>
          <a:bodyPr>
            <a:spAutoFit/>
          </a:bodyPr>
          <a:lstStyle>
            <a:lvl1pPr defTabSz="457200" eaLnBrk="0" hangingPunct="0">
              <a:defRPr sz="2400">
                <a:solidFill>
                  <a:schemeClr val="tx1"/>
                </a:solidFill>
                <a:latin typeface="Arial" pitchFamily="34" charset="0"/>
                <a:ea typeface="ＭＳ Ｐゴシック" pitchFamily="34" charset="-128"/>
              </a:defRPr>
            </a:lvl1pPr>
            <a:lvl2pPr marL="742950" indent="-285750" defTabSz="457200" eaLnBrk="0" hangingPunct="0">
              <a:defRPr sz="2400">
                <a:solidFill>
                  <a:schemeClr val="tx1"/>
                </a:solidFill>
                <a:latin typeface="Arial" pitchFamily="34" charset="0"/>
                <a:ea typeface="ＭＳ Ｐゴシック" pitchFamily="34" charset="-128"/>
              </a:defRPr>
            </a:lvl2pPr>
            <a:lvl3pPr marL="1143000" indent="-228600" defTabSz="457200" eaLnBrk="0" hangingPunct="0">
              <a:defRPr sz="2400">
                <a:solidFill>
                  <a:schemeClr val="tx1"/>
                </a:solidFill>
                <a:latin typeface="Arial" pitchFamily="34" charset="0"/>
                <a:ea typeface="ＭＳ Ｐゴシック" pitchFamily="34" charset="-128"/>
              </a:defRPr>
            </a:lvl3pPr>
            <a:lvl4pPr marL="1600200" indent="-228600" defTabSz="457200" eaLnBrk="0" hangingPunct="0">
              <a:defRPr sz="2400">
                <a:solidFill>
                  <a:schemeClr val="tx1"/>
                </a:solidFill>
                <a:latin typeface="Arial" pitchFamily="34" charset="0"/>
                <a:ea typeface="ＭＳ Ｐゴシック" pitchFamily="34" charset="-128"/>
              </a:defRPr>
            </a:lvl4pPr>
            <a:lvl5pPr marL="2057400" indent="-228600" defTabSz="4572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20000"/>
              </a:spcBef>
              <a:defRPr/>
            </a:pPr>
            <a:r>
              <a:rPr lang="fr-FR" altLang="fr-FR" sz="2800" dirty="0">
                <a:effectLst>
                  <a:outerShdw blurRad="38100" dist="38100" dir="2700000" algn="tl">
                    <a:srgbClr val="C0C0C0"/>
                  </a:outerShdw>
                </a:effectLst>
              </a:rPr>
              <a:t>Il y a 2 catégories d’aptitude :</a:t>
            </a:r>
          </a:p>
          <a:p>
            <a:pPr eaLnBrk="1" hangingPunct="1">
              <a:spcBef>
                <a:spcPct val="20000"/>
              </a:spcBef>
              <a:defRPr/>
            </a:pPr>
            <a:r>
              <a:rPr kumimoji="1" lang="fr-FR" altLang="fr-FR" sz="2800" b="1" dirty="0">
                <a:effectLst>
                  <a:outerShdw blurRad="38100" dist="38100" dir="2700000" algn="tl">
                    <a:srgbClr val="C0C0C0"/>
                  </a:outerShdw>
                </a:effectLst>
              </a:rPr>
              <a:t>PE</a:t>
            </a:r>
            <a:r>
              <a:rPr kumimoji="1" lang="fr-FR" altLang="fr-FR" sz="2800" dirty="0">
                <a:effectLst>
                  <a:outerShdw blurRad="38100" dist="38100" dir="2700000" algn="tl">
                    <a:srgbClr val="C0C0C0"/>
                  </a:outerShdw>
                </a:effectLst>
              </a:rPr>
              <a:t> : Plongeur Encadré</a:t>
            </a:r>
          </a:p>
          <a:p>
            <a:pPr eaLnBrk="1" hangingPunct="1">
              <a:spcBef>
                <a:spcPct val="20000"/>
              </a:spcBef>
              <a:defRPr/>
            </a:pPr>
            <a:r>
              <a:rPr kumimoji="1" lang="fr-FR" altLang="fr-FR" sz="2800" b="1" dirty="0">
                <a:effectLst>
                  <a:outerShdw blurRad="38100" dist="38100" dir="2700000" algn="tl">
                    <a:srgbClr val="C0C0C0"/>
                  </a:outerShdw>
                </a:effectLst>
              </a:rPr>
              <a:t>PA</a:t>
            </a:r>
            <a:r>
              <a:rPr kumimoji="1" lang="fr-FR" altLang="fr-FR" sz="2800" dirty="0">
                <a:effectLst>
                  <a:outerShdw blurRad="38100" dist="38100" dir="2700000" algn="tl">
                    <a:srgbClr val="C0C0C0"/>
                  </a:outerShdw>
                </a:effectLst>
              </a:rPr>
              <a:t> : Plongeur Autonome</a:t>
            </a:r>
          </a:p>
        </p:txBody>
      </p:sp>
      <p:sp>
        <p:nvSpPr>
          <p:cNvPr id="3" name="Rectangle 2"/>
          <p:cNvSpPr/>
          <p:nvPr/>
        </p:nvSpPr>
        <p:spPr>
          <a:xfrm>
            <a:off x="250825" y="3213100"/>
            <a:ext cx="8713788" cy="627063"/>
          </a:xfrm>
          <a:prstGeom prst="rect">
            <a:avLst/>
          </a:prstGeom>
          <a:ln>
            <a:solidFill>
              <a:srgbClr val="000000"/>
            </a:solidFill>
          </a:ln>
        </p:spPr>
        <p:txBody>
          <a:bodyPr>
            <a:spAutoFit/>
          </a:bodyPr>
          <a:lstStyle>
            <a:lvl1pPr defTabSz="457200" eaLnBrk="0" hangingPunct="0">
              <a:defRPr sz="2400">
                <a:solidFill>
                  <a:schemeClr val="tx1"/>
                </a:solidFill>
                <a:latin typeface="Arial" pitchFamily="34" charset="0"/>
                <a:ea typeface="ＭＳ Ｐゴシック" pitchFamily="34" charset="-128"/>
              </a:defRPr>
            </a:lvl1pPr>
            <a:lvl2pPr marL="742950" indent="-285750" defTabSz="457200" eaLnBrk="0" hangingPunct="0">
              <a:defRPr sz="2400">
                <a:solidFill>
                  <a:schemeClr val="tx1"/>
                </a:solidFill>
                <a:latin typeface="Arial" pitchFamily="34" charset="0"/>
                <a:ea typeface="ＭＳ Ｐゴシック" pitchFamily="34" charset="-128"/>
              </a:defRPr>
            </a:lvl2pPr>
            <a:lvl3pPr marL="1143000" indent="-228600" defTabSz="457200" eaLnBrk="0" hangingPunct="0">
              <a:defRPr sz="2400">
                <a:solidFill>
                  <a:schemeClr val="tx1"/>
                </a:solidFill>
                <a:latin typeface="Arial" pitchFamily="34" charset="0"/>
                <a:ea typeface="ＭＳ Ｐゴシック" pitchFamily="34" charset="-128"/>
              </a:defRPr>
            </a:lvl3pPr>
            <a:lvl4pPr marL="1600200" indent="-228600" defTabSz="457200" eaLnBrk="0" hangingPunct="0">
              <a:defRPr sz="2400">
                <a:solidFill>
                  <a:schemeClr val="tx1"/>
                </a:solidFill>
                <a:latin typeface="Arial" pitchFamily="34" charset="0"/>
                <a:ea typeface="ＭＳ Ｐゴシック" pitchFamily="34" charset="-128"/>
              </a:defRPr>
            </a:lvl4pPr>
            <a:lvl5pPr marL="2057400" indent="-228600" defTabSz="457200" eaLnBrk="0" hangingPunct="0">
              <a:defRPr sz="2400">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lnSpc>
                <a:spcPct val="140000"/>
              </a:lnSpc>
              <a:spcBef>
                <a:spcPct val="50000"/>
              </a:spcBef>
              <a:defRPr/>
            </a:pPr>
            <a:r>
              <a:rPr lang="fr-FR" altLang="fr-FR" sz="2800" dirty="0">
                <a:solidFill>
                  <a:srgbClr val="000000"/>
                </a:solidFill>
                <a:effectLst>
                  <a:outerShdw blurRad="38100" dist="38100" dir="2700000" algn="tl">
                    <a:srgbClr val="C0C0C0"/>
                  </a:outerShdw>
                </a:effectLst>
              </a:rPr>
              <a:t>Les aptitudes sont définies par le </a:t>
            </a:r>
            <a:r>
              <a:rPr lang="fr-FR" altLang="fr-FR" sz="2800" b="1" dirty="0">
                <a:solidFill>
                  <a:srgbClr val="000000"/>
                </a:solidFill>
                <a:effectLst>
                  <a:outerShdw blurRad="38100" dist="38100" dir="2700000" algn="tl">
                    <a:srgbClr val="C0C0C0"/>
                  </a:outerShdw>
                </a:effectLst>
              </a:rPr>
              <a:t>CODE DU SPORT</a:t>
            </a:r>
            <a:endParaRPr lang="fr-FR" altLang="fr-FR" sz="2800" dirty="0">
              <a:solidFill>
                <a:srgbClr val="000000"/>
              </a:solidFill>
              <a:effectLst>
                <a:outerShdw blurRad="38100" dist="38100" dir="2700000" algn="tl">
                  <a:srgbClr val="C0C0C0"/>
                </a:outerShdw>
              </a:effectLst>
            </a:endParaRPr>
          </a:p>
        </p:txBody>
      </p:sp>
    </p:spTree>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50825" y="188913"/>
            <a:ext cx="7561263" cy="1295400"/>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Définition de l’espace d’évolution en fonction des aptitudes (1/2)</a:t>
            </a:r>
          </a:p>
        </p:txBody>
      </p:sp>
      <p:graphicFrame>
        <p:nvGraphicFramePr>
          <p:cNvPr id="25657" name="Group 57"/>
          <p:cNvGraphicFramePr>
            <a:graphicFrameLocks noGrp="1"/>
          </p:cNvGraphicFramePr>
          <p:nvPr>
            <p:ph type="tbl" idx="1"/>
          </p:nvPr>
        </p:nvGraphicFramePr>
        <p:xfrm>
          <a:off x="251521" y="1772816"/>
          <a:ext cx="8640958" cy="4678363"/>
        </p:xfrm>
        <a:graphic>
          <a:graphicData uri="http://schemas.openxmlformats.org/drawingml/2006/table">
            <a:tbl>
              <a:tblPr>
                <a:tableStyleId>{638B1855-1B75-4FBE-930C-398BA8C253C6}</a:tableStyleId>
              </a:tblPr>
              <a:tblGrid>
                <a:gridCol w="2269830">
                  <a:extLst>
                    <a:ext uri="{9D8B030D-6E8A-4147-A177-3AD203B41FA5}"/>
                  </a:extLst>
                </a:gridCol>
                <a:gridCol w="3148474">
                  <a:extLst>
                    <a:ext uri="{9D8B030D-6E8A-4147-A177-3AD203B41FA5}"/>
                  </a:extLst>
                </a:gridCol>
                <a:gridCol w="3222654">
                  <a:extLst>
                    <a:ext uri="{9D8B030D-6E8A-4147-A177-3AD203B41FA5}"/>
                  </a:extLst>
                </a:gridCol>
              </a:tblGrid>
              <a:tr h="1011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Espace d’évolution</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Plongeur encadré</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Plongeur autonome</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extLst>
                  <a:ext uri="{0D108BD9-81ED-4DB2-BD59-A6C34878D82A}"/>
                </a:extLst>
              </a:tr>
              <a:tr h="733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6 m</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Débutant</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extLst>
                  <a:ext uri="{0D108BD9-81ED-4DB2-BD59-A6C34878D82A}"/>
                </a:extLst>
              </a:tr>
              <a:tr h="733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12 m</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PE-12</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PA-12</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extLst>
                  <a:ext uri="{0D108BD9-81ED-4DB2-BD59-A6C34878D82A}"/>
                </a:extLst>
              </a:tr>
              <a:tr h="733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20 m</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PE-20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PA-20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extLst>
                  <a:ext uri="{0D108BD9-81ED-4DB2-BD59-A6C34878D82A}"/>
                </a:extLst>
              </a:tr>
              <a:tr h="733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40 m</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PE-40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PA-40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extLst>
                  <a:ext uri="{0D108BD9-81ED-4DB2-BD59-A6C34878D82A}"/>
                </a:extLst>
              </a:tr>
              <a:tr h="733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60 m</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PE-60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PA-60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extLst>
                  <a:ext uri="{0D108BD9-81ED-4DB2-BD59-A6C34878D82A}"/>
                </a:extLst>
              </a:tr>
            </a:tbl>
          </a:graphicData>
        </a:graphic>
      </p:graphicFrame>
    </p:spTree>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50825" y="198438"/>
            <a:ext cx="7561263" cy="1285875"/>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Définition de l’espace d’évolution en fonction des aptitudes (2/2)</a:t>
            </a:r>
          </a:p>
        </p:txBody>
      </p:sp>
      <p:sp>
        <p:nvSpPr>
          <p:cNvPr id="30723" name="Rectangle 3"/>
          <p:cNvSpPr>
            <a:spLocks noGrp="1" noChangeArrowheads="1"/>
          </p:cNvSpPr>
          <p:nvPr>
            <p:ph idx="1"/>
          </p:nvPr>
        </p:nvSpPr>
        <p:spPr>
          <a:xfrm>
            <a:off x="250825" y="1673225"/>
            <a:ext cx="8713788" cy="3124200"/>
          </a:xfrm>
          <a:ln>
            <a:solidFill>
              <a:srgbClr val="000000"/>
            </a:solidFill>
            <a:miter lim="800000"/>
            <a:headEnd/>
            <a:tailEnd/>
          </a:ln>
        </p:spPr>
        <p:txBody>
          <a:bodyPr/>
          <a:lstStyle/>
          <a:p>
            <a:pPr eaLnBrk="1" hangingPunct="1"/>
            <a:r>
              <a:rPr lang="fr-FR" altLang="fr-FR" sz="3000" dirty="0">
                <a:latin typeface="Times New Roman" charset="0"/>
                <a:ea typeface="ＭＳ Ｐゴシック" charset="-128"/>
              </a:rPr>
              <a:t>C’</a:t>
            </a:r>
            <a:r>
              <a:rPr lang="fr-FR" altLang="ja-JP" sz="3000" dirty="0">
                <a:latin typeface="Times New Roman" charset="0"/>
                <a:ea typeface="ＭＳ Ｐゴシック" charset="-128"/>
              </a:rPr>
              <a:t>est le </a:t>
            </a:r>
            <a:r>
              <a:rPr lang="fr-FR" altLang="ja-JP" sz="3000" b="1" dirty="0">
                <a:latin typeface="Times New Roman" charset="0"/>
                <a:ea typeface="ＭＳ Ｐゴシック" charset="-128"/>
              </a:rPr>
              <a:t>Directeur de Plongée </a:t>
            </a:r>
            <a:r>
              <a:rPr lang="fr-FR" altLang="ja-JP" sz="3000" dirty="0">
                <a:latin typeface="Times New Roman" charset="0"/>
                <a:ea typeface="ＭＳ Ｐゴシック" charset="-128"/>
              </a:rPr>
              <a:t>(DP) qui organise l’évaluation des aptitudes en fonction :</a:t>
            </a:r>
          </a:p>
          <a:p>
            <a:pPr lvl="1" eaLnBrk="1" hangingPunct="1"/>
            <a:r>
              <a:rPr lang="fr-FR" altLang="fr-FR" sz="3000" dirty="0" smtClean="0">
                <a:latin typeface="Times New Roman" charset="0"/>
              </a:rPr>
              <a:t>des conditions</a:t>
            </a:r>
          </a:p>
          <a:p>
            <a:pPr lvl="1" eaLnBrk="1" hangingPunct="1"/>
            <a:r>
              <a:rPr lang="fr-FR" altLang="fr-FR" sz="3000" dirty="0" smtClean="0">
                <a:latin typeface="Times New Roman" charset="0"/>
              </a:rPr>
              <a:t>de l’expérience </a:t>
            </a:r>
            <a:r>
              <a:rPr lang="fr-FR" altLang="fr-FR" sz="3000" dirty="0">
                <a:latin typeface="Times New Roman" charset="0"/>
              </a:rPr>
              <a:t>du plongeur </a:t>
            </a:r>
            <a:r>
              <a:rPr lang="fr-FR" altLang="fr-FR" sz="3000" dirty="0" smtClean="0">
                <a:latin typeface="Times New Roman" charset="0"/>
              </a:rPr>
              <a:t>attestée par son </a:t>
            </a:r>
            <a:r>
              <a:rPr lang="fr-FR" altLang="fr-FR" sz="3000" dirty="0">
                <a:latin typeface="Times New Roman" charset="0"/>
              </a:rPr>
              <a:t>carnet de </a:t>
            </a:r>
            <a:r>
              <a:rPr lang="fr-FR" altLang="fr-FR" sz="3000" dirty="0" smtClean="0">
                <a:latin typeface="Times New Roman" charset="0"/>
              </a:rPr>
              <a:t>plongée</a:t>
            </a:r>
            <a:endParaRPr lang="fr-FR" altLang="fr-FR" sz="3000" dirty="0">
              <a:latin typeface="Times New Roman" charset="0"/>
            </a:endParaRPr>
          </a:p>
          <a:p>
            <a:pPr lvl="1" eaLnBrk="1" hangingPunct="1"/>
            <a:r>
              <a:rPr lang="fr-FR" altLang="fr-FR" sz="3000" dirty="0" smtClean="0">
                <a:latin typeface="Times New Roman" charset="0"/>
              </a:rPr>
              <a:t>de plongées d’</a:t>
            </a:r>
            <a:r>
              <a:rPr lang="fr-FR" altLang="ja-JP" sz="3000" dirty="0" smtClean="0">
                <a:latin typeface="Times New Roman" charset="0"/>
                <a:ea typeface="ＭＳ Ｐゴシック" charset="-128"/>
              </a:rPr>
              <a:t>évaluation</a:t>
            </a:r>
            <a:endParaRPr lang="fr-FR" altLang="fr-FR" sz="3000" dirty="0">
              <a:latin typeface="Times New Roman" charset="0"/>
            </a:endParaRPr>
          </a:p>
        </p:txBody>
      </p:sp>
      <p:sp>
        <p:nvSpPr>
          <p:cNvPr id="30724" name="Rectangle 1"/>
          <p:cNvSpPr>
            <a:spLocks noChangeArrowheads="1"/>
          </p:cNvSpPr>
          <p:nvPr/>
        </p:nvSpPr>
        <p:spPr bwMode="auto">
          <a:xfrm>
            <a:off x="250825" y="5084763"/>
            <a:ext cx="8713788" cy="14779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defTabSz="457200">
              <a:spcBef>
                <a:spcPct val="20000"/>
              </a:spcBef>
              <a:buChar char="•"/>
              <a:defRPr sz="3200">
                <a:solidFill>
                  <a:schemeClr val="tx1"/>
                </a:solidFill>
                <a:latin typeface="Arial" charset="0"/>
                <a:ea typeface="ＭＳ Ｐゴシック" charset="-128"/>
                <a:cs typeface="Arial" charset="0"/>
              </a:defRPr>
            </a:lvl1pPr>
            <a:lvl2pPr marL="742950" indent="-285750" defTabSz="457200">
              <a:spcBef>
                <a:spcPct val="20000"/>
              </a:spcBef>
              <a:buChar char="–"/>
              <a:defRPr sz="2800">
                <a:solidFill>
                  <a:schemeClr val="tx1"/>
                </a:solidFill>
                <a:latin typeface="Arial" charset="0"/>
                <a:ea typeface="Arial" charset="0"/>
                <a:cs typeface="Arial" charset="0"/>
              </a:defRPr>
            </a:lvl2pPr>
            <a:lvl3pPr marL="1143000" indent="-228600" defTabSz="457200">
              <a:spcBef>
                <a:spcPct val="20000"/>
              </a:spcBef>
              <a:buChar char="•"/>
              <a:defRPr sz="2400">
                <a:solidFill>
                  <a:schemeClr val="tx1"/>
                </a:solidFill>
                <a:latin typeface="Arial" charset="0"/>
                <a:ea typeface="Arial" charset="0"/>
                <a:cs typeface="Arial" charset="0"/>
              </a:defRPr>
            </a:lvl3pPr>
            <a:lvl4pPr marL="1600200" indent="-228600" defTabSz="457200">
              <a:spcBef>
                <a:spcPct val="20000"/>
              </a:spcBef>
              <a:buChar char="–"/>
              <a:defRPr sz="2000">
                <a:solidFill>
                  <a:schemeClr val="tx1"/>
                </a:solidFill>
                <a:latin typeface="Arial" charset="0"/>
                <a:ea typeface="Arial" charset="0"/>
                <a:cs typeface="Arial" charset="0"/>
              </a:defRPr>
            </a:lvl4pPr>
            <a:lvl5pPr marL="2057400" indent="-228600" defTabSz="457200">
              <a:spcBef>
                <a:spcPct val="20000"/>
              </a:spcBef>
              <a:buChar char="»"/>
              <a:defRPr sz="2000">
                <a:solidFill>
                  <a:schemeClr val="tx1"/>
                </a:solidFill>
                <a:latin typeface="Arial" charset="0"/>
                <a:ea typeface="Arial" charset="0"/>
                <a:cs typeface="Arial" charset="0"/>
              </a:defRPr>
            </a:lvl5pPr>
            <a:lvl6pPr marL="25146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r>
              <a:rPr lang="fr-FR" altLang="fr-FR" sz="3000" dirty="0">
                <a:solidFill>
                  <a:srgbClr val="000000"/>
                </a:solidFill>
              </a:rPr>
              <a:t>La reconnaissance d’</a:t>
            </a:r>
            <a:r>
              <a:rPr lang="fr-FR" altLang="ja-JP" sz="3000" dirty="0">
                <a:solidFill>
                  <a:srgbClr val="000000"/>
                </a:solidFill>
              </a:rPr>
              <a:t>une aptitude </a:t>
            </a:r>
            <a:r>
              <a:rPr lang="fr-FR" altLang="ja-JP" sz="3000" b="1" dirty="0">
                <a:solidFill>
                  <a:srgbClr val="000000"/>
                </a:solidFill>
              </a:rPr>
              <a:t>ne donne pas lieu à délivrance d’une </a:t>
            </a:r>
            <a:r>
              <a:rPr lang="fr-FR" altLang="ja-JP" sz="3000" b="1" dirty="0" smtClean="0">
                <a:solidFill>
                  <a:srgbClr val="000000"/>
                </a:solidFill>
              </a:rPr>
              <a:t>attestation</a:t>
            </a:r>
            <a:r>
              <a:rPr lang="fr-FR" altLang="ja-JP" sz="3000" dirty="0" smtClean="0">
                <a:solidFill>
                  <a:srgbClr val="000000"/>
                </a:solidFill>
              </a:rPr>
              <a:t>, elle </a:t>
            </a:r>
            <a:r>
              <a:rPr lang="fr-FR" altLang="ja-JP" sz="3000" dirty="0">
                <a:solidFill>
                  <a:srgbClr val="000000"/>
                </a:solidFill>
              </a:rPr>
              <a:t>n’a pas un caractère définitif.</a:t>
            </a:r>
          </a:p>
        </p:txBody>
      </p:sp>
    </p:spTree>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323850" y="188913"/>
            <a:ext cx="7272338" cy="849312"/>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Classification des plongeurs</a:t>
            </a:r>
          </a:p>
        </p:txBody>
      </p:sp>
      <p:graphicFrame>
        <p:nvGraphicFramePr>
          <p:cNvPr id="2" name="Tableau 1"/>
          <p:cNvGraphicFramePr>
            <a:graphicFrameLocks noGrp="1"/>
          </p:cNvGraphicFramePr>
          <p:nvPr>
            <p:extLst>
              <p:ext uri="{D42A27DB-BD31-4B8C-83A1-F6EECF244321}">
                <p14:modId xmlns:p14="http://schemas.microsoft.com/office/powerpoint/2010/main" val="1095022772"/>
              </p:ext>
            </p:extLst>
          </p:nvPr>
        </p:nvGraphicFramePr>
        <p:xfrm>
          <a:off x="179512" y="1412776"/>
          <a:ext cx="8652310" cy="5270115"/>
        </p:xfrm>
        <a:graphic>
          <a:graphicData uri="http://schemas.openxmlformats.org/drawingml/2006/table">
            <a:tbl>
              <a:tblPr firstRow="1" bandRow="1">
                <a:tableStyleId>{775DCB02-9BB8-47FD-8907-85C794F793BA}</a:tableStyleId>
              </a:tblPr>
              <a:tblGrid>
                <a:gridCol w="1624330">
                  <a:extLst>
                    <a:ext uri="{9D8B030D-6E8A-4147-A177-3AD203B41FA5}"/>
                  </a:extLst>
                </a:gridCol>
                <a:gridCol w="1756995">
                  <a:extLst>
                    <a:ext uri="{9D8B030D-6E8A-4147-A177-3AD203B41FA5}"/>
                  </a:extLst>
                </a:gridCol>
                <a:gridCol w="1756995">
                  <a:extLst>
                    <a:ext uri="{9D8B030D-6E8A-4147-A177-3AD203B41FA5}"/>
                  </a:extLst>
                </a:gridCol>
                <a:gridCol w="1756995"/>
                <a:gridCol w="1756995"/>
              </a:tblGrid>
              <a:tr h="1008112">
                <a:tc>
                  <a:txBody>
                    <a:bodyPr/>
                    <a:lstStyle/>
                    <a:p>
                      <a:pPr algn="ctr"/>
                      <a:r>
                        <a:rPr lang="fr-FR" sz="2400" dirty="0" smtClean="0"/>
                        <a:t>NIVEAU</a:t>
                      </a:r>
                      <a:endParaRPr lang="fr-FR" sz="2400" dirty="0">
                        <a:solidFill>
                          <a:srgbClr val="000000"/>
                        </a:solidFill>
                      </a:endParaRPr>
                    </a:p>
                  </a:txBody>
                  <a:tcPr anchor="ctr"/>
                </a:tc>
                <a:tc>
                  <a:txBody>
                    <a:bodyPr/>
                    <a:lstStyle/>
                    <a:p>
                      <a:pPr algn="ctr"/>
                      <a:r>
                        <a:rPr lang="fr-FR" sz="2400" dirty="0"/>
                        <a:t>FFESSM</a:t>
                      </a:r>
                      <a:endParaRPr lang="fr-FR" sz="2400" dirty="0">
                        <a:solidFill>
                          <a:srgbClr val="000000"/>
                        </a:solidFill>
                      </a:endParaRPr>
                    </a:p>
                  </a:txBody>
                  <a:tcPr anchor="ctr"/>
                </a:tc>
                <a:tc>
                  <a:txBody>
                    <a:bodyPr/>
                    <a:lstStyle/>
                    <a:p>
                      <a:pPr algn="ctr"/>
                      <a:r>
                        <a:rPr lang="fr-FR" sz="2400" dirty="0"/>
                        <a:t>CMAS</a:t>
                      </a:r>
                      <a:endParaRPr lang="fr-FR" sz="2400" dirty="0">
                        <a:solidFill>
                          <a:srgbClr val="000000"/>
                        </a:solidFill>
                      </a:endParaRPr>
                    </a:p>
                  </a:txBody>
                  <a:tcPr anchor="ctr"/>
                </a:tc>
                <a:tc>
                  <a:txBody>
                    <a:bodyPr/>
                    <a:lstStyle/>
                    <a:p>
                      <a:pPr algn="ctr"/>
                      <a:r>
                        <a:rPr lang="fr-FR" sz="2400" dirty="0" smtClean="0"/>
                        <a:t>Aptitude</a:t>
                      </a:r>
                      <a:r>
                        <a:rPr lang="fr-FR" sz="2400" baseline="0" dirty="0" smtClean="0"/>
                        <a:t> à plonger encadré</a:t>
                      </a:r>
                      <a:endParaRPr lang="fr-FR" sz="2400" dirty="0">
                        <a:solidFill>
                          <a:srgbClr val="000000"/>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2400" dirty="0" smtClean="0"/>
                        <a:t>Aptitude</a:t>
                      </a:r>
                      <a:r>
                        <a:rPr lang="fr-FR" sz="2400" baseline="0" dirty="0" smtClean="0"/>
                        <a:t> à plonger en autonomie</a:t>
                      </a:r>
                      <a:endParaRPr lang="fr-FR" sz="2400" dirty="0" smtClean="0">
                        <a:solidFill>
                          <a:srgbClr val="000000"/>
                        </a:solidFill>
                      </a:endParaRPr>
                    </a:p>
                  </a:txBody>
                  <a:tcPr anchor="ctr"/>
                </a:tc>
                <a:extLst>
                  <a:ext uri="{0D108BD9-81ED-4DB2-BD59-A6C34878D82A}"/>
                </a:extLst>
              </a:tr>
              <a:tr h="964225">
                <a:tc>
                  <a:txBody>
                    <a:bodyPr/>
                    <a:lstStyle/>
                    <a:p>
                      <a:pPr algn="ctr"/>
                      <a:r>
                        <a:rPr lang="fr-FR" sz="2400" dirty="0"/>
                        <a:t>P1</a:t>
                      </a:r>
                      <a:endParaRPr lang="fr-FR" sz="2400" b="1" dirty="0"/>
                    </a:p>
                  </a:txBody>
                  <a:tcPr anchor="ctr"/>
                </a:tc>
                <a:tc>
                  <a:txBody>
                    <a:bodyPr/>
                    <a:lstStyle/>
                    <a:p>
                      <a:pPr algn="ctr"/>
                      <a:r>
                        <a:rPr lang="fr-FR" sz="2400" dirty="0"/>
                        <a:t>Plongeur</a:t>
                      </a:r>
                      <a:endParaRPr lang="fr-FR" sz="2400" baseline="0" dirty="0"/>
                    </a:p>
                    <a:p>
                      <a:pPr algn="ctr"/>
                      <a:r>
                        <a:rPr lang="fr-FR" sz="2400" baseline="0" dirty="0"/>
                        <a:t>n</a:t>
                      </a:r>
                      <a:r>
                        <a:rPr lang="fr-FR" sz="2400" baseline="0" dirty="0" smtClean="0"/>
                        <a:t>iveau </a:t>
                      </a:r>
                      <a:r>
                        <a:rPr lang="fr-FR" sz="2400" baseline="0" dirty="0"/>
                        <a:t>1</a:t>
                      </a:r>
                      <a:endParaRPr lang="fr-FR" sz="2400" dirty="0"/>
                    </a:p>
                  </a:txBody>
                  <a:tcPr anchor="ctr"/>
                </a:tc>
                <a:tc>
                  <a:txBody>
                    <a:bodyPr/>
                    <a:lstStyle/>
                    <a:p>
                      <a:pPr algn="ctr"/>
                      <a:r>
                        <a:rPr lang="fr-FR" sz="2400" dirty="0"/>
                        <a:t>Plongeur *</a:t>
                      </a:r>
                    </a:p>
                  </a:txBody>
                  <a:tcPr anchor="ctr"/>
                </a:tc>
                <a:tc>
                  <a:txBody>
                    <a:bodyPr/>
                    <a:lstStyle/>
                    <a:p>
                      <a:pPr algn="ctr"/>
                      <a:r>
                        <a:rPr lang="fr-FR" sz="2400" dirty="0" smtClean="0"/>
                        <a:t>PE-20</a:t>
                      </a:r>
                      <a:endParaRPr lang="fr-FR" sz="2400" dirty="0"/>
                    </a:p>
                  </a:txBody>
                  <a:tcPr anchor="ctr"/>
                </a:tc>
                <a:tc>
                  <a:txBody>
                    <a:bodyPr/>
                    <a:lstStyle/>
                    <a:p>
                      <a:pPr algn="ctr"/>
                      <a:endParaRPr lang="fr-FR" sz="2400" dirty="0"/>
                    </a:p>
                  </a:txBody>
                  <a:tcPr anchor="ctr"/>
                </a:tc>
                <a:extLst>
                  <a:ext uri="{0D108BD9-81ED-4DB2-BD59-A6C34878D82A}"/>
                </a:extLst>
              </a:tr>
              <a:tr h="964225">
                <a:tc>
                  <a:txBody>
                    <a:bodyPr/>
                    <a:lstStyle/>
                    <a:p>
                      <a:pPr algn="ctr"/>
                      <a:r>
                        <a:rPr lang="fr-FR" sz="2400" dirty="0" smtClean="0"/>
                        <a:t>P1</a:t>
                      </a:r>
                      <a:r>
                        <a:rPr lang="fr-FR" sz="1800" dirty="0" smtClean="0"/>
                        <a:t> incluant l’autonomie</a:t>
                      </a:r>
                      <a:endParaRPr lang="fr-FR" sz="1200" b="1" dirty="0"/>
                    </a:p>
                  </a:txBody>
                  <a:tcPr anchor="ctr"/>
                </a:tc>
                <a:tc>
                  <a:txBody>
                    <a:bodyPr/>
                    <a:lstStyle/>
                    <a:p>
                      <a:pPr algn="ctr"/>
                      <a:r>
                        <a:rPr lang="fr-FR" sz="2400" dirty="0" smtClean="0"/>
                        <a:t>Plongeur niveau 1 + PA12</a:t>
                      </a:r>
                      <a:endParaRPr lang="fr-FR" sz="2400" dirty="0"/>
                    </a:p>
                  </a:txBody>
                  <a:tcPr anchor="ctr"/>
                </a:tc>
                <a:tc>
                  <a:txBody>
                    <a:bodyPr/>
                    <a:lstStyle/>
                    <a:p>
                      <a:pPr algn="ctr"/>
                      <a:endParaRPr lang="fr-FR" sz="2400" dirty="0"/>
                    </a:p>
                  </a:txBody>
                  <a:tcPr anchor="ctr"/>
                </a:tc>
                <a:tc>
                  <a:txBody>
                    <a:bodyPr/>
                    <a:lstStyle/>
                    <a:p>
                      <a:pPr algn="ctr"/>
                      <a:r>
                        <a:rPr lang="fr-FR" sz="2400" dirty="0" smtClean="0"/>
                        <a:t>PE-20</a:t>
                      </a:r>
                      <a:endParaRPr lang="fr-FR" sz="2400" dirty="0"/>
                    </a:p>
                  </a:txBody>
                  <a:tcPr anchor="ctr"/>
                </a:tc>
                <a:tc>
                  <a:txBody>
                    <a:bodyPr/>
                    <a:lstStyle/>
                    <a:p>
                      <a:pPr algn="ctr"/>
                      <a:r>
                        <a:rPr lang="fr-FR" sz="2400" dirty="0" smtClean="0"/>
                        <a:t>PA-12</a:t>
                      </a:r>
                      <a:endParaRPr lang="fr-FR" sz="2400" dirty="0"/>
                    </a:p>
                  </a:txBody>
                  <a:tcPr anchor="ctr"/>
                </a:tc>
              </a:tr>
              <a:tr h="964225">
                <a:tc>
                  <a:txBody>
                    <a:bodyPr/>
                    <a:lstStyle/>
                    <a:p>
                      <a:pPr algn="ctr"/>
                      <a:r>
                        <a:rPr lang="fr-FR" sz="2400" dirty="0"/>
                        <a:t>P2</a:t>
                      </a:r>
                      <a:endParaRPr lang="fr-FR" sz="2400" b="1" dirty="0"/>
                    </a:p>
                  </a:txBody>
                  <a:tcPr anchor="ctr"/>
                </a:tc>
                <a:tc>
                  <a:txBody>
                    <a:bodyPr/>
                    <a:lstStyle/>
                    <a:p>
                      <a:pPr algn="ctr"/>
                      <a:r>
                        <a:rPr lang="fr-FR" sz="2400" dirty="0"/>
                        <a:t>Plongeur</a:t>
                      </a:r>
                    </a:p>
                    <a:p>
                      <a:pPr algn="ctr"/>
                      <a:r>
                        <a:rPr lang="fr-FR" sz="2400" dirty="0"/>
                        <a:t>n</a:t>
                      </a:r>
                      <a:r>
                        <a:rPr lang="fr-FR" sz="2400" dirty="0" smtClean="0"/>
                        <a:t>iveau </a:t>
                      </a:r>
                      <a:r>
                        <a:rPr lang="fr-FR" sz="2400" dirty="0"/>
                        <a:t>2</a:t>
                      </a:r>
                    </a:p>
                  </a:txBody>
                  <a:tcPr anchor="ctr"/>
                </a:tc>
                <a:tc>
                  <a:txBody>
                    <a:bodyPr/>
                    <a:lstStyle/>
                    <a:p>
                      <a:pPr algn="ctr"/>
                      <a:r>
                        <a:rPr lang="fr-FR" sz="2400" dirty="0"/>
                        <a:t>Plongeur **</a:t>
                      </a:r>
                    </a:p>
                  </a:txBody>
                  <a:tcPr anchor="ctr"/>
                </a:tc>
                <a:tc>
                  <a:txBody>
                    <a:bodyPr/>
                    <a:lstStyle/>
                    <a:p>
                      <a:pPr algn="ctr"/>
                      <a:r>
                        <a:rPr lang="fr-FR" sz="2400" dirty="0" smtClean="0"/>
                        <a:t>PE-40</a:t>
                      </a:r>
                      <a:endParaRPr lang="fr-FR" sz="2400" dirty="0"/>
                    </a:p>
                  </a:txBody>
                  <a:tcPr anchor="ctr"/>
                </a:tc>
                <a:tc>
                  <a:txBody>
                    <a:bodyPr/>
                    <a:lstStyle/>
                    <a:p>
                      <a:pPr algn="ctr"/>
                      <a:r>
                        <a:rPr lang="fr-FR" sz="2400" dirty="0" smtClean="0"/>
                        <a:t>PA-20</a:t>
                      </a:r>
                      <a:endParaRPr lang="fr-FR" sz="2400" dirty="0"/>
                    </a:p>
                  </a:txBody>
                  <a:tcPr anchor="ctr"/>
                </a:tc>
                <a:extLst>
                  <a:ext uri="{0D108BD9-81ED-4DB2-BD59-A6C34878D82A}"/>
                </a:extLst>
              </a:tr>
              <a:tr h="964225">
                <a:tc>
                  <a:txBody>
                    <a:bodyPr/>
                    <a:lstStyle/>
                    <a:p>
                      <a:pPr algn="ctr"/>
                      <a:r>
                        <a:rPr lang="fr-FR" sz="2400" dirty="0"/>
                        <a:t>P3</a:t>
                      </a:r>
                      <a:endParaRPr lang="fr-FR" sz="2400" b="1" dirty="0"/>
                    </a:p>
                  </a:txBody>
                  <a:tcPr anchor="ctr"/>
                </a:tc>
                <a:tc>
                  <a:txBody>
                    <a:bodyPr/>
                    <a:lstStyle/>
                    <a:p>
                      <a:pPr algn="ctr"/>
                      <a:r>
                        <a:rPr lang="fr-FR" sz="2400" dirty="0"/>
                        <a:t>Plongeur</a:t>
                      </a:r>
                    </a:p>
                    <a:p>
                      <a:pPr algn="ctr"/>
                      <a:r>
                        <a:rPr lang="fr-FR" sz="2400" dirty="0"/>
                        <a:t>n</a:t>
                      </a:r>
                      <a:r>
                        <a:rPr lang="fr-FR" sz="2400" dirty="0" smtClean="0"/>
                        <a:t>iveau </a:t>
                      </a:r>
                      <a:r>
                        <a:rPr lang="fr-FR" sz="2400" dirty="0"/>
                        <a:t>3</a:t>
                      </a:r>
                    </a:p>
                  </a:txBody>
                  <a:tcPr anchor="ctr"/>
                </a:tc>
                <a:tc>
                  <a:txBody>
                    <a:bodyPr/>
                    <a:lstStyle/>
                    <a:p>
                      <a:pPr algn="ctr"/>
                      <a:r>
                        <a:rPr lang="fr-FR" sz="2400" dirty="0"/>
                        <a:t>Plongeur ***</a:t>
                      </a:r>
                    </a:p>
                  </a:txBody>
                  <a:tcPr anchor="ctr"/>
                </a:tc>
                <a:tc>
                  <a:txBody>
                    <a:bodyPr/>
                    <a:lstStyle/>
                    <a:p>
                      <a:pPr algn="ctr"/>
                      <a:r>
                        <a:rPr lang="fr-FR" sz="2400" dirty="0" smtClean="0"/>
                        <a:t>PE-60</a:t>
                      </a:r>
                      <a:endParaRPr lang="fr-FR" sz="2400" dirty="0"/>
                    </a:p>
                  </a:txBody>
                  <a:tcPr anchor="ctr"/>
                </a:tc>
                <a:tc>
                  <a:txBody>
                    <a:bodyPr/>
                    <a:lstStyle/>
                    <a:p>
                      <a:pPr algn="ctr"/>
                      <a:r>
                        <a:rPr lang="fr-FR" sz="2400" dirty="0" smtClean="0"/>
                        <a:t>PA-60</a:t>
                      </a:r>
                      <a:endParaRPr lang="fr-FR" sz="2400" dirty="0"/>
                    </a:p>
                  </a:txBody>
                  <a:tcPr anchor="ctr"/>
                </a:tc>
                <a:extLst>
                  <a:ext uri="{0D108BD9-81ED-4DB2-BD59-A6C34878D82A}"/>
                </a:extLst>
              </a:tr>
            </a:tbl>
          </a:graphicData>
        </a:graphic>
      </p:graphicFrame>
    </p:spTree>
  </p:cSld>
  <p:clrMapOvr>
    <a:masterClrMapping/>
  </p:clrMapOvr>
  <p:transition spd="slow">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Rectangle 2"/>
          <p:cNvSpPr>
            <a:spLocks noGrp="1" noChangeArrowheads="1"/>
          </p:cNvSpPr>
          <p:nvPr>
            <p:ph type="title"/>
          </p:nvPr>
        </p:nvSpPr>
        <p:spPr>
          <a:xfrm>
            <a:off x="35496" y="116632"/>
            <a:ext cx="8229600" cy="850106"/>
          </a:xfrm>
          <a:ln>
            <a:miter lim="800000"/>
            <a:headEnd/>
            <a:tailEnd/>
          </a:ln>
          <a:extLst/>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hangingPunct="1">
              <a:defRPr/>
            </a:pPr>
            <a:r>
              <a:rPr lang="fr-FR"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Présentation de la formation</a:t>
            </a:r>
          </a:p>
        </p:txBody>
      </p:sp>
      <p:graphicFrame>
        <p:nvGraphicFramePr>
          <p:cNvPr id="2" name="Tableau 1"/>
          <p:cNvGraphicFramePr>
            <a:graphicFrameLocks noGrp="1"/>
          </p:cNvGraphicFramePr>
          <p:nvPr/>
        </p:nvGraphicFramePr>
        <p:xfrm>
          <a:off x="179388" y="1557338"/>
          <a:ext cx="8856662" cy="5224464"/>
        </p:xfrm>
        <a:graphic>
          <a:graphicData uri="http://schemas.openxmlformats.org/drawingml/2006/table">
            <a:tbl>
              <a:tblPr/>
              <a:tblGrid>
                <a:gridCol w="1931987"/>
                <a:gridCol w="3260725"/>
                <a:gridCol w="3663950"/>
              </a:tblGrid>
              <a:tr h="447675">
                <a:tc>
                  <a:txBody>
                    <a:bodyPr/>
                    <a:lstStyle>
                      <a:lvl1pPr>
                        <a:spcBef>
                          <a:spcPct val="20000"/>
                        </a:spcBef>
                        <a:defRPr sz="2800">
                          <a:solidFill>
                            <a:schemeClr val="tx1"/>
                          </a:solidFill>
                          <a:latin typeface="Arial" charset="0"/>
                          <a:ea typeface="ＭＳ Ｐゴシック" charset="-128"/>
                          <a:cs typeface="Arial" charset="0"/>
                        </a:defRPr>
                      </a:lvl1pPr>
                      <a:lvl2pPr marL="742950" indent="-285750">
                        <a:spcBef>
                          <a:spcPct val="20000"/>
                        </a:spcBef>
                        <a:defRPr sz="2400">
                          <a:solidFill>
                            <a:schemeClr val="tx1"/>
                          </a:solidFill>
                          <a:latin typeface="Arial" charset="0"/>
                          <a:ea typeface="Arial" charset="0"/>
                          <a:cs typeface="Arial" charset="0"/>
                        </a:defRPr>
                      </a:lvl2pPr>
                      <a:lvl3pPr marL="1143000" indent="-228600">
                        <a:spcBef>
                          <a:spcPct val="20000"/>
                        </a:spcBef>
                        <a:defRPr sz="2000">
                          <a:solidFill>
                            <a:schemeClr val="tx1"/>
                          </a:solidFill>
                          <a:latin typeface="Arial" charset="0"/>
                          <a:ea typeface="Arial" charset="0"/>
                          <a:cs typeface="Arial" charset="0"/>
                        </a:defRPr>
                      </a:lvl3pPr>
                      <a:lvl4pPr marL="1600200" indent="-228600">
                        <a:spcBef>
                          <a:spcPct val="20000"/>
                        </a:spcBef>
                        <a:defRPr>
                          <a:solidFill>
                            <a:schemeClr val="tx1"/>
                          </a:solidFill>
                          <a:latin typeface="Arial" charset="0"/>
                          <a:ea typeface="Arial" charset="0"/>
                          <a:cs typeface="Arial" charset="0"/>
                        </a:defRPr>
                      </a:lvl4pPr>
                      <a:lvl5pPr marL="2057400" indent="-228600">
                        <a:spcBef>
                          <a:spcPct val="20000"/>
                        </a:spcBef>
                        <a:defRPr>
                          <a:solidFill>
                            <a:schemeClr val="tx1"/>
                          </a:solidFill>
                          <a:latin typeface="Arial" charset="0"/>
                          <a:ea typeface="Arial" charset="0"/>
                          <a:cs typeface="Arial" charset="0"/>
                        </a:defRPr>
                      </a:lvl5pPr>
                      <a:lvl6pPr marL="2514600" indent="-228600" eaLnBrk="0" fontAlgn="base" hangingPunct="0">
                        <a:spcBef>
                          <a:spcPct val="20000"/>
                        </a:spcBef>
                        <a:spcAft>
                          <a:spcPct val="0"/>
                        </a:spcAft>
                        <a:defRPr>
                          <a:solidFill>
                            <a:schemeClr val="tx1"/>
                          </a:solidFill>
                          <a:latin typeface="Arial" charset="0"/>
                          <a:ea typeface="Arial" charset="0"/>
                          <a:cs typeface="Arial" charset="0"/>
                        </a:defRPr>
                      </a:lvl6pPr>
                      <a:lvl7pPr marL="2971800" indent="-228600" eaLnBrk="0" fontAlgn="base" hangingPunct="0">
                        <a:spcBef>
                          <a:spcPct val="20000"/>
                        </a:spcBef>
                        <a:spcAft>
                          <a:spcPct val="0"/>
                        </a:spcAft>
                        <a:defRPr>
                          <a:solidFill>
                            <a:schemeClr val="tx1"/>
                          </a:solidFill>
                          <a:latin typeface="Arial" charset="0"/>
                          <a:ea typeface="Arial" charset="0"/>
                          <a:cs typeface="Arial" charset="0"/>
                        </a:defRPr>
                      </a:lvl7pPr>
                      <a:lvl8pPr marL="3429000" indent="-228600" eaLnBrk="0" fontAlgn="base" hangingPunct="0">
                        <a:spcBef>
                          <a:spcPct val="20000"/>
                        </a:spcBef>
                        <a:spcAft>
                          <a:spcPct val="0"/>
                        </a:spcAft>
                        <a:defRPr>
                          <a:solidFill>
                            <a:schemeClr val="tx1"/>
                          </a:solidFill>
                          <a:latin typeface="Arial" charset="0"/>
                          <a:ea typeface="Arial" charset="0"/>
                          <a:cs typeface="Arial" charset="0"/>
                        </a:defRPr>
                      </a:lvl8pPr>
                      <a:lvl9pPr marL="3886200" indent="-228600" eaLnBrk="0" fontAlgn="base" hangingPunct="0">
                        <a:spcBef>
                          <a:spcPct val="20000"/>
                        </a:spcBef>
                        <a:spcAft>
                          <a:spcPct val="0"/>
                        </a:spcAft>
                        <a:defRPr>
                          <a:solidFill>
                            <a:schemeClr val="tx1"/>
                          </a:solidFill>
                          <a:latin typeface="Arial" charset="0"/>
                          <a:ea typeface="Arial" charset="0"/>
                          <a:cs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800" b="1" i="0" u="none" strike="noStrike" cap="none" normalizeH="0" baseline="0" dirty="0">
                        <a:ln>
                          <a:noFill/>
                        </a:ln>
                        <a:solidFill>
                          <a:srgbClr val="FFFFFF"/>
                        </a:solidFill>
                        <a:effectLst/>
                        <a:latin typeface="Arial" charset="0"/>
                        <a:ea typeface="ＭＳ Ｐゴシック" charset="-128"/>
                      </a:endParaRPr>
                    </a:p>
                  </a:txBody>
                  <a:tcPr marL="91437" marR="91437" marT="45725" marB="45725" horzOverflow="overflow">
                    <a:lnL>
                      <a:noFill/>
                    </a:lnL>
                    <a:lnR>
                      <a:noFill/>
                    </a:lnR>
                    <a:lnT>
                      <a:noFill/>
                    </a:lnT>
                    <a:lnB w="254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lvl1pPr>
                        <a:spcBef>
                          <a:spcPct val="20000"/>
                        </a:spcBef>
                        <a:defRPr sz="2800">
                          <a:solidFill>
                            <a:schemeClr val="tx1"/>
                          </a:solidFill>
                          <a:latin typeface="Arial" charset="0"/>
                          <a:ea typeface="ＭＳ Ｐゴシック" charset="-128"/>
                          <a:cs typeface="Arial" charset="0"/>
                        </a:defRPr>
                      </a:lvl1pPr>
                      <a:lvl2pPr marL="742950" indent="-285750">
                        <a:spcBef>
                          <a:spcPct val="20000"/>
                        </a:spcBef>
                        <a:defRPr sz="2400">
                          <a:solidFill>
                            <a:schemeClr val="tx1"/>
                          </a:solidFill>
                          <a:latin typeface="Arial" charset="0"/>
                          <a:ea typeface="Arial" charset="0"/>
                          <a:cs typeface="Arial" charset="0"/>
                        </a:defRPr>
                      </a:lvl2pPr>
                      <a:lvl3pPr marL="1143000" indent="-228600">
                        <a:spcBef>
                          <a:spcPct val="20000"/>
                        </a:spcBef>
                        <a:defRPr sz="2000">
                          <a:solidFill>
                            <a:schemeClr val="tx1"/>
                          </a:solidFill>
                          <a:latin typeface="Arial" charset="0"/>
                          <a:ea typeface="Arial" charset="0"/>
                          <a:cs typeface="Arial" charset="0"/>
                        </a:defRPr>
                      </a:lvl3pPr>
                      <a:lvl4pPr marL="1600200" indent="-228600">
                        <a:spcBef>
                          <a:spcPct val="20000"/>
                        </a:spcBef>
                        <a:defRPr>
                          <a:solidFill>
                            <a:schemeClr val="tx1"/>
                          </a:solidFill>
                          <a:latin typeface="Arial" charset="0"/>
                          <a:ea typeface="Arial" charset="0"/>
                          <a:cs typeface="Arial" charset="0"/>
                        </a:defRPr>
                      </a:lvl4pPr>
                      <a:lvl5pPr marL="2057400" indent="-228600">
                        <a:spcBef>
                          <a:spcPct val="20000"/>
                        </a:spcBef>
                        <a:defRPr>
                          <a:solidFill>
                            <a:schemeClr val="tx1"/>
                          </a:solidFill>
                          <a:latin typeface="Arial" charset="0"/>
                          <a:ea typeface="Arial" charset="0"/>
                          <a:cs typeface="Arial" charset="0"/>
                        </a:defRPr>
                      </a:lvl5pPr>
                      <a:lvl6pPr marL="2514600" indent="-228600" eaLnBrk="0" fontAlgn="base" hangingPunct="0">
                        <a:spcBef>
                          <a:spcPct val="20000"/>
                        </a:spcBef>
                        <a:spcAft>
                          <a:spcPct val="0"/>
                        </a:spcAft>
                        <a:defRPr>
                          <a:solidFill>
                            <a:schemeClr val="tx1"/>
                          </a:solidFill>
                          <a:latin typeface="Arial" charset="0"/>
                          <a:ea typeface="Arial" charset="0"/>
                          <a:cs typeface="Arial" charset="0"/>
                        </a:defRPr>
                      </a:lvl6pPr>
                      <a:lvl7pPr marL="2971800" indent="-228600" eaLnBrk="0" fontAlgn="base" hangingPunct="0">
                        <a:spcBef>
                          <a:spcPct val="20000"/>
                        </a:spcBef>
                        <a:spcAft>
                          <a:spcPct val="0"/>
                        </a:spcAft>
                        <a:defRPr>
                          <a:solidFill>
                            <a:schemeClr val="tx1"/>
                          </a:solidFill>
                          <a:latin typeface="Arial" charset="0"/>
                          <a:ea typeface="Arial" charset="0"/>
                          <a:cs typeface="Arial" charset="0"/>
                        </a:defRPr>
                      </a:lvl7pPr>
                      <a:lvl8pPr marL="3429000" indent="-228600" eaLnBrk="0" fontAlgn="base" hangingPunct="0">
                        <a:spcBef>
                          <a:spcPct val="20000"/>
                        </a:spcBef>
                        <a:spcAft>
                          <a:spcPct val="0"/>
                        </a:spcAft>
                        <a:defRPr>
                          <a:solidFill>
                            <a:schemeClr val="tx1"/>
                          </a:solidFill>
                          <a:latin typeface="Arial" charset="0"/>
                          <a:ea typeface="Arial" charset="0"/>
                          <a:cs typeface="Arial" charset="0"/>
                        </a:defRPr>
                      </a:lvl8pPr>
                      <a:lvl9pPr marL="3886200" indent="-228600" eaLnBrk="0" fontAlgn="base" hangingPunct="0">
                        <a:spcBef>
                          <a:spcPct val="2000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dirty="0">
                          <a:ln>
                            <a:noFill/>
                          </a:ln>
                          <a:solidFill>
                            <a:srgbClr val="FFFFFF"/>
                          </a:solidFill>
                          <a:effectLst/>
                          <a:latin typeface="Arial" charset="0"/>
                          <a:ea typeface="ＭＳ Ｐゴシック" charset="-128"/>
                        </a:rPr>
                        <a:t>SAMEDI</a:t>
                      </a:r>
                    </a:p>
                  </a:txBody>
                  <a:tcPr marL="91437" marR="91437" marT="45725" marB="45725" horzOverflow="overflow">
                    <a:lnL>
                      <a:noFill/>
                    </a:lnL>
                    <a:lnR>
                      <a:noFill/>
                    </a:lnR>
                    <a:lnT>
                      <a:noFill/>
                    </a:lnT>
                    <a:lnB w="254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lvl1pPr>
                        <a:spcBef>
                          <a:spcPct val="20000"/>
                        </a:spcBef>
                        <a:defRPr sz="2800">
                          <a:solidFill>
                            <a:schemeClr val="tx1"/>
                          </a:solidFill>
                          <a:latin typeface="Arial" charset="0"/>
                          <a:ea typeface="ＭＳ Ｐゴシック" charset="-128"/>
                          <a:cs typeface="Arial" charset="0"/>
                        </a:defRPr>
                      </a:lvl1pPr>
                      <a:lvl2pPr marL="742950" indent="-285750">
                        <a:spcBef>
                          <a:spcPct val="20000"/>
                        </a:spcBef>
                        <a:defRPr sz="2400">
                          <a:solidFill>
                            <a:schemeClr val="tx1"/>
                          </a:solidFill>
                          <a:latin typeface="Arial" charset="0"/>
                          <a:ea typeface="Arial" charset="0"/>
                          <a:cs typeface="Arial" charset="0"/>
                        </a:defRPr>
                      </a:lvl2pPr>
                      <a:lvl3pPr marL="1143000" indent="-228600">
                        <a:spcBef>
                          <a:spcPct val="20000"/>
                        </a:spcBef>
                        <a:defRPr sz="2000">
                          <a:solidFill>
                            <a:schemeClr val="tx1"/>
                          </a:solidFill>
                          <a:latin typeface="Arial" charset="0"/>
                          <a:ea typeface="Arial" charset="0"/>
                          <a:cs typeface="Arial" charset="0"/>
                        </a:defRPr>
                      </a:lvl3pPr>
                      <a:lvl4pPr marL="1600200" indent="-228600">
                        <a:spcBef>
                          <a:spcPct val="20000"/>
                        </a:spcBef>
                        <a:defRPr>
                          <a:solidFill>
                            <a:schemeClr val="tx1"/>
                          </a:solidFill>
                          <a:latin typeface="Arial" charset="0"/>
                          <a:ea typeface="Arial" charset="0"/>
                          <a:cs typeface="Arial" charset="0"/>
                        </a:defRPr>
                      </a:lvl4pPr>
                      <a:lvl5pPr marL="2057400" indent="-228600">
                        <a:spcBef>
                          <a:spcPct val="20000"/>
                        </a:spcBef>
                        <a:defRPr>
                          <a:solidFill>
                            <a:schemeClr val="tx1"/>
                          </a:solidFill>
                          <a:latin typeface="Arial" charset="0"/>
                          <a:ea typeface="Arial" charset="0"/>
                          <a:cs typeface="Arial" charset="0"/>
                        </a:defRPr>
                      </a:lvl5pPr>
                      <a:lvl6pPr marL="2514600" indent="-228600" eaLnBrk="0" fontAlgn="base" hangingPunct="0">
                        <a:spcBef>
                          <a:spcPct val="20000"/>
                        </a:spcBef>
                        <a:spcAft>
                          <a:spcPct val="0"/>
                        </a:spcAft>
                        <a:defRPr>
                          <a:solidFill>
                            <a:schemeClr val="tx1"/>
                          </a:solidFill>
                          <a:latin typeface="Arial" charset="0"/>
                          <a:ea typeface="Arial" charset="0"/>
                          <a:cs typeface="Arial" charset="0"/>
                        </a:defRPr>
                      </a:lvl6pPr>
                      <a:lvl7pPr marL="2971800" indent="-228600" eaLnBrk="0" fontAlgn="base" hangingPunct="0">
                        <a:spcBef>
                          <a:spcPct val="20000"/>
                        </a:spcBef>
                        <a:spcAft>
                          <a:spcPct val="0"/>
                        </a:spcAft>
                        <a:defRPr>
                          <a:solidFill>
                            <a:schemeClr val="tx1"/>
                          </a:solidFill>
                          <a:latin typeface="Arial" charset="0"/>
                          <a:ea typeface="Arial" charset="0"/>
                          <a:cs typeface="Arial" charset="0"/>
                        </a:defRPr>
                      </a:lvl7pPr>
                      <a:lvl8pPr marL="3429000" indent="-228600" eaLnBrk="0" fontAlgn="base" hangingPunct="0">
                        <a:spcBef>
                          <a:spcPct val="20000"/>
                        </a:spcBef>
                        <a:spcAft>
                          <a:spcPct val="0"/>
                        </a:spcAft>
                        <a:defRPr>
                          <a:solidFill>
                            <a:schemeClr val="tx1"/>
                          </a:solidFill>
                          <a:latin typeface="Arial" charset="0"/>
                          <a:ea typeface="Arial" charset="0"/>
                          <a:cs typeface="Arial" charset="0"/>
                        </a:defRPr>
                      </a:lvl8pPr>
                      <a:lvl9pPr marL="3886200" indent="-228600" eaLnBrk="0" fontAlgn="base" hangingPunct="0">
                        <a:spcBef>
                          <a:spcPct val="2000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fr-FR" sz="1800" b="1" i="0" u="none" strike="noStrike" cap="none" normalizeH="0" baseline="0" dirty="0">
                          <a:ln>
                            <a:noFill/>
                          </a:ln>
                          <a:solidFill>
                            <a:srgbClr val="FFFFFF"/>
                          </a:solidFill>
                          <a:effectLst/>
                          <a:latin typeface="Arial" charset="0"/>
                          <a:ea typeface="ＭＳ Ｐゴシック" charset="-128"/>
                        </a:rPr>
                        <a:t>DIMANCHE</a:t>
                      </a:r>
                    </a:p>
                  </a:txBody>
                  <a:tcPr marL="91437" marR="91437" marT="45725" marB="45725" horzOverflow="overflow">
                    <a:lnL>
                      <a:noFill/>
                    </a:lnL>
                    <a:lnR>
                      <a:noFill/>
                    </a:lnR>
                    <a:lnT>
                      <a:noFill/>
                    </a:lnT>
                    <a:lnB w="25400" cap="flat" cmpd="sng" algn="ctr">
                      <a:solidFill>
                        <a:schemeClr val="bg1"/>
                      </a:solidFill>
                      <a:prstDash val="solid"/>
                      <a:round/>
                      <a:headEnd type="none" w="med" len="med"/>
                      <a:tailEnd type="none" w="med" len="med"/>
                    </a:lnB>
                    <a:lnTlToBr>
                      <a:noFill/>
                    </a:lnTlToBr>
                    <a:lnBlToTr>
                      <a:noFill/>
                    </a:lnBlToTr>
                    <a:solidFill>
                      <a:schemeClr val="tx1"/>
                    </a:solidFill>
                  </a:tcPr>
                </a:tc>
              </a:tr>
              <a:tr h="2560638">
                <a:tc>
                  <a:txBody>
                    <a:bodyPr/>
                    <a:lstStyle>
                      <a:lvl1pPr>
                        <a:spcBef>
                          <a:spcPct val="20000"/>
                        </a:spcBef>
                        <a:defRPr sz="2800">
                          <a:solidFill>
                            <a:schemeClr val="tx1"/>
                          </a:solidFill>
                          <a:latin typeface="Arial" charset="0"/>
                          <a:ea typeface="ＭＳ Ｐゴシック" charset="-128"/>
                          <a:cs typeface="Arial" charset="0"/>
                        </a:defRPr>
                      </a:lvl1pPr>
                      <a:lvl2pPr marL="742950" indent="-285750">
                        <a:spcBef>
                          <a:spcPct val="20000"/>
                        </a:spcBef>
                        <a:defRPr sz="2400">
                          <a:solidFill>
                            <a:schemeClr val="tx1"/>
                          </a:solidFill>
                          <a:latin typeface="Arial" charset="0"/>
                          <a:ea typeface="Arial" charset="0"/>
                          <a:cs typeface="Arial" charset="0"/>
                        </a:defRPr>
                      </a:lvl2pPr>
                      <a:lvl3pPr marL="1143000" indent="-228600">
                        <a:spcBef>
                          <a:spcPct val="20000"/>
                        </a:spcBef>
                        <a:defRPr sz="2000">
                          <a:solidFill>
                            <a:schemeClr val="tx1"/>
                          </a:solidFill>
                          <a:latin typeface="Arial" charset="0"/>
                          <a:ea typeface="Arial" charset="0"/>
                          <a:cs typeface="Arial" charset="0"/>
                        </a:defRPr>
                      </a:lvl3pPr>
                      <a:lvl4pPr marL="1600200" indent="-228600">
                        <a:spcBef>
                          <a:spcPct val="20000"/>
                        </a:spcBef>
                        <a:defRPr>
                          <a:solidFill>
                            <a:schemeClr val="tx1"/>
                          </a:solidFill>
                          <a:latin typeface="Arial" charset="0"/>
                          <a:ea typeface="Arial" charset="0"/>
                          <a:cs typeface="Arial" charset="0"/>
                        </a:defRPr>
                      </a:lvl4pPr>
                      <a:lvl5pPr marL="2057400" indent="-228600">
                        <a:spcBef>
                          <a:spcPct val="20000"/>
                        </a:spcBef>
                        <a:defRPr>
                          <a:solidFill>
                            <a:schemeClr val="tx1"/>
                          </a:solidFill>
                          <a:latin typeface="Arial" charset="0"/>
                          <a:ea typeface="Arial" charset="0"/>
                          <a:cs typeface="Arial" charset="0"/>
                        </a:defRPr>
                      </a:lvl5pPr>
                      <a:lvl6pPr marL="2514600" indent="-228600" eaLnBrk="0" fontAlgn="base" hangingPunct="0">
                        <a:spcBef>
                          <a:spcPct val="20000"/>
                        </a:spcBef>
                        <a:spcAft>
                          <a:spcPct val="0"/>
                        </a:spcAft>
                        <a:defRPr>
                          <a:solidFill>
                            <a:schemeClr val="tx1"/>
                          </a:solidFill>
                          <a:latin typeface="Arial" charset="0"/>
                          <a:ea typeface="Arial" charset="0"/>
                          <a:cs typeface="Arial" charset="0"/>
                        </a:defRPr>
                      </a:lvl6pPr>
                      <a:lvl7pPr marL="2971800" indent="-228600" eaLnBrk="0" fontAlgn="base" hangingPunct="0">
                        <a:spcBef>
                          <a:spcPct val="20000"/>
                        </a:spcBef>
                        <a:spcAft>
                          <a:spcPct val="0"/>
                        </a:spcAft>
                        <a:defRPr>
                          <a:solidFill>
                            <a:schemeClr val="tx1"/>
                          </a:solidFill>
                          <a:latin typeface="Arial" charset="0"/>
                          <a:ea typeface="Arial" charset="0"/>
                          <a:cs typeface="Arial" charset="0"/>
                        </a:defRPr>
                      </a:lvl7pPr>
                      <a:lvl8pPr marL="3429000" indent="-228600" eaLnBrk="0" fontAlgn="base" hangingPunct="0">
                        <a:spcBef>
                          <a:spcPct val="20000"/>
                        </a:spcBef>
                        <a:spcAft>
                          <a:spcPct val="0"/>
                        </a:spcAft>
                        <a:defRPr>
                          <a:solidFill>
                            <a:schemeClr val="tx1"/>
                          </a:solidFill>
                          <a:latin typeface="Arial" charset="0"/>
                          <a:ea typeface="Arial" charset="0"/>
                          <a:cs typeface="Arial" charset="0"/>
                        </a:defRPr>
                      </a:lvl8pPr>
                      <a:lvl9pPr marL="3886200" indent="-228600" eaLnBrk="0" fontAlgn="base" hangingPunct="0">
                        <a:spcBef>
                          <a:spcPct val="2000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fr-FR" sz="2000" b="1" i="0" u="none" strike="noStrike" cap="none" normalizeH="0" baseline="0" dirty="0">
                          <a:ln>
                            <a:noFill/>
                          </a:ln>
                          <a:solidFill>
                            <a:srgbClr val="FFFFFF"/>
                          </a:solidFill>
                          <a:effectLst/>
                          <a:latin typeface="Arial" charset="0"/>
                          <a:ea typeface="ＭＳ Ｐゴシック" charset="-128"/>
                        </a:rPr>
                        <a:t>MATIN</a:t>
                      </a:r>
                    </a:p>
                  </a:txBody>
                  <a:tcPr marL="91437" marR="91437" marT="45725" marB="45725" anchor="ctr" horzOverflow="overflow">
                    <a:lnL>
                      <a:noFill/>
                    </a:lnL>
                    <a:lnR>
                      <a:noFill/>
                    </a:lnR>
                    <a:lnT w="25400" cap="flat" cmpd="sng" algn="ctr">
                      <a:solidFill>
                        <a:schemeClr val="bg1"/>
                      </a:solidFill>
                      <a:prstDash val="solid"/>
                      <a:round/>
                      <a:headEnd type="none" w="med" len="med"/>
                      <a:tailEnd type="none" w="med" len="med"/>
                    </a:lnT>
                    <a:lnB>
                      <a:noFill/>
                    </a:lnB>
                    <a:lnTlToBr>
                      <a:noFill/>
                    </a:lnTlToBr>
                    <a:lnBlToTr>
                      <a:noFill/>
                    </a:lnBlToTr>
                    <a:solidFill>
                      <a:srgbClr val="22226D"/>
                    </a:solidFill>
                  </a:tcPr>
                </a:tc>
                <a:tc>
                  <a:txBody>
                    <a:bodyPr/>
                    <a:lstStyle>
                      <a:lvl1pPr marL="285750" indent="-285750">
                        <a:spcBef>
                          <a:spcPct val="20000"/>
                        </a:spcBef>
                        <a:defRPr sz="2800">
                          <a:solidFill>
                            <a:schemeClr val="tx1"/>
                          </a:solidFill>
                          <a:latin typeface="Arial" charset="0"/>
                          <a:ea typeface="ＭＳ Ｐゴシック" charset="-128"/>
                          <a:cs typeface="Arial" charset="0"/>
                        </a:defRPr>
                      </a:lvl1pPr>
                      <a:lvl2pPr marL="742950" indent="-285750">
                        <a:spcBef>
                          <a:spcPct val="20000"/>
                        </a:spcBef>
                        <a:defRPr sz="2400">
                          <a:solidFill>
                            <a:schemeClr val="tx1"/>
                          </a:solidFill>
                          <a:latin typeface="Arial" charset="0"/>
                          <a:ea typeface="Arial" charset="0"/>
                          <a:cs typeface="Arial" charset="0"/>
                        </a:defRPr>
                      </a:lvl2pPr>
                      <a:lvl3pPr marL="1143000" indent="-228600">
                        <a:spcBef>
                          <a:spcPct val="20000"/>
                        </a:spcBef>
                        <a:defRPr sz="2000">
                          <a:solidFill>
                            <a:schemeClr val="tx1"/>
                          </a:solidFill>
                          <a:latin typeface="Arial" charset="0"/>
                          <a:ea typeface="Arial" charset="0"/>
                          <a:cs typeface="Arial" charset="0"/>
                        </a:defRPr>
                      </a:lvl3pPr>
                      <a:lvl4pPr marL="1600200" indent="-228600">
                        <a:spcBef>
                          <a:spcPct val="20000"/>
                        </a:spcBef>
                        <a:defRPr>
                          <a:solidFill>
                            <a:schemeClr val="tx1"/>
                          </a:solidFill>
                          <a:latin typeface="Arial" charset="0"/>
                          <a:ea typeface="Arial" charset="0"/>
                          <a:cs typeface="Arial" charset="0"/>
                        </a:defRPr>
                      </a:lvl4pPr>
                      <a:lvl5pPr marL="2057400" indent="-228600">
                        <a:spcBef>
                          <a:spcPct val="20000"/>
                        </a:spcBef>
                        <a:defRPr>
                          <a:solidFill>
                            <a:schemeClr val="tx1"/>
                          </a:solidFill>
                          <a:latin typeface="Arial" charset="0"/>
                          <a:ea typeface="Arial" charset="0"/>
                          <a:cs typeface="Arial" charset="0"/>
                        </a:defRPr>
                      </a:lvl5pPr>
                      <a:lvl6pPr marL="2514600" indent="-228600" eaLnBrk="0" fontAlgn="base" hangingPunct="0">
                        <a:spcBef>
                          <a:spcPct val="20000"/>
                        </a:spcBef>
                        <a:spcAft>
                          <a:spcPct val="0"/>
                        </a:spcAft>
                        <a:defRPr>
                          <a:solidFill>
                            <a:schemeClr val="tx1"/>
                          </a:solidFill>
                          <a:latin typeface="Arial" charset="0"/>
                          <a:ea typeface="Arial" charset="0"/>
                          <a:cs typeface="Arial" charset="0"/>
                        </a:defRPr>
                      </a:lvl6pPr>
                      <a:lvl7pPr marL="2971800" indent="-228600" eaLnBrk="0" fontAlgn="base" hangingPunct="0">
                        <a:spcBef>
                          <a:spcPct val="20000"/>
                        </a:spcBef>
                        <a:spcAft>
                          <a:spcPct val="0"/>
                        </a:spcAft>
                        <a:defRPr>
                          <a:solidFill>
                            <a:schemeClr val="tx1"/>
                          </a:solidFill>
                          <a:latin typeface="Arial" charset="0"/>
                          <a:ea typeface="Arial" charset="0"/>
                          <a:cs typeface="Arial" charset="0"/>
                        </a:defRPr>
                      </a:lvl7pPr>
                      <a:lvl8pPr marL="3429000" indent="-228600" eaLnBrk="0" fontAlgn="base" hangingPunct="0">
                        <a:spcBef>
                          <a:spcPct val="20000"/>
                        </a:spcBef>
                        <a:spcAft>
                          <a:spcPct val="0"/>
                        </a:spcAft>
                        <a:defRPr>
                          <a:solidFill>
                            <a:schemeClr val="tx1"/>
                          </a:solidFill>
                          <a:latin typeface="Arial" charset="0"/>
                          <a:ea typeface="Arial" charset="0"/>
                          <a:cs typeface="Arial" charset="0"/>
                        </a:defRPr>
                      </a:lvl8pPr>
                      <a:lvl9pPr marL="3886200" indent="-228600" eaLnBrk="0" fontAlgn="base" hangingPunct="0">
                        <a:spcBef>
                          <a:spcPct val="20000"/>
                        </a:spcBef>
                        <a:spcAft>
                          <a:spcPct val="0"/>
                        </a:spcAft>
                        <a:defRPr>
                          <a:solidFill>
                            <a:schemeClr val="tx1"/>
                          </a:solidFill>
                          <a:latin typeface="Arial" charset="0"/>
                          <a:ea typeface="Arial" charset="0"/>
                          <a:cs typeface="Arial" charset="0"/>
                        </a:defRPr>
                      </a:lvl9pPr>
                    </a:lstStyle>
                    <a:p>
                      <a:pPr marL="285750" marR="0" lvl="0" indent="-285750" algn="l" defTabSz="914400" rtl="0" eaLnBrk="1" fontAlgn="base" latinLnBrk="0" hangingPunct="1">
                        <a:lnSpc>
                          <a:spcPct val="100000"/>
                        </a:lnSpc>
                        <a:spcBef>
                          <a:spcPct val="0"/>
                        </a:spcBef>
                        <a:spcAft>
                          <a:spcPct val="0"/>
                        </a:spcAft>
                        <a:buClrTx/>
                        <a:buSzTx/>
                        <a:buFont typeface="Wingdings" charset="2"/>
                        <a:buChar char="ü"/>
                        <a:tabLst/>
                      </a:pPr>
                      <a:r>
                        <a:rPr kumimoji="0" lang="fr-FR" altLang="fr-FR" sz="1800" b="0" i="0" u="none" strike="noStrike" cap="none" normalizeH="0" baseline="0" dirty="0">
                          <a:ln>
                            <a:noFill/>
                          </a:ln>
                          <a:solidFill>
                            <a:srgbClr val="FFFFFF"/>
                          </a:solidFill>
                          <a:effectLst/>
                          <a:latin typeface="Arial" charset="0"/>
                          <a:ea typeface="ＭＳ Ｐゴシック" charset="-128"/>
                        </a:rPr>
                        <a:t>Accueil + Présentation du stage</a:t>
                      </a:r>
                    </a:p>
                    <a:p>
                      <a:pPr marL="285750" marR="0" lvl="0" indent="-285750" algn="l" defTabSz="914400" rtl="0" eaLnBrk="1" fontAlgn="base" latinLnBrk="0" hangingPunct="1">
                        <a:lnSpc>
                          <a:spcPct val="100000"/>
                        </a:lnSpc>
                        <a:spcBef>
                          <a:spcPct val="0"/>
                        </a:spcBef>
                        <a:spcAft>
                          <a:spcPct val="0"/>
                        </a:spcAft>
                        <a:buClrTx/>
                        <a:buSzTx/>
                        <a:buFont typeface="Wingdings" charset="2"/>
                        <a:buChar char="ü"/>
                        <a:tabLst/>
                      </a:pPr>
                      <a:r>
                        <a:rPr kumimoji="0" lang="fr-FR" altLang="fr-FR" sz="1800" b="0" i="0" u="none" strike="noStrike" cap="none" normalizeH="0" baseline="0" dirty="0">
                          <a:ln>
                            <a:noFill/>
                          </a:ln>
                          <a:solidFill>
                            <a:srgbClr val="FFFFFF"/>
                          </a:solidFill>
                          <a:effectLst/>
                          <a:latin typeface="Arial" charset="0"/>
                          <a:ea typeface="ＭＳ Ｐゴシック" charset="-128"/>
                        </a:rPr>
                        <a:t>Evaluation diagnostique</a:t>
                      </a:r>
                    </a:p>
                    <a:p>
                      <a:pPr marL="285750" marR="0" lvl="0" indent="-285750" algn="l" defTabSz="914400" rtl="0" eaLnBrk="1" fontAlgn="base" latinLnBrk="0" hangingPunct="1">
                        <a:lnSpc>
                          <a:spcPct val="100000"/>
                        </a:lnSpc>
                        <a:spcBef>
                          <a:spcPct val="0"/>
                        </a:spcBef>
                        <a:spcAft>
                          <a:spcPct val="0"/>
                        </a:spcAft>
                        <a:buClrTx/>
                        <a:buSzTx/>
                        <a:buFont typeface="Wingdings" charset="2"/>
                        <a:buChar char="ü"/>
                        <a:tabLst/>
                      </a:pPr>
                      <a:r>
                        <a:rPr kumimoji="0" lang="fr-FR" altLang="fr-FR" sz="1800" b="0" i="0" u="none" strike="noStrike" cap="none" normalizeH="0" baseline="0" dirty="0">
                          <a:ln>
                            <a:noFill/>
                          </a:ln>
                          <a:solidFill>
                            <a:srgbClr val="FFFFFF"/>
                          </a:solidFill>
                          <a:effectLst/>
                          <a:latin typeface="Arial" charset="0"/>
                          <a:ea typeface="ＭＳ Ｐゴシック" charset="-128"/>
                        </a:rPr>
                        <a:t>L’enseignement dans la zone 0 – 20 m</a:t>
                      </a:r>
                    </a:p>
                    <a:p>
                      <a:pPr marL="285750" marR="0" lvl="0" indent="-28575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rgbClr val="FFFFFF"/>
                        </a:solidFill>
                        <a:effectLst/>
                        <a:latin typeface="Arial"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Wingdings" charset="2"/>
                        <a:buChar char="q"/>
                        <a:tabLst/>
                      </a:pPr>
                      <a:r>
                        <a:rPr kumimoji="0" lang="fr-FR" altLang="fr-FR" sz="1800" b="0" i="0" u="none" strike="noStrike" cap="none" normalizeH="0" baseline="0" dirty="0">
                          <a:ln>
                            <a:noFill/>
                          </a:ln>
                          <a:solidFill>
                            <a:srgbClr val="FFFFFF"/>
                          </a:solidFill>
                          <a:effectLst/>
                          <a:latin typeface="Arial" charset="0"/>
                          <a:ea typeface="ＭＳ Ｐゴシック" charset="-128"/>
                        </a:rPr>
                        <a:t>Atelier pédagogie pratique en salle</a:t>
                      </a:r>
                    </a:p>
                    <a:p>
                      <a:pPr marL="285750" marR="0" lvl="0" indent="-285750" algn="l" defTabSz="914400" rtl="0" eaLnBrk="1" fontAlgn="base" latinLnBrk="0" hangingPunct="1">
                        <a:lnSpc>
                          <a:spcPct val="100000"/>
                        </a:lnSpc>
                        <a:spcBef>
                          <a:spcPct val="0"/>
                        </a:spcBef>
                        <a:spcAft>
                          <a:spcPct val="0"/>
                        </a:spcAft>
                        <a:buClrTx/>
                        <a:buSzTx/>
                        <a:buFont typeface="Wingdings" charset="2"/>
                        <a:buChar char="q"/>
                        <a:tabLst/>
                      </a:pPr>
                      <a:r>
                        <a:rPr kumimoji="0" lang="fr-FR" altLang="fr-FR" sz="1800" b="0" i="0" u="none" strike="noStrike" cap="none" normalizeH="0" baseline="0" dirty="0">
                          <a:ln>
                            <a:noFill/>
                          </a:ln>
                          <a:solidFill>
                            <a:srgbClr val="FFFFFF"/>
                          </a:solidFill>
                          <a:effectLst/>
                          <a:latin typeface="Arial" charset="0"/>
                          <a:ea typeface="ＭＳ Ｐゴシック" charset="-128"/>
                        </a:rPr>
                        <a:t>Application dans la fosse</a:t>
                      </a:r>
                    </a:p>
                  </a:txBody>
                  <a:tcPr marL="91437" marR="91437" marT="45725" marB="45725" horzOverflow="overflow">
                    <a:lnL>
                      <a:noFill/>
                    </a:lnL>
                    <a:lnR>
                      <a:noFill/>
                    </a:lnR>
                    <a:lnT w="25400" cap="flat" cmpd="sng" algn="ctr">
                      <a:solidFill>
                        <a:schemeClr val="bg1"/>
                      </a:solidFill>
                      <a:prstDash val="solid"/>
                      <a:round/>
                      <a:headEnd type="none" w="med" len="med"/>
                      <a:tailEnd type="none" w="med" len="med"/>
                    </a:lnT>
                    <a:lnB>
                      <a:noFill/>
                    </a:lnB>
                    <a:lnTlToBr>
                      <a:noFill/>
                    </a:lnTlToBr>
                    <a:lnBlToTr>
                      <a:noFill/>
                    </a:lnBlToTr>
                    <a:solidFill>
                      <a:srgbClr val="22226D"/>
                    </a:solidFill>
                  </a:tcPr>
                </a:tc>
                <a:tc>
                  <a:txBody>
                    <a:bodyPr/>
                    <a:lstStyle>
                      <a:lvl1pPr marL="285750" indent="-285750">
                        <a:spcBef>
                          <a:spcPct val="20000"/>
                        </a:spcBef>
                        <a:defRPr sz="2800">
                          <a:solidFill>
                            <a:schemeClr val="tx1"/>
                          </a:solidFill>
                          <a:latin typeface="Arial" charset="0"/>
                          <a:ea typeface="ＭＳ Ｐゴシック" charset="-128"/>
                          <a:cs typeface="Arial" charset="0"/>
                        </a:defRPr>
                      </a:lvl1pPr>
                      <a:lvl2pPr marL="742950" indent="-285750">
                        <a:spcBef>
                          <a:spcPct val="20000"/>
                        </a:spcBef>
                        <a:defRPr sz="2400">
                          <a:solidFill>
                            <a:schemeClr val="tx1"/>
                          </a:solidFill>
                          <a:latin typeface="Arial" charset="0"/>
                          <a:ea typeface="Arial" charset="0"/>
                          <a:cs typeface="Arial" charset="0"/>
                        </a:defRPr>
                      </a:lvl2pPr>
                      <a:lvl3pPr marL="1143000" indent="-228600">
                        <a:spcBef>
                          <a:spcPct val="20000"/>
                        </a:spcBef>
                        <a:defRPr sz="2000">
                          <a:solidFill>
                            <a:schemeClr val="tx1"/>
                          </a:solidFill>
                          <a:latin typeface="Arial" charset="0"/>
                          <a:ea typeface="Arial" charset="0"/>
                          <a:cs typeface="Arial" charset="0"/>
                        </a:defRPr>
                      </a:lvl3pPr>
                      <a:lvl4pPr marL="1600200" indent="-228600">
                        <a:spcBef>
                          <a:spcPct val="20000"/>
                        </a:spcBef>
                        <a:defRPr>
                          <a:solidFill>
                            <a:schemeClr val="tx1"/>
                          </a:solidFill>
                          <a:latin typeface="Arial" charset="0"/>
                          <a:ea typeface="Arial" charset="0"/>
                          <a:cs typeface="Arial" charset="0"/>
                        </a:defRPr>
                      </a:lvl4pPr>
                      <a:lvl5pPr marL="2057400" indent="-228600">
                        <a:spcBef>
                          <a:spcPct val="20000"/>
                        </a:spcBef>
                        <a:defRPr>
                          <a:solidFill>
                            <a:schemeClr val="tx1"/>
                          </a:solidFill>
                          <a:latin typeface="Arial" charset="0"/>
                          <a:ea typeface="Arial" charset="0"/>
                          <a:cs typeface="Arial" charset="0"/>
                        </a:defRPr>
                      </a:lvl5pPr>
                      <a:lvl6pPr marL="2514600" indent="-228600" eaLnBrk="0" fontAlgn="base" hangingPunct="0">
                        <a:spcBef>
                          <a:spcPct val="20000"/>
                        </a:spcBef>
                        <a:spcAft>
                          <a:spcPct val="0"/>
                        </a:spcAft>
                        <a:defRPr>
                          <a:solidFill>
                            <a:schemeClr val="tx1"/>
                          </a:solidFill>
                          <a:latin typeface="Arial" charset="0"/>
                          <a:ea typeface="Arial" charset="0"/>
                          <a:cs typeface="Arial" charset="0"/>
                        </a:defRPr>
                      </a:lvl6pPr>
                      <a:lvl7pPr marL="2971800" indent="-228600" eaLnBrk="0" fontAlgn="base" hangingPunct="0">
                        <a:spcBef>
                          <a:spcPct val="20000"/>
                        </a:spcBef>
                        <a:spcAft>
                          <a:spcPct val="0"/>
                        </a:spcAft>
                        <a:defRPr>
                          <a:solidFill>
                            <a:schemeClr val="tx1"/>
                          </a:solidFill>
                          <a:latin typeface="Arial" charset="0"/>
                          <a:ea typeface="Arial" charset="0"/>
                          <a:cs typeface="Arial" charset="0"/>
                        </a:defRPr>
                      </a:lvl7pPr>
                      <a:lvl8pPr marL="3429000" indent="-228600" eaLnBrk="0" fontAlgn="base" hangingPunct="0">
                        <a:spcBef>
                          <a:spcPct val="20000"/>
                        </a:spcBef>
                        <a:spcAft>
                          <a:spcPct val="0"/>
                        </a:spcAft>
                        <a:defRPr>
                          <a:solidFill>
                            <a:schemeClr val="tx1"/>
                          </a:solidFill>
                          <a:latin typeface="Arial" charset="0"/>
                          <a:ea typeface="Arial" charset="0"/>
                          <a:cs typeface="Arial" charset="0"/>
                        </a:defRPr>
                      </a:lvl8pPr>
                      <a:lvl9pPr marL="3886200" indent="-228600" eaLnBrk="0" fontAlgn="base" hangingPunct="0">
                        <a:spcBef>
                          <a:spcPct val="20000"/>
                        </a:spcBef>
                        <a:spcAft>
                          <a:spcPct val="0"/>
                        </a:spcAft>
                        <a:defRPr>
                          <a:solidFill>
                            <a:schemeClr val="tx1"/>
                          </a:solidFill>
                          <a:latin typeface="Arial" charset="0"/>
                          <a:ea typeface="Arial" charset="0"/>
                          <a:cs typeface="Arial" charset="0"/>
                        </a:defRPr>
                      </a:lvl9pPr>
                    </a:lstStyle>
                    <a:p>
                      <a:pPr marL="285750" marR="0" lvl="0" indent="-285750" algn="l" defTabSz="914400" rtl="0" eaLnBrk="1" fontAlgn="base" latinLnBrk="0" hangingPunct="1">
                        <a:lnSpc>
                          <a:spcPct val="100000"/>
                        </a:lnSpc>
                        <a:spcBef>
                          <a:spcPct val="0"/>
                        </a:spcBef>
                        <a:spcAft>
                          <a:spcPct val="0"/>
                        </a:spcAft>
                        <a:buClrTx/>
                        <a:buSzTx/>
                        <a:buFont typeface="Wingdings" charset="2"/>
                        <a:buChar char="ü"/>
                        <a:tabLst/>
                      </a:pPr>
                      <a:r>
                        <a:rPr kumimoji="0" lang="fr-FR" altLang="fr-FR" sz="1800" b="0" i="0" u="none" strike="noStrike" cap="none" normalizeH="0" baseline="0" dirty="0">
                          <a:ln>
                            <a:noFill/>
                          </a:ln>
                          <a:solidFill>
                            <a:srgbClr val="FFFFFF"/>
                          </a:solidFill>
                          <a:effectLst/>
                          <a:latin typeface="Arial" charset="0"/>
                          <a:ea typeface="ＭＳ Ｐゴシック" charset="-128"/>
                        </a:rPr>
                        <a:t>Correction Evaluation</a:t>
                      </a:r>
                    </a:p>
                    <a:p>
                      <a:pPr marL="285750" marR="0" lvl="0" indent="-285750" algn="l" defTabSz="914400" rtl="0" eaLnBrk="1" fontAlgn="base" latinLnBrk="0" hangingPunct="1">
                        <a:lnSpc>
                          <a:spcPct val="100000"/>
                        </a:lnSpc>
                        <a:spcBef>
                          <a:spcPct val="0"/>
                        </a:spcBef>
                        <a:spcAft>
                          <a:spcPct val="0"/>
                        </a:spcAft>
                        <a:buClrTx/>
                        <a:buSzTx/>
                        <a:buFont typeface="Wingdings" charset="2"/>
                        <a:buChar char="ü"/>
                        <a:tabLst/>
                      </a:pPr>
                      <a:r>
                        <a:rPr kumimoji="0" lang="fr-FR" altLang="fr-FR" sz="1800" b="0" i="0" u="none" strike="noStrike" cap="none" normalizeH="0" baseline="0" dirty="0">
                          <a:ln>
                            <a:noFill/>
                          </a:ln>
                          <a:solidFill>
                            <a:srgbClr val="FFFFFF"/>
                          </a:solidFill>
                          <a:effectLst/>
                          <a:latin typeface="Arial" charset="0"/>
                          <a:ea typeface="ＭＳ Ｐゴシック" charset="-128"/>
                        </a:rPr>
                        <a:t>Transmission des connaissances théoriques ;</a:t>
                      </a:r>
                    </a:p>
                    <a:p>
                      <a:pPr marL="285750" marR="0" lvl="0" indent="-285750" algn="l" defTabSz="914400" rtl="0" eaLnBrk="1" fontAlgn="base" latinLnBrk="0" hangingPunct="1">
                        <a:lnSpc>
                          <a:spcPct val="100000"/>
                        </a:lnSpc>
                        <a:spcBef>
                          <a:spcPct val="0"/>
                        </a:spcBef>
                        <a:spcAft>
                          <a:spcPct val="0"/>
                        </a:spcAft>
                        <a:buClrTx/>
                        <a:buSzTx/>
                        <a:buFont typeface="Wingdings" charset="2"/>
                        <a:buChar char="ü"/>
                        <a:tabLst/>
                      </a:pPr>
                      <a:r>
                        <a:rPr kumimoji="0" lang="fr-FR" altLang="fr-FR" sz="1800" b="0" i="0" u="none" strike="noStrike" cap="none" normalizeH="0" baseline="0" dirty="0">
                          <a:ln>
                            <a:noFill/>
                          </a:ln>
                          <a:solidFill>
                            <a:srgbClr val="FFFFFF"/>
                          </a:solidFill>
                          <a:effectLst/>
                          <a:latin typeface="Arial" charset="0"/>
                          <a:ea typeface="ＭＳ Ｐゴシック" charset="-128"/>
                        </a:rPr>
                        <a:t>Travail sur la transversalité</a:t>
                      </a:r>
                    </a:p>
                    <a:p>
                      <a:pPr marL="285750" marR="0" lvl="0" indent="-28575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rgbClr val="FFFFFF"/>
                        </a:solidFill>
                        <a:effectLst/>
                        <a:latin typeface="Arial"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rgbClr val="FFFFFF"/>
                        </a:solidFill>
                        <a:effectLst/>
                        <a:latin typeface="Arial"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Wingdings" charset="2"/>
                        <a:buChar char="q"/>
                        <a:tabLst/>
                      </a:pPr>
                      <a:r>
                        <a:rPr kumimoji="0" lang="fr-FR" altLang="fr-FR" sz="1800" b="0" i="0" u="none" strike="noStrike" cap="none" normalizeH="0" baseline="0" dirty="0">
                          <a:ln>
                            <a:noFill/>
                          </a:ln>
                          <a:solidFill>
                            <a:srgbClr val="FFFFFF"/>
                          </a:solidFill>
                          <a:effectLst/>
                          <a:latin typeface="Arial" charset="0"/>
                          <a:ea typeface="ＭＳ Ｐゴシック" charset="-128"/>
                        </a:rPr>
                        <a:t>Atelier pédagogie pratique en salle</a:t>
                      </a:r>
                    </a:p>
                    <a:p>
                      <a:pPr marL="285750" marR="0" lvl="0" indent="-285750" algn="l" defTabSz="914400" rtl="0" eaLnBrk="1" fontAlgn="base" latinLnBrk="0" hangingPunct="1">
                        <a:lnSpc>
                          <a:spcPct val="100000"/>
                        </a:lnSpc>
                        <a:spcBef>
                          <a:spcPct val="0"/>
                        </a:spcBef>
                        <a:spcAft>
                          <a:spcPct val="0"/>
                        </a:spcAft>
                        <a:buClrTx/>
                        <a:buSzTx/>
                        <a:buFont typeface="Wingdings" charset="2"/>
                        <a:buChar char="q"/>
                        <a:tabLst/>
                      </a:pPr>
                      <a:r>
                        <a:rPr kumimoji="0" lang="fr-FR" altLang="fr-FR" sz="1800" b="0" i="0" u="none" strike="noStrike" cap="none" normalizeH="0" baseline="0" dirty="0">
                          <a:ln>
                            <a:noFill/>
                          </a:ln>
                          <a:solidFill>
                            <a:srgbClr val="FFFFFF"/>
                          </a:solidFill>
                          <a:effectLst/>
                          <a:latin typeface="Arial" charset="0"/>
                          <a:ea typeface="ＭＳ Ｐゴシック" charset="-128"/>
                        </a:rPr>
                        <a:t>Application dans la fosse</a:t>
                      </a:r>
                    </a:p>
                  </a:txBody>
                  <a:tcPr marL="91437" marR="91437" marT="45725" marB="45725" horzOverflow="overflow">
                    <a:lnL>
                      <a:noFill/>
                    </a:lnL>
                    <a:lnR>
                      <a:noFill/>
                    </a:lnR>
                    <a:lnT w="25400" cap="flat" cmpd="sng" algn="ctr">
                      <a:solidFill>
                        <a:schemeClr val="bg1"/>
                      </a:solidFill>
                      <a:prstDash val="solid"/>
                      <a:round/>
                      <a:headEnd type="none" w="med" len="med"/>
                      <a:tailEnd type="none" w="med" len="med"/>
                    </a:lnT>
                    <a:lnB>
                      <a:noFill/>
                    </a:lnB>
                    <a:lnTlToBr>
                      <a:noFill/>
                    </a:lnTlToBr>
                    <a:lnBlToTr>
                      <a:noFill/>
                    </a:lnBlToTr>
                    <a:solidFill>
                      <a:srgbClr val="22226D"/>
                    </a:solidFill>
                  </a:tcPr>
                </a:tc>
              </a:tr>
              <a:tr h="477838">
                <a:tc gridSpan="3">
                  <a:txBody>
                    <a:bodyPr/>
                    <a:lstStyle>
                      <a:lvl1pPr>
                        <a:spcBef>
                          <a:spcPct val="20000"/>
                        </a:spcBef>
                        <a:defRPr sz="2800">
                          <a:solidFill>
                            <a:schemeClr val="tx1"/>
                          </a:solidFill>
                          <a:latin typeface="Arial" charset="0"/>
                          <a:ea typeface="ＭＳ Ｐゴシック" charset="-128"/>
                          <a:cs typeface="Arial" charset="0"/>
                        </a:defRPr>
                      </a:lvl1pPr>
                      <a:lvl2pPr marL="742950" indent="-285750">
                        <a:spcBef>
                          <a:spcPct val="20000"/>
                        </a:spcBef>
                        <a:defRPr sz="2400">
                          <a:solidFill>
                            <a:schemeClr val="tx1"/>
                          </a:solidFill>
                          <a:latin typeface="Arial" charset="0"/>
                          <a:ea typeface="Arial" charset="0"/>
                          <a:cs typeface="Arial" charset="0"/>
                        </a:defRPr>
                      </a:lvl2pPr>
                      <a:lvl3pPr marL="1143000" indent="-228600">
                        <a:spcBef>
                          <a:spcPct val="20000"/>
                        </a:spcBef>
                        <a:defRPr sz="2000">
                          <a:solidFill>
                            <a:schemeClr val="tx1"/>
                          </a:solidFill>
                          <a:latin typeface="Arial" charset="0"/>
                          <a:ea typeface="Arial" charset="0"/>
                          <a:cs typeface="Arial" charset="0"/>
                        </a:defRPr>
                      </a:lvl3pPr>
                      <a:lvl4pPr marL="1600200" indent="-228600">
                        <a:spcBef>
                          <a:spcPct val="20000"/>
                        </a:spcBef>
                        <a:defRPr>
                          <a:solidFill>
                            <a:schemeClr val="tx1"/>
                          </a:solidFill>
                          <a:latin typeface="Arial" charset="0"/>
                          <a:ea typeface="Arial" charset="0"/>
                          <a:cs typeface="Arial" charset="0"/>
                        </a:defRPr>
                      </a:lvl4pPr>
                      <a:lvl5pPr marL="2057400" indent="-228600">
                        <a:spcBef>
                          <a:spcPct val="20000"/>
                        </a:spcBef>
                        <a:defRPr>
                          <a:solidFill>
                            <a:schemeClr val="tx1"/>
                          </a:solidFill>
                          <a:latin typeface="Arial" charset="0"/>
                          <a:ea typeface="Arial" charset="0"/>
                          <a:cs typeface="Arial" charset="0"/>
                        </a:defRPr>
                      </a:lvl5pPr>
                      <a:lvl6pPr marL="2514600" indent="-228600" eaLnBrk="0" fontAlgn="base" hangingPunct="0">
                        <a:spcBef>
                          <a:spcPct val="20000"/>
                        </a:spcBef>
                        <a:spcAft>
                          <a:spcPct val="0"/>
                        </a:spcAft>
                        <a:defRPr>
                          <a:solidFill>
                            <a:schemeClr val="tx1"/>
                          </a:solidFill>
                          <a:latin typeface="Arial" charset="0"/>
                          <a:ea typeface="Arial" charset="0"/>
                          <a:cs typeface="Arial" charset="0"/>
                        </a:defRPr>
                      </a:lvl6pPr>
                      <a:lvl7pPr marL="2971800" indent="-228600" eaLnBrk="0" fontAlgn="base" hangingPunct="0">
                        <a:spcBef>
                          <a:spcPct val="20000"/>
                        </a:spcBef>
                        <a:spcAft>
                          <a:spcPct val="0"/>
                        </a:spcAft>
                        <a:defRPr>
                          <a:solidFill>
                            <a:schemeClr val="tx1"/>
                          </a:solidFill>
                          <a:latin typeface="Arial" charset="0"/>
                          <a:ea typeface="Arial" charset="0"/>
                          <a:cs typeface="Arial" charset="0"/>
                        </a:defRPr>
                      </a:lvl7pPr>
                      <a:lvl8pPr marL="3429000" indent="-228600" eaLnBrk="0" fontAlgn="base" hangingPunct="0">
                        <a:spcBef>
                          <a:spcPct val="20000"/>
                        </a:spcBef>
                        <a:spcAft>
                          <a:spcPct val="0"/>
                        </a:spcAft>
                        <a:defRPr>
                          <a:solidFill>
                            <a:schemeClr val="tx1"/>
                          </a:solidFill>
                          <a:latin typeface="Arial" charset="0"/>
                          <a:ea typeface="Arial" charset="0"/>
                          <a:cs typeface="Arial" charset="0"/>
                        </a:defRPr>
                      </a:lvl8pPr>
                      <a:lvl9pPr marL="3886200" indent="-228600" eaLnBrk="0" fontAlgn="base" hangingPunct="0">
                        <a:spcBef>
                          <a:spcPct val="2000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fr-FR" sz="2000" b="1" i="0" u="none" strike="noStrike" cap="none" normalizeH="0" baseline="0" dirty="0">
                          <a:ln>
                            <a:noFill/>
                          </a:ln>
                          <a:solidFill>
                            <a:srgbClr val="FFFFFF"/>
                          </a:solidFill>
                          <a:effectLst/>
                          <a:latin typeface="Arial" charset="0"/>
                          <a:ea typeface="ＭＳ Ｐゴシック" charset="-128"/>
                        </a:rPr>
                        <a:t>REPAS</a:t>
                      </a:r>
                    </a:p>
                  </a:txBody>
                  <a:tcPr marL="91437" marR="91437" marT="45725" marB="45725" horzOverflow="overflow">
                    <a:lnL>
                      <a:noFill/>
                    </a:lnL>
                    <a:lnR>
                      <a:noFill/>
                    </a:lnR>
                    <a:lnT>
                      <a:noFill/>
                    </a:lnT>
                    <a:lnB>
                      <a:noFill/>
                    </a:lnB>
                    <a:lnTlToBr>
                      <a:noFill/>
                    </a:lnTlToBr>
                    <a:lnBlToTr>
                      <a:noFill/>
                    </a:lnBlToTr>
                    <a:solidFill>
                      <a:srgbClr val="2D2D8A"/>
                    </a:solidFill>
                  </a:tcPr>
                </a:tc>
                <a:tc hMerge="1">
                  <a:txBody>
                    <a:bodyPr/>
                    <a:lstStyle/>
                    <a:p>
                      <a:endParaRPr lang="fr-FR"/>
                    </a:p>
                  </a:txBody>
                  <a:tcPr/>
                </a:tc>
                <a:tc hMerge="1">
                  <a:txBody>
                    <a:bodyPr/>
                    <a:lstStyle/>
                    <a:p>
                      <a:endParaRPr lang="fr-FR"/>
                    </a:p>
                  </a:txBody>
                  <a:tcPr/>
                </a:tc>
              </a:tr>
              <a:tr h="1738313">
                <a:tc>
                  <a:txBody>
                    <a:bodyPr/>
                    <a:lstStyle>
                      <a:lvl1pPr>
                        <a:spcBef>
                          <a:spcPct val="20000"/>
                        </a:spcBef>
                        <a:defRPr sz="2800">
                          <a:solidFill>
                            <a:schemeClr val="tx1"/>
                          </a:solidFill>
                          <a:latin typeface="Arial" charset="0"/>
                          <a:ea typeface="ＭＳ Ｐゴシック" charset="-128"/>
                          <a:cs typeface="Arial" charset="0"/>
                        </a:defRPr>
                      </a:lvl1pPr>
                      <a:lvl2pPr marL="742950" indent="-285750">
                        <a:spcBef>
                          <a:spcPct val="20000"/>
                        </a:spcBef>
                        <a:defRPr sz="2400">
                          <a:solidFill>
                            <a:schemeClr val="tx1"/>
                          </a:solidFill>
                          <a:latin typeface="Arial" charset="0"/>
                          <a:ea typeface="Arial" charset="0"/>
                          <a:cs typeface="Arial" charset="0"/>
                        </a:defRPr>
                      </a:lvl2pPr>
                      <a:lvl3pPr marL="1143000" indent="-228600">
                        <a:spcBef>
                          <a:spcPct val="20000"/>
                        </a:spcBef>
                        <a:defRPr sz="2000">
                          <a:solidFill>
                            <a:schemeClr val="tx1"/>
                          </a:solidFill>
                          <a:latin typeface="Arial" charset="0"/>
                          <a:ea typeface="Arial" charset="0"/>
                          <a:cs typeface="Arial" charset="0"/>
                        </a:defRPr>
                      </a:lvl3pPr>
                      <a:lvl4pPr marL="1600200" indent="-228600">
                        <a:spcBef>
                          <a:spcPct val="20000"/>
                        </a:spcBef>
                        <a:defRPr>
                          <a:solidFill>
                            <a:schemeClr val="tx1"/>
                          </a:solidFill>
                          <a:latin typeface="Arial" charset="0"/>
                          <a:ea typeface="Arial" charset="0"/>
                          <a:cs typeface="Arial" charset="0"/>
                        </a:defRPr>
                      </a:lvl4pPr>
                      <a:lvl5pPr marL="2057400" indent="-228600">
                        <a:spcBef>
                          <a:spcPct val="20000"/>
                        </a:spcBef>
                        <a:defRPr>
                          <a:solidFill>
                            <a:schemeClr val="tx1"/>
                          </a:solidFill>
                          <a:latin typeface="Arial" charset="0"/>
                          <a:ea typeface="Arial" charset="0"/>
                          <a:cs typeface="Arial" charset="0"/>
                        </a:defRPr>
                      </a:lvl5pPr>
                      <a:lvl6pPr marL="2514600" indent="-228600" eaLnBrk="0" fontAlgn="base" hangingPunct="0">
                        <a:spcBef>
                          <a:spcPct val="20000"/>
                        </a:spcBef>
                        <a:spcAft>
                          <a:spcPct val="0"/>
                        </a:spcAft>
                        <a:defRPr>
                          <a:solidFill>
                            <a:schemeClr val="tx1"/>
                          </a:solidFill>
                          <a:latin typeface="Arial" charset="0"/>
                          <a:ea typeface="Arial" charset="0"/>
                          <a:cs typeface="Arial" charset="0"/>
                        </a:defRPr>
                      </a:lvl6pPr>
                      <a:lvl7pPr marL="2971800" indent="-228600" eaLnBrk="0" fontAlgn="base" hangingPunct="0">
                        <a:spcBef>
                          <a:spcPct val="20000"/>
                        </a:spcBef>
                        <a:spcAft>
                          <a:spcPct val="0"/>
                        </a:spcAft>
                        <a:defRPr>
                          <a:solidFill>
                            <a:schemeClr val="tx1"/>
                          </a:solidFill>
                          <a:latin typeface="Arial" charset="0"/>
                          <a:ea typeface="Arial" charset="0"/>
                          <a:cs typeface="Arial" charset="0"/>
                        </a:defRPr>
                      </a:lvl7pPr>
                      <a:lvl8pPr marL="3429000" indent="-228600" eaLnBrk="0" fontAlgn="base" hangingPunct="0">
                        <a:spcBef>
                          <a:spcPct val="20000"/>
                        </a:spcBef>
                        <a:spcAft>
                          <a:spcPct val="0"/>
                        </a:spcAft>
                        <a:defRPr>
                          <a:solidFill>
                            <a:schemeClr val="tx1"/>
                          </a:solidFill>
                          <a:latin typeface="Arial" charset="0"/>
                          <a:ea typeface="Arial" charset="0"/>
                          <a:cs typeface="Arial" charset="0"/>
                        </a:defRPr>
                      </a:lvl8pPr>
                      <a:lvl9pPr marL="3886200" indent="-228600" eaLnBrk="0" fontAlgn="base" hangingPunct="0">
                        <a:spcBef>
                          <a:spcPct val="20000"/>
                        </a:spcBef>
                        <a:spcAft>
                          <a:spcPct val="0"/>
                        </a:spcAft>
                        <a:defRPr>
                          <a:solidFill>
                            <a:schemeClr val="tx1"/>
                          </a:solidFill>
                          <a:latin typeface="Arial" charset="0"/>
                          <a:ea typeface="Arial" charset="0"/>
                          <a:cs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altLang="fr-FR" sz="2000" b="1" i="0" u="none" strike="noStrike" cap="none" normalizeH="0" baseline="0" dirty="0">
                          <a:ln>
                            <a:noFill/>
                          </a:ln>
                          <a:solidFill>
                            <a:srgbClr val="FFFFFF"/>
                          </a:solidFill>
                          <a:effectLst/>
                          <a:latin typeface="Arial" charset="0"/>
                          <a:ea typeface="ＭＳ Ｐゴシック" charset="-128"/>
                        </a:rPr>
                        <a:t>APRES-MIDI</a:t>
                      </a:r>
                    </a:p>
                  </a:txBody>
                  <a:tcPr marL="91437" marR="91437" marT="45725" marB="45725" anchor="ctr" horzOverflow="overflow">
                    <a:lnL>
                      <a:noFill/>
                    </a:lnL>
                    <a:lnR>
                      <a:noFill/>
                    </a:lnR>
                    <a:lnT>
                      <a:noFill/>
                    </a:lnT>
                    <a:lnB>
                      <a:noFill/>
                    </a:lnB>
                    <a:lnTlToBr>
                      <a:noFill/>
                    </a:lnTlToBr>
                    <a:lnBlToTr>
                      <a:noFill/>
                    </a:lnBlToTr>
                    <a:solidFill>
                      <a:srgbClr val="22226D"/>
                    </a:solidFill>
                  </a:tcPr>
                </a:tc>
                <a:tc>
                  <a:txBody>
                    <a:bodyPr/>
                    <a:lstStyle>
                      <a:lvl1pPr marL="285750" indent="-285750">
                        <a:spcBef>
                          <a:spcPct val="20000"/>
                        </a:spcBef>
                        <a:defRPr sz="2800">
                          <a:solidFill>
                            <a:schemeClr val="tx1"/>
                          </a:solidFill>
                          <a:latin typeface="Arial" charset="0"/>
                          <a:ea typeface="ＭＳ Ｐゴシック" charset="-128"/>
                          <a:cs typeface="Arial" charset="0"/>
                        </a:defRPr>
                      </a:lvl1pPr>
                      <a:lvl2pPr marL="742950" indent="-285750">
                        <a:spcBef>
                          <a:spcPct val="20000"/>
                        </a:spcBef>
                        <a:defRPr sz="2400">
                          <a:solidFill>
                            <a:schemeClr val="tx1"/>
                          </a:solidFill>
                          <a:latin typeface="Arial" charset="0"/>
                          <a:ea typeface="Arial" charset="0"/>
                          <a:cs typeface="Arial" charset="0"/>
                        </a:defRPr>
                      </a:lvl2pPr>
                      <a:lvl3pPr marL="1143000" indent="-228600">
                        <a:spcBef>
                          <a:spcPct val="20000"/>
                        </a:spcBef>
                        <a:defRPr sz="2000">
                          <a:solidFill>
                            <a:schemeClr val="tx1"/>
                          </a:solidFill>
                          <a:latin typeface="Arial" charset="0"/>
                          <a:ea typeface="Arial" charset="0"/>
                          <a:cs typeface="Arial" charset="0"/>
                        </a:defRPr>
                      </a:lvl3pPr>
                      <a:lvl4pPr marL="1600200" indent="-228600">
                        <a:spcBef>
                          <a:spcPct val="20000"/>
                        </a:spcBef>
                        <a:defRPr>
                          <a:solidFill>
                            <a:schemeClr val="tx1"/>
                          </a:solidFill>
                          <a:latin typeface="Arial" charset="0"/>
                          <a:ea typeface="Arial" charset="0"/>
                          <a:cs typeface="Arial" charset="0"/>
                        </a:defRPr>
                      </a:lvl4pPr>
                      <a:lvl5pPr marL="2057400" indent="-228600">
                        <a:spcBef>
                          <a:spcPct val="20000"/>
                        </a:spcBef>
                        <a:defRPr>
                          <a:solidFill>
                            <a:schemeClr val="tx1"/>
                          </a:solidFill>
                          <a:latin typeface="Arial" charset="0"/>
                          <a:ea typeface="Arial" charset="0"/>
                          <a:cs typeface="Arial" charset="0"/>
                        </a:defRPr>
                      </a:lvl5pPr>
                      <a:lvl6pPr marL="2514600" indent="-228600" eaLnBrk="0" fontAlgn="base" hangingPunct="0">
                        <a:spcBef>
                          <a:spcPct val="20000"/>
                        </a:spcBef>
                        <a:spcAft>
                          <a:spcPct val="0"/>
                        </a:spcAft>
                        <a:defRPr>
                          <a:solidFill>
                            <a:schemeClr val="tx1"/>
                          </a:solidFill>
                          <a:latin typeface="Arial" charset="0"/>
                          <a:ea typeface="Arial" charset="0"/>
                          <a:cs typeface="Arial" charset="0"/>
                        </a:defRPr>
                      </a:lvl6pPr>
                      <a:lvl7pPr marL="2971800" indent="-228600" eaLnBrk="0" fontAlgn="base" hangingPunct="0">
                        <a:spcBef>
                          <a:spcPct val="20000"/>
                        </a:spcBef>
                        <a:spcAft>
                          <a:spcPct val="0"/>
                        </a:spcAft>
                        <a:defRPr>
                          <a:solidFill>
                            <a:schemeClr val="tx1"/>
                          </a:solidFill>
                          <a:latin typeface="Arial" charset="0"/>
                          <a:ea typeface="Arial" charset="0"/>
                          <a:cs typeface="Arial" charset="0"/>
                        </a:defRPr>
                      </a:lvl7pPr>
                      <a:lvl8pPr marL="3429000" indent="-228600" eaLnBrk="0" fontAlgn="base" hangingPunct="0">
                        <a:spcBef>
                          <a:spcPct val="20000"/>
                        </a:spcBef>
                        <a:spcAft>
                          <a:spcPct val="0"/>
                        </a:spcAft>
                        <a:defRPr>
                          <a:solidFill>
                            <a:schemeClr val="tx1"/>
                          </a:solidFill>
                          <a:latin typeface="Arial" charset="0"/>
                          <a:ea typeface="Arial" charset="0"/>
                          <a:cs typeface="Arial" charset="0"/>
                        </a:defRPr>
                      </a:lvl8pPr>
                      <a:lvl9pPr marL="3886200" indent="-228600" eaLnBrk="0" fontAlgn="base" hangingPunct="0">
                        <a:spcBef>
                          <a:spcPct val="20000"/>
                        </a:spcBef>
                        <a:spcAft>
                          <a:spcPct val="0"/>
                        </a:spcAft>
                        <a:defRPr>
                          <a:solidFill>
                            <a:schemeClr val="tx1"/>
                          </a:solidFill>
                          <a:latin typeface="Arial" charset="0"/>
                          <a:ea typeface="Arial" charset="0"/>
                          <a:cs typeface="Arial" charset="0"/>
                        </a:defRPr>
                      </a:lvl9pPr>
                    </a:lstStyle>
                    <a:p>
                      <a:pPr marL="285750" marR="0" lvl="0" indent="-285750" algn="l" defTabSz="914400" rtl="0" eaLnBrk="1" fontAlgn="base" latinLnBrk="0" hangingPunct="1">
                        <a:lnSpc>
                          <a:spcPct val="100000"/>
                        </a:lnSpc>
                        <a:spcBef>
                          <a:spcPct val="0"/>
                        </a:spcBef>
                        <a:spcAft>
                          <a:spcPct val="0"/>
                        </a:spcAft>
                        <a:buClrTx/>
                        <a:buSzTx/>
                        <a:buFont typeface="Wingdings" charset="2"/>
                        <a:buChar char="ü"/>
                        <a:tabLst/>
                      </a:pPr>
                      <a:r>
                        <a:rPr kumimoji="0" lang="fr-FR" altLang="fr-FR" sz="1800" b="0" i="0" u="none" strike="noStrike" cap="none" normalizeH="0" baseline="0" dirty="0">
                          <a:ln>
                            <a:noFill/>
                          </a:ln>
                          <a:solidFill>
                            <a:srgbClr val="FF0000"/>
                          </a:solidFill>
                          <a:effectLst/>
                          <a:latin typeface="Arial" charset="0"/>
                          <a:ea typeface="ＭＳ Ｐゴシック" charset="-128"/>
                        </a:rPr>
                        <a:t>Rappels de réglementation</a:t>
                      </a:r>
                    </a:p>
                    <a:p>
                      <a:pPr marL="285750" marR="0" lvl="0" indent="-285750" algn="l" defTabSz="914400" rtl="0" eaLnBrk="1" fontAlgn="base" latinLnBrk="0" hangingPunct="1">
                        <a:lnSpc>
                          <a:spcPct val="100000"/>
                        </a:lnSpc>
                        <a:spcBef>
                          <a:spcPct val="0"/>
                        </a:spcBef>
                        <a:spcAft>
                          <a:spcPct val="0"/>
                        </a:spcAft>
                        <a:buClrTx/>
                        <a:buSzTx/>
                        <a:buFont typeface="Wingdings" charset="2"/>
                        <a:buNone/>
                        <a:tabLst/>
                      </a:pPr>
                      <a:endParaRPr kumimoji="0" lang="fr-FR" altLang="fr-FR" sz="1800" b="0" i="0" u="none" strike="noStrike" cap="none" normalizeH="0" baseline="0" dirty="0">
                        <a:ln>
                          <a:noFill/>
                        </a:ln>
                        <a:solidFill>
                          <a:srgbClr val="FF0000"/>
                        </a:solidFill>
                        <a:effectLst/>
                        <a:latin typeface="Arial"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Wingdings" charset="2"/>
                        <a:buNone/>
                        <a:tabLst/>
                      </a:pPr>
                      <a:endParaRPr kumimoji="0" lang="fr-FR" altLang="fr-FR" sz="1800" b="0" i="0" u="none" strike="noStrike" cap="none" normalizeH="0" baseline="0" dirty="0">
                        <a:ln>
                          <a:noFill/>
                        </a:ln>
                        <a:solidFill>
                          <a:srgbClr val="FF0000"/>
                        </a:solidFill>
                        <a:effectLst/>
                        <a:latin typeface="Arial"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Wingdings" charset="2"/>
                        <a:buChar char="q"/>
                        <a:tabLst/>
                      </a:pPr>
                      <a:r>
                        <a:rPr kumimoji="0" lang="fr-FR" altLang="fr-FR" sz="1800" b="0" i="0" u="none" strike="noStrike" cap="none" normalizeH="0" baseline="0" dirty="0">
                          <a:ln>
                            <a:noFill/>
                          </a:ln>
                          <a:solidFill>
                            <a:srgbClr val="FF0000"/>
                          </a:solidFill>
                          <a:effectLst/>
                          <a:latin typeface="Arial" charset="0"/>
                          <a:ea typeface="ＭＳ Ｐゴシック" charset="-128"/>
                        </a:rPr>
                        <a:t>Atelier pédagogie pratique en salle</a:t>
                      </a:r>
                    </a:p>
                    <a:p>
                      <a:pPr marL="285750" marR="0" lvl="0" indent="-285750" algn="l" defTabSz="914400" rtl="0" eaLnBrk="1" fontAlgn="base" latinLnBrk="0" hangingPunct="1">
                        <a:lnSpc>
                          <a:spcPct val="100000"/>
                        </a:lnSpc>
                        <a:spcBef>
                          <a:spcPct val="0"/>
                        </a:spcBef>
                        <a:spcAft>
                          <a:spcPct val="0"/>
                        </a:spcAft>
                        <a:buClrTx/>
                        <a:buSzTx/>
                        <a:buFont typeface="Wingdings" charset="2"/>
                        <a:buChar char="q"/>
                        <a:tabLst/>
                      </a:pPr>
                      <a:r>
                        <a:rPr kumimoji="0" lang="fr-FR" altLang="fr-FR" sz="1800" b="0" i="0" u="none" strike="noStrike" cap="none" normalizeH="0" baseline="0" dirty="0">
                          <a:ln>
                            <a:noFill/>
                          </a:ln>
                          <a:solidFill>
                            <a:srgbClr val="FF0000"/>
                          </a:solidFill>
                          <a:effectLst/>
                          <a:latin typeface="Arial" charset="0"/>
                          <a:ea typeface="ＭＳ Ｐゴシック" charset="-128"/>
                        </a:rPr>
                        <a:t>Application dans la fosse</a:t>
                      </a:r>
                    </a:p>
                  </a:txBody>
                  <a:tcPr marL="91437" marR="91437" marT="45725" marB="45725" horzOverflow="overflow">
                    <a:lnL>
                      <a:noFill/>
                    </a:lnL>
                    <a:lnR>
                      <a:noFill/>
                    </a:lnR>
                    <a:lnT>
                      <a:noFill/>
                    </a:lnT>
                    <a:lnB>
                      <a:noFill/>
                    </a:lnB>
                    <a:lnTlToBr>
                      <a:noFill/>
                    </a:lnTlToBr>
                    <a:lnBlToTr>
                      <a:noFill/>
                    </a:lnBlToTr>
                    <a:solidFill>
                      <a:srgbClr val="22226D"/>
                    </a:solidFill>
                  </a:tcPr>
                </a:tc>
                <a:tc>
                  <a:txBody>
                    <a:bodyPr/>
                    <a:lstStyle>
                      <a:lvl1pPr marL="285750" indent="-285750">
                        <a:spcBef>
                          <a:spcPct val="20000"/>
                        </a:spcBef>
                        <a:defRPr sz="2800">
                          <a:solidFill>
                            <a:schemeClr val="tx1"/>
                          </a:solidFill>
                          <a:latin typeface="Arial" charset="0"/>
                          <a:ea typeface="ＭＳ Ｐゴシック" charset="-128"/>
                          <a:cs typeface="Arial" charset="0"/>
                        </a:defRPr>
                      </a:lvl1pPr>
                      <a:lvl2pPr marL="742950" indent="-285750">
                        <a:spcBef>
                          <a:spcPct val="20000"/>
                        </a:spcBef>
                        <a:defRPr sz="2400">
                          <a:solidFill>
                            <a:schemeClr val="tx1"/>
                          </a:solidFill>
                          <a:latin typeface="Arial" charset="0"/>
                          <a:ea typeface="Arial" charset="0"/>
                          <a:cs typeface="Arial" charset="0"/>
                        </a:defRPr>
                      </a:lvl2pPr>
                      <a:lvl3pPr marL="1143000" indent="-228600">
                        <a:spcBef>
                          <a:spcPct val="20000"/>
                        </a:spcBef>
                        <a:defRPr sz="2000">
                          <a:solidFill>
                            <a:schemeClr val="tx1"/>
                          </a:solidFill>
                          <a:latin typeface="Arial" charset="0"/>
                          <a:ea typeface="Arial" charset="0"/>
                          <a:cs typeface="Arial" charset="0"/>
                        </a:defRPr>
                      </a:lvl3pPr>
                      <a:lvl4pPr marL="1600200" indent="-228600">
                        <a:spcBef>
                          <a:spcPct val="20000"/>
                        </a:spcBef>
                        <a:defRPr>
                          <a:solidFill>
                            <a:schemeClr val="tx1"/>
                          </a:solidFill>
                          <a:latin typeface="Arial" charset="0"/>
                          <a:ea typeface="Arial" charset="0"/>
                          <a:cs typeface="Arial" charset="0"/>
                        </a:defRPr>
                      </a:lvl4pPr>
                      <a:lvl5pPr marL="2057400" indent="-228600">
                        <a:spcBef>
                          <a:spcPct val="20000"/>
                        </a:spcBef>
                        <a:defRPr>
                          <a:solidFill>
                            <a:schemeClr val="tx1"/>
                          </a:solidFill>
                          <a:latin typeface="Arial" charset="0"/>
                          <a:ea typeface="Arial" charset="0"/>
                          <a:cs typeface="Arial" charset="0"/>
                        </a:defRPr>
                      </a:lvl5pPr>
                      <a:lvl6pPr marL="2514600" indent="-228600" eaLnBrk="0" fontAlgn="base" hangingPunct="0">
                        <a:spcBef>
                          <a:spcPct val="20000"/>
                        </a:spcBef>
                        <a:spcAft>
                          <a:spcPct val="0"/>
                        </a:spcAft>
                        <a:defRPr>
                          <a:solidFill>
                            <a:schemeClr val="tx1"/>
                          </a:solidFill>
                          <a:latin typeface="Arial" charset="0"/>
                          <a:ea typeface="Arial" charset="0"/>
                          <a:cs typeface="Arial" charset="0"/>
                        </a:defRPr>
                      </a:lvl6pPr>
                      <a:lvl7pPr marL="2971800" indent="-228600" eaLnBrk="0" fontAlgn="base" hangingPunct="0">
                        <a:spcBef>
                          <a:spcPct val="20000"/>
                        </a:spcBef>
                        <a:spcAft>
                          <a:spcPct val="0"/>
                        </a:spcAft>
                        <a:defRPr>
                          <a:solidFill>
                            <a:schemeClr val="tx1"/>
                          </a:solidFill>
                          <a:latin typeface="Arial" charset="0"/>
                          <a:ea typeface="Arial" charset="0"/>
                          <a:cs typeface="Arial" charset="0"/>
                        </a:defRPr>
                      </a:lvl7pPr>
                      <a:lvl8pPr marL="3429000" indent="-228600" eaLnBrk="0" fontAlgn="base" hangingPunct="0">
                        <a:spcBef>
                          <a:spcPct val="20000"/>
                        </a:spcBef>
                        <a:spcAft>
                          <a:spcPct val="0"/>
                        </a:spcAft>
                        <a:defRPr>
                          <a:solidFill>
                            <a:schemeClr val="tx1"/>
                          </a:solidFill>
                          <a:latin typeface="Arial" charset="0"/>
                          <a:ea typeface="Arial" charset="0"/>
                          <a:cs typeface="Arial" charset="0"/>
                        </a:defRPr>
                      </a:lvl8pPr>
                      <a:lvl9pPr marL="3886200" indent="-228600" eaLnBrk="0" fontAlgn="base" hangingPunct="0">
                        <a:spcBef>
                          <a:spcPct val="20000"/>
                        </a:spcBef>
                        <a:spcAft>
                          <a:spcPct val="0"/>
                        </a:spcAft>
                        <a:defRPr>
                          <a:solidFill>
                            <a:schemeClr val="tx1"/>
                          </a:solidFill>
                          <a:latin typeface="Arial" charset="0"/>
                          <a:ea typeface="Arial" charset="0"/>
                          <a:cs typeface="Arial" charset="0"/>
                        </a:defRPr>
                      </a:lvl9pPr>
                    </a:lstStyle>
                    <a:p>
                      <a:pPr marL="285750" marR="0" lvl="0" indent="-285750" algn="l" defTabSz="914400" rtl="0" eaLnBrk="1" fontAlgn="base" latinLnBrk="0" hangingPunct="1">
                        <a:lnSpc>
                          <a:spcPct val="100000"/>
                        </a:lnSpc>
                        <a:spcBef>
                          <a:spcPct val="0"/>
                        </a:spcBef>
                        <a:spcAft>
                          <a:spcPct val="0"/>
                        </a:spcAft>
                        <a:buClrTx/>
                        <a:buSzTx/>
                        <a:buFont typeface="Wingdings" charset="2"/>
                        <a:buChar char="q"/>
                        <a:tabLst/>
                      </a:pPr>
                      <a:r>
                        <a:rPr kumimoji="0" lang="fr-FR" altLang="fr-FR" sz="1800" b="0" i="0" u="none" strike="noStrike" cap="none" normalizeH="0" baseline="0" dirty="0">
                          <a:ln>
                            <a:noFill/>
                          </a:ln>
                          <a:solidFill>
                            <a:srgbClr val="FFFFFF"/>
                          </a:solidFill>
                          <a:effectLst/>
                          <a:latin typeface="Arial" charset="0"/>
                          <a:ea typeface="ＭＳ Ｐゴシック" charset="-128"/>
                        </a:rPr>
                        <a:t>Atelier de pédagogique théorique</a:t>
                      </a:r>
                    </a:p>
                    <a:p>
                      <a:pPr marL="285750" marR="0" lvl="0" indent="-285750" algn="l" defTabSz="914400" rtl="0" eaLnBrk="1" fontAlgn="base" latinLnBrk="0" hangingPunct="1">
                        <a:lnSpc>
                          <a:spcPct val="100000"/>
                        </a:lnSpc>
                        <a:spcBef>
                          <a:spcPct val="0"/>
                        </a:spcBef>
                        <a:spcAft>
                          <a:spcPct val="0"/>
                        </a:spcAft>
                        <a:buClrTx/>
                        <a:buSzTx/>
                        <a:buFont typeface="Wingdings" charset="2"/>
                        <a:buNone/>
                        <a:tabLst/>
                      </a:pPr>
                      <a:endParaRPr kumimoji="0" lang="fr-FR" altLang="fr-FR" sz="1800" b="0" i="0" u="none" strike="noStrike" cap="none" normalizeH="0" baseline="0" dirty="0">
                        <a:ln>
                          <a:noFill/>
                        </a:ln>
                        <a:solidFill>
                          <a:srgbClr val="FFFFFF"/>
                        </a:solidFill>
                        <a:effectLst/>
                        <a:latin typeface="Arial" charset="0"/>
                        <a:ea typeface="ＭＳ Ｐゴシック" charset="-128"/>
                      </a:endParaRPr>
                    </a:p>
                    <a:p>
                      <a:pPr marL="285750" marR="0" lvl="0" indent="-285750" algn="l" defTabSz="914400" rtl="0" eaLnBrk="1" fontAlgn="base" latinLnBrk="0" hangingPunct="1">
                        <a:lnSpc>
                          <a:spcPct val="100000"/>
                        </a:lnSpc>
                        <a:spcBef>
                          <a:spcPct val="0"/>
                        </a:spcBef>
                        <a:spcAft>
                          <a:spcPct val="0"/>
                        </a:spcAft>
                        <a:buClrTx/>
                        <a:buSzTx/>
                        <a:buFont typeface="Wingdings" charset="2"/>
                        <a:buChar char="q"/>
                        <a:tabLst/>
                      </a:pPr>
                      <a:r>
                        <a:rPr kumimoji="0" lang="fr-FR" altLang="fr-FR" sz="1800" b="0" i="0" u="none" strike="noStrike" cap="none" normalizeH="0" baseline="0" dirty="0">
                          <a:ln>
                            <a:noFill/>
                          </a:ln>
                          <a:solidFill>
                            <a:srgbClr val="FFFFFF"/>
                          </a:solidFill>
                          <a:effectLst/>
                          <a:latin typeface="Arial" charset="0"/>
                          <a:ea typeface="ＭＳ Ｐゴシック" charset="-128"/>
                        </a:rPr>
                        <a:t>Atelier pédagogie pratique en salle</a:t>
                      </a:r>
                    </a:p>
                    <a:p>
                      <a:pPr marL="285750" marR="0" lvl="0" indent="-285750" algn="l" defTabSz="914400" rtl="0" eaLnBrk="1" fontAlgn="base" latinLnBrk="0" hangingPunct="1">
                        <a:lnSpc>
                          <a:spcPct val="100000"/>
                        </a:lnSpc>
                        <a:spcBef>
                          <a:spcPct val="0"/>
                        </a:spcBef>
                        <a:spcAft>
                          <a:spcPct val="0"/>
                        </a:spcAft>
                        <a:buClrTx/>
                        <a:buSzTx/>
                        <a:buFont typeface="Wingdings" charset="2"/>
                        <a:buChar char="q"/>
                        <a:tabLst/>
                      </a:pPr>
                      <a:r>
                        <a:rPr kumimoji="0" lang="fr-FR" altLang="fr-FR" sz="1800" b="0" i="0" u="none" strike="noStrike" cap="none" normalizeH="0" baseline="0" dirty="0">
                          <a:ln>
                            <a:noFill/>
                          </a:ln>
                          <a:solidFill>
                            <a:srgbClr val="FFFFFF"/>
                          </a:solidFill>
                          <a:effectLst/>
                          <a:latin typeface="Arial" charset="0"/>
                          <a:ea typeface="ＭＳ Ｐゴシック" charset="-128"/>
                        </a:rPr>
                        <a:t>Application dans la fosse</a:t>
                      </a:r>
                    </a:p>
                  </a:txBody>
                  <a:tcPr marL="91437" marR="91437" marT="45725" marB="45725" horzOverflow="overflow">
                    <a:lnL>
                      <a:noFill/>
                    </a:lnL>
                    <a:lnR>
                      <a:noFill/>
                    </a:lnR>
                    <a:lnT>
                      <a:noFill/>
                    </a:lnT>
                    <a:lnB>
                      <a:noFill/>
                    </a:lnB>
                    <a:lnTlToBr>
                      <a:noFill/>
                    </a:lnTlToBr>
                    <a:lnBlToTr>
                      <a:noFill/>
                    </a:lnBlToTr>
                    <a:solidFill>
                      <a:srgbClr val="22226D"/>
                    </a:solidFill>
                  </a:tcPr>
                </a:tc>
              </a:tr>
            </a:tbl>
          </a:graphicData>
        </a:graphic>
      </p:graphicFrame>
    </p:spTree>
  </p:cSld>
  <p:clrMapOvr>
    <a:masterClrMapping/>
  </p:clrMapOvr>
  <p:transition spd="slow">
    <p:wip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79388" y="188913"/>
            <a:ext cx="7632700" cy="1295400"/>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Espaces de pratique en fonction des brevets fédéraux (air)</a:t>
            </a:r>
          </a:p>
        </p:txBody>
      </p:sp>
      <p:graphicFrame>
        <p:nvGraphicFramePr>
          <p:cNvPr id="28705" name="Group 33"/>
          <p:cNvGraphicFramePr>
            <a:graphicFrameLocks noGrp="1"/>
          </p:cNvGraphicFramePr>
          <p:nvPr>
            <p:ph type="tbl" idx="1"/>
            <p:extLst>
              <p:ext uri="{D42A27DB-BD31-4B8C-83A1-F6EECF244321}">
                <p14:modId xmlns:p14="http://schemas.microsoft.com/office/powerpoint/2010/main" val="393709883"/>
              </p:ext>
            </p:extLst>
          </p:nvPr>
        </p:nvGraphicFramePr>
        <p:xfrm>
          <a:off x="179512" y="1916832"/>
          <a:ext cx="8785225" cy="4512320"/>
        </p:xfrm>
        <a:graphic>
          <a:graphicData uri="http://schemas.openxmlformats.org/drawingml/2006/table">
            <a:tbl>
              <a:tblPr>
                <a:tableStyleId>{08FB837D-C827-4EFA-A057-4D05807E0F7C}</a:tableStyleId>
              </a:tblPr>
              <a:tblGrid>
                <a:gridCol w="2089150">
                  <a:extLst>
                    <a:ext uri="{9D8B030D-6E8A-4147-A177-3AD203B41FA5}"/>
                  </a:extLst>
                </a:gridCol>
                <a:gridCol w="1727200">
                  <a:extLst>
                    <a:ext uri="{9D8B030D-6E8A-4147-A177-3AD203B41FA5}"/>
                  </a:extLst>
                </a:gridCol>
                <a:gridCol w="4968875">
                  <a:extLst>
                    <a:ext uri="{9D8B030D-6E8A-4147-A177-3AD203B41FA5}"/>
                  </a:extLst>
                </a:gridCol>
              </a:tblGrid>
              <a:tr h="1149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Espace d’évolution</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Plongeur encadré</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Plongeur autonome</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extLst>
                  <a:ext uri="{0D108BD9-81ED-4DB2-BD59-A6C34878D82A}"/>
                </a:extLst>
              </a:tr>
              <a:tr h="630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0 à 6 m</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4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4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extLst>
                  <a:ext uri="{0D108BD9-81ED-4DB2-BD59-A6C34878D82A}"/>
                </a:extLst>
              </a:tr>
              <a:tr h="630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0 à 12 m</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4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ts val="0"/>
                        </a:spcBef>
                        <a:spcAft>
                          <a:spcPct val="0"/>
                        </a:spcAft>
                        <a:buClrTx/>
                        <a:buSzTx/>
                        <a:buFontTx/>
                        <a:buNone/>
                        <a:tabLst/>
                      </a:pPr>
                      <a:r>
                        <a:rPr kumimoji="0" lang="fr-FR" sz="2400" u="none" strike="noStrike" cap="none" normalizeH="0" baseline="0" dirty="0">
                          <a:ln>
                            <a:noFill/>
                          </a:ln>
                          <a:effectLst/>
                        </a:rPr>
                        <a:t>N1 + PA12</a:t>
                      </a:r>
                    </a:p>
                    <a:p>
                      <a:pPr marL="0" marR="0" lvl="0" indent="0" algn="ctr" defTabSz="914400" rtl="0" eaLnBrk="1" fontAlgn="base" latinLnBrk="0" hangingPunct="1">
                        <a:lnSpc>
                          <a:spcPct val="100000"/>
                        </a:lnSpc>
                        <a:spcBef>
                          <a:spcPts val="0"/>
                        </a:spcBef>
                        <a:spcAft>
                          <a:spcPct val="0"/>
                        </a:spcAft>
                        <a:buClrTx/>
                        <a:buSzTx/>
                        <a:buFontTx/>
                        <a:buNone/>
                        <a:tabLst/>
                      </a:pPr>
                      <a:r>
                        <a:rPr kumimoji="0" lang="fr-FR" sz="2400" u="none" strike="noStrike" cap="none" normalizeH="0" baseline="0" dirty="0">
                          <a:ln>
                            <a:noFill/>
                          </a:ln>
                          <a:effectLst/>
                        </a:rPr>
                        <a:t> avec autonomie partielle</a:t>
                      </a:r>
                    </a:p>
                  </a:txBody>
                  <a:tcPr marT="45724" marB="45724" anchor="ctr" horzOverflow="overflow"/>
                </a:tc>
                <a:extLst>
                  <a:ext uri="{0D108BD9-81ED-4DB2-BD59-A6C34878D82A}"/>
                </a:extLst>
              </a:tr>
              <a:tr h="6492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0 à 20 m</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u="none" strike="noStrike" cap="none" normalizeH="0" baseline="0" dirty="0">
                          <a:ln>
                            <a:noFill/>
                          </a:ln>
                          <a:effectLst/>
                        </a:rPr>
                        <a:t>N1</a:t>
                      </a:r>
                      <a:endParaRPr kumimoji="0" lang="fr-FR" sz="24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u="none" strike="noStrike" cap="none" normalizeH="0" baseline="0" dirty="0">
                          <a:ln>
                            <a:noFill/>
                          </a:ln>
                          <a:effectLst/>
                        </a:rPr>
                        <a:t>N2 avec autonomie partielle</a:t>
                      </a:r>
                      <a:endParaRPr kumimoji="0" lang="fr-FR" sz="24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extLst>
                  <a:ext uri="{0D108BD9-81ED-4DB2-BD59-A6C34878D82A}"/>
                </a:extLst>
              </a:tr>
              <a:tr h="630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0 à 40 m</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u="none" strike="noStrike" cap="none" normalizeH="0" baseline="0" dirty="0">
                          <a:ln>
                            <a:noFill/>
                          </a:ln>
                          <a:effectLst/>
                        </a:rPr>
                        <a:t>N2</a:t>
                      </a:r>
                      <a:endParaRPr kumimoji="0" lang="fr-FR" sz="24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u="none" strike="noStrike" cap="none" normalizeH="0" baseline="0" dirty="0">
                          <a:ln>
                            <a:noFill/>
                          </a:ln>
                          <a:effectLst/>
                        </a:rPr>
                        <a:t>N3 avec autonomie totale </a:t>
                      </a:r>
                      <a:endParaRPr kumimoji="0" lang="fr-FR" sz="24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extLst>
                  <a:ext uri="{0D108BD9-81ED-4DB2-BD59-A6C34878D82A}"/>
                </a:extLst>
              </a:tr>
              <a:tr h="630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0 à 60 m</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u="none" strike="noStrike" cap="none" normalizeH="0" baseline="0" dirty="0">
                          <a:ln>
                            <a:noFill/>
                          </a:ln>
                          <a:effectLst/>
                        </a:rPr>
                        <a:t>N3</a:t>
                      </a:r>
                      <a:endParaRPr kumimoji="0" lang="fr-FR" sz="24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u="none" strike="noStrike" cap="none" normalizeH="0" baseline="0" dirty="0">
                          <a:ln>
                            <a:noFill/>
                          </a:ln>
                          <a:effectLst/>
                        </a:rPr>
                        <a:t>N3 avec autonomie </a:t>
                      </a:r>
                      <a:r>
                        <a:rPr kumimoji="0" lang="fr-FR" sz="2400" u="sng" strike="noStrike" cap="none" normalizeH="0" baseline="0" dirty="0">
                          <a:ln>
                            <a:noFill/>
                          </a:ln>
                          <a:effectLst/>
                        </a:rPr>
                        <a:t>partielle</a:t>
                      </a:r>
                      <a:endParaRPr kumimoji="0" lang="fr-FR" sz="2400" b="1" i="0" u="sng"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24" marB="45724" anchor="ctr" horzOverflow="overflow"/>
                </a:tc>
                <a:extLst>
                  <a:ext uri="{0D108BD9-81ED-4DB2-BD59-A6C34878D82A}"/>
                </a:extLst>
              </a:tr>
            </a:tbl>
          </a:graphicData>
        </a:graphic>
      </p:graphicFrame>
    </p:spTree>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250825" y="201613"/>
            <a:ext cx="7561263" cy="1355725"/>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Les qualifications de notre fédération</a:t>
            </a:r>
          </a:p>
        </p:txBody>
      </p:sp>
      <p:sp>
        <p:nvSpPr>
          <p:cNvPr id="35843" name="Rectangle 3"/>
          <p:cNvSpPr>
            <a:spLocks noGrp="1" noChangeArrowheads="1"/>
          </p:cNvSpPr>
          <p:nvPr>
            <p:ph idx="1"/>
          </p:nvPr>
        </p:nvSpPr>
        <p:spPr>
          <a:xfrm>
            <a:off x="250825" y="5805488"/>
            <a:ext cx="8713788" cy="863600"/>
          </a:xfrm>
          <a:ln>
            <a:solidFill>
              <a:srgbClr val="000000"/>
            </a:solidFill>
            <a:miter lim="800000"/>
            <a:headEnd/>
            <a:tailEnd/>
          </a:ln>
        </p:spPr>
        <p:txBody>
          <a:bodyPr/>
          <a:lstStyle/>
          <a:p>
            <a:pPr eaLnBrk="1" hangingPunct="1">
              <a:buFont typeface="Wingdings" charset="2"/>
              <a:buChar char="q"/>
            </a:pPr>
            <a:r>
              <a:rPr lang="fr-FR" altLang="fr-FR" sz="2400" dirty="0">
                <a:latin typeface="Times New Roman" charset="0"/>
                <a:ea typeface="ＭＳ Ｐゴシック" charset="-128"/>
              </a:rPr>
              <a:t> Leur obtention a un </a:t>
            </a:r>
            <a:r>
              <a:rPr lang="fr-FR" altLang="fr-FR" sz="2400" b="1" dirty="0">
                <a:latin typeface="Times New Roman" charset="0"/>
                <a:ea typeface="ＭＳ Ｐゴシック" charset="-128"/>
              </a:rPr>
              <a:t>CARACTÈRE DÉFINITIF</a:t>
            </a:r>
            <a:r>
              <a:rPr lang="fr-FR" altLang="fr-FR" sz="2400" dirty="0">
                <a:latin typeface="Times New Roman" charset="0"/>
                <a:ea typeface="ＭＳ Ｐゴシック" charset="-128"/>
              </a:rPr>
              <a:t>, il y a délivrance d’une attestation (carte FFESSM/INTERNATIONAL).</a:t>
            </a:r>
          </a:p>
        </p:txBody>
      </p:sp>
      <p:sp>
        <p:nvSpPr>
          <p:cNvPr id="2" name="ZoneTexte 1"/>
          <p:cNvSpPr txBox="1"/>
          <p:nvPr/>
        </p:nvSpPr>
        <p:spPr>
          <a:xfrm>
            <a:off x="267729" y="2564904"/>
            <a:ext cx="8697913" cy="3170099"/>
          </a:xfrm>
          <a:prstGeom prst="rect">
            <a:avLst/>
          </a:prstGeom>
          <a:noFill/>
          <a:ln>
            <a:solidFill>
              <a:srgbClr val="660066"/>
            </a:solidFill>
          </a:ln>
        </p:spPr>
        <p:txBody>
          <a:bodyPr>
            <a:spAutoFit/>
          </a:bodyPr>
          <a:lstStyle/>
          <a:p>
            <a:pPr eaLnBrk="1" hangingPunct="1">
              <a:defRPr/>
            </a:pPr>
            <a:r>
              <a:rPr lang="fr-FR"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rPr>
              <a:t>PA12</a:t>
            </a:r>
            <a:endParaRPr lang="fr-FR"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endParaRPr>
          </a:p>
          <a:p>
            <a:pPr eaLnBrk="1" hangingPunct="1">
              <a:tabLst>
                <a:tab pos="1431925" algn="l"/>
                <a:tab pos="2874963" algn="l"/>
              </a:tabLst>
              <a:defRPr/>
            </a:pPr>
            <a:r>
              <a:rPr lang="fr-FR"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rPr>
              <a:t>	</a:t>
            </a:r>
            <a:r>
              <a:rPr lang="fr-FR"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rPr>
              <a:t>PA20</a:t>
            </a:r>
            <a:endParaRPr lang="fr-FR"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endParaRPr>
          </a:p>
          <a:p>
            <a:pPr eaLnBrk="1" hangingPunct="1">
              <a:tabLst>
                <a:tab pos="2874963" algn="l"/>
              </a:tabLst>
              <a:defRPr/>
            </a:pPr>
            <a:r>
              <a:rPr lang="fr-FR"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rPr>
              <a:t>	</a:t>
            </a:r>
            <a:r>
              <a:rPr lang="fr-FR"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rPr>
              <a:t>PE40</a:t>
            </a:r>
            <a:endParaRPr lang="fr-FR"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endParaRPr>
          </a:p>
          <a:p>
            <a:pPr eaLnBrk="1" hangingPunct="1">
              <a:tabLst>
                <a:tab pos="4306888" algn="l"/>
              </a:tabLst>
              <a:defRPr/>
            </a:pPr>
            <a:r>
              <a:rPr lang="fr-FR"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rPr>
              <a:t>	</a:t>
            </a:r>
            <a:r>
              <a:rPr lang="fr-FR"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rPr>
              <a:t>PA40</a:t>
            </a:r>
            <a:endParaRPr lang="fr-FR"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endParaRPr>
          </a:p>
          <a:p>
            <a:pPr eaLnBrk="1" hangingPunct="1">
              <a:tabLst>
                <a:tab pos="4306888" algn="l"/>
                <a:tab pos="5738813" algn="l"/>
              </a:tabLst>
              <a:defRPr/>
            </a:pPr>
            <a:r>
              <a:rPr lang="fr-FR"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rPr>
              <a:t>		</a:t>
            </a:r>
            <a:r>
              <a:rPr lang="fr-FR"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rPr>
              <a:t>PE60</a:t>
            </a:r>
            <a:endParaRPr lang="fr-FR"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a typeface="ＭＳ Ｐゴシック" charset="0"/>
              <a:cs typeface="ＭＳ Ｐゴシック" charset="0"/>
            </a:endParaRPr>
          </a:p>
        </p:txBody>
      </p:sp>
      <p:sp>
        <p:nvSpPr>
          <p:cNvPr id="35845" name="Rectangle 2"/>
          <p:cNvSpPr>
            <a:spLocks noChangeArrowheads="1"/>
          </p:cNvSpPr>
          <p:nvPr/>
        </p:nvSpPr>
        <p:spPr bwMode="auto">
          <a:xfrm>
            <a:off x="250825" y="1844675"/>
            <a:ext cx="8697913" cy="6461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defTabSz="457200">
              <a:spcBef>
                <a:spcPct val="20000"/>
              </a:spcBef>
              <a:buChar char="•"/>
              <a:defRPr sz="3200">
                <a:solidFill>
                  <a:schemeClr val="tx1"/>
                </a:solidFill>
                <a:latin typeface="Arial" charset="0"/>
                <a:ea typeface="ＭＳ Ｐゴシック" charset="-128"/>
                <a:cs typeface="Arial" charset="0"/>
              </a:defRPr>
            </a:lvl1pPr>
            <a:lvl2pPr marL="742950" indent="-285750" defTabSz="457200">
              <a:spcBef>
                <a:spcPct val="20000"/>
              </a:spcBef>
              <a:buChar char="–"/>
              <a:defRPr sz="2800">
                <a:solidFill>
                  <a:schemeClr val="tx1"/>
                </a:solidFill>
                <a:latin typeface="Arial" charset="0"/>
                <a:ea typeface="Arial" charset="0"/>
                <a:cs typeface="Arial" charset="0"/>
              </a:defRPr>
            </a:lvl2pPr>
            <a:lvl3pPr marL="1143000" indent="-228600" defTabSz="457200">
              <a:spcBef>
                <a:spcPct val="20000"/>
              </a:spcBef>
              <a:buChar char="•"/>
              <a:defRPr sz="2400">
                <a:solidFill>
                  <a:schemeClr val="tx1"/>
                </a:solidFill>
                <a:latin typeface="Arial" charset="0"/>
                <a:ea typeface="Arial" charset="0"/>
                <a:cs typeface="Arial" charset="0"/>
              </a:defRPr>
            </a:lvl3pPr>
            <a:lvl4pPr marL="1600200" indent="-228600" defTabSz="457200">
              <a:spcBef>
                <a:spcPct val="20000"/>
              </a:spcBef>
              <a:buChar char="–"/>
              <a:defRPr sz="2000">
                <a:solidFill>
                  <a:schemeClr val="tx1"/>
                </a:solidFill>
                <a:latin typeface="Arial" charset="0"/>
                <a:ea typeface="Arial" charset="0"/>
                <a:cs typeface="Arial" charset="0"/>
              </a:defRPr>
            </a:lvl4pPr>
            <a:lvl5pPr marL="2057400" indent="-228600" defTabSz="457200">
              <a:spcBef>
                <a:spcPct val="20000"/>
              </a:spcBef>
              <a:buChar char="»"/>
              <a:defRPr sz="2000">
                <a:solidFill>
                  <a:schemeClr val="tx1"/>
                </a:solidFill>
                <a:latin typeface="Arial" charset="0"/>
                <a:ea typeface="Arial" charset="0"/>
                <a:cs typeface="Arial" charset="0"/>
              </a:defRPr>
            </a:lvl5pPr>
            <a:lvl6pPr marL="25146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defTabSz="4572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buFont typeface="Wingdings" charset="2"/>
              <a:buChar char="q"/>
            </a:pPr>
            <a:r>
              <a:rPr lang="fr-FR" altLang="fr-FR" sz="1800" dirty="0">
                <a:solidFill>
                  <a:srgbClr val="000000"/>
                </a:solidFill>
              </a:rPr>
              <a:t> </a:t>
            </a:r>
            <a:r>
              <a:rPr lang="fr-FR" altLang="fr-FR" sz="1800" b="1" dirty="0">
                <a:solidFill>
                  <a:srgbClr val="000000"/>
                </a:solidFill>
              </a:rPr>
              <a:t>La CTN </a:t>
            </a:r>
            <a:r>
              <a:rPr lang="fr-FR" altLang="fr-FR" sz="1800" dirty="0">
                <a:solidFill>
                  <a:srgbClr val="000000"/>
                </a:solidFill>
              </a:rPr>
              <a:t>a créé </a:t>
            </a:r>
            <a:r>
              <a:rPr lang="fr-FR" altLang="fr-FR" sz="1800" b="1" dirty="0">
                <a:solidFill>
                  <a:srgbClr val="000000"/>
                </a:solidFill>
              </a:rPr>
              <a:t>5 qualifications </a:t>
            </a:r>
            <a:r>
              <a:rPr lang="fr-FR" altLang="fr-FR" sz="1800" dirty="0">
                <a:solidFill>
                  <a:srgbClr val="000000"/>
                </a:solidFill>
              </a:rPr>
              <a:t>qui s’intègrent dans la hiérarchie de nos brevets et qui sont </a:t>
            </a:r>
            <a:r>
              <a:rPr lang="fr-FR" altLang="fr-FR" sz="1800" b="1" dirty="0">
                <a:solidFill>
                  <a:srgbClr val="000000"/>
                </a:solidFill>
              </a:rPr>
              <a:t>INSCRITES dans le MFT</a:t>
            </a:r>
            <a:endParaRPr lang="fr-FR" altLang="fr-FR" sz="1800" dirty="0">
              <a:solidFill>
                <a:srgbClr val="000000"/>
              </a:solidFill>
            </a:endParaRPr>
          </a:p>
        </p:txBody>
      </p:sp>
    </p:spTree>
  </p:cSld>
  <p:clrMapOvr>
    <a:masterClrMapping/>
  </p:clrMapOvr>
  <p:transition spd="slow">
    <p:wip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250825" y="125413"/>
            <a:ext cx="7416800" cy="1358900"/>
          </a:xfrm>
          <a:solidFill>
            <a:srgbClr val="000000"/>
          </a:solidFill>
          <a:ln>
            <a:solidFill>
              <a:srgbClr val="000000"/>
            </a:solidFill>
            <a:miter lim="800000"/>
            <a:headEnd/>
            <a:tailEnd/>
          </a:ln>
        </p:spPr>
        <p:txBody>
          <a:bodyPr/>
          <a:lstStyle/>
          <a:p>
            <a:pPr algn="l" eaLnBrk="1" hangingPunct="1"/>
            <a:r>
              <a:rPr lang="fr-FR" altLang="fr-FR" sz="3600" b="1" u="sng" dirty="0">
                <a:solidFill>
                  <a:srgbClr val="FFFFFF"/>
                </a:solidFill>
                <a:latin typeface="Times New Roman" charset="0"/>
                <a:ea typeface="ＭＳ Ｐゴシック" charset="-128"/>
              </a:rPr>
              <a:t>Espaces de pratique en fonction DES QUALIFICATIONS FÉDÉRALES</a:t>
            </a:r>
          </a:p>
        </p:txBody>
      </p:sp>
      <p:graphicFrame>
        <p:nvGraphicFramePr>
          <p:cNvPr id="29729" name="Group 33"/>
          <p:cNvGraphicFramePr>
            <a:graphicFrameLocks noGrp="1"/>
          </p:cNvGraphicFramePr>
          <p:nvPr>
            <p:ph type="tbl" idx="1"/>
            <p:extLst>
              <p:ext uri="{D42A27DB-BD31-4B8C-83A1-F6EECF244321}">
                <p14:modId xmlns:p14="http://schemas.microsoft.com/office/powerpoint/2010/main" val="126897416"/>
              </p:ext>
            </p:extLst>
          </p:nvPr>
        </p:nvGraphicFramePr>
        <p:xfrm>
          <a:off x="250825" y="1772816"/>
          <a:ext cx="8640959" cy="4695377"/>
        </p:xfrm>
        <a:graphic>
          <a:graphicData uri="http://schemas.openxmlformats.org/drawingml/2006/table">
            <a:tbl>
              <a:tblPr>
                <a:tableStyleId>{08FB837D-C827-4EFA-A057-4D05807E0F7C}</a:tableStyleId>
              </a:tblPr>
              <a:tblGrid>
                <a:gridCol w="2880320">
                  <a:extLst>
                    <a:ext uri="{9D8B030D-6E8A-4147-A177-3AD203B41FA5}"/>
                  </a:extLst>
                </a:gridCol>
                <a:gridCol w="2880319">
                  <a:extLst>
                    <a:ext uri="{9D8B030D-6E8A-4147-A177-3AD203B41FA5}"/>
                  </a:extLst>
                </a:gridCol>
                <a:gridCol w="2880320">
                  <a:extLst>
                    <a:ext uri="{9D8B030D-6E8A-4147-A177-3AD203B41FA5}"/>
                  </a:extLst>
                </a:gridCol>
              </a:tblGrid>
              <a:tr h="995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Espace d’évolution</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Plongeur ENCADRÉ</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Plongeur AUTONOME</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extLst>
                  <a:ext uri="{0D108BD9-81ED-4DB2-BD59-A6C34878D82A}"/>
                </a:extLst>
              </a:tr>
              <a:tr h="722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6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extLst>
                  <a:ext uri="{0D108BD9-81ED-4DB2-BD59-A6C34878D82A}"/>
                </a:extLst>
              </a:tr>
              <a:tr h="722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12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2800" u="none" strike="noStrike" cap="none" normalizeH="0" baseline="0" dirty="0" smtClean="0">
                          <a:ln>
                            <a:noFill/>
                          </a:ln>
                          <a:effectLst/>
                        </a:rPr>
                        <a:t>PE12</a:t>
                      </a:r>
                      <a:endParaRPr kumimoji="0" lang="fr-FR" sz="2800" u="none" strike="noStrike" cap="none" normalizeH="0" baseline="0" dirty="0">
                        <a:ln>
                          <a:noFill/>
                        </a:ln>
                        <a:effectLst/>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1600" b="0" i="0" u="none" strike="noStrike" cap="none" normalizeH="0" baseline="0" dirty="0">
                          <a:ln>
                            <a:noFill/>
                          </a:ln>
                          <a:solidFill>
                            <a:srgbClr val="000000"/>
                          </a:solidFill>
                          <a:effectLst/>
                          <a:latin typeface="Times New Roman" charset="0"/>
                          <a:ea typeface="ＭＳ Ｐゴシック" charset="0"/>
                          <a:cs typeface="ＭＳ Ｐゴシック" charset="0"/>
                        </a:rPr>
                        <a:t>( associé au </a:t>
                      </a:r>
                      <a:r>
                        <a:rPr kumimoji="0" lang="fr-FR" sz="1600" b="0" i="0" u="none" strike="noStrike" cap="none" normalizeH="0" baseline="0" dirty="0" smtClean="0">
                          <a:ln>
                            <a:noFill/>
                          </a:ln>
                          <a:solidFill>
                            <a:srgbClr val="000000"/>
                          </a:solidFill>
                          <a:effectLst/>
                          <a:latin typeface="Times New Roman" charset="0"/>
                          <a:ea typeface="ＭＳ Ｐゴシック" charset="0"/>
                          <a:cs typeface="ＭＳ Ｐゴシック" charset="0"/>
                        </a:rPr>
                        <a:t>Pack </a:t>
                      </a:r>
                      <a:r>
                        <a:rPr kumimoji="0" lang="fr-FR" sz="1600" b="0" i="0" u="none" strike="noStrike" cap="none" normalizeH="0" baseline="0" dirty="0">
                          <a:ln>
                            <a:noFill/>
                          </a:ln>
                          <a:solidFill>
                            <a:srgbClr val="000000"/>
                          </a:solidFill>
                          <a:effectLst/>
                          <a:latin typeface="Times New Roman" charset="0"/>
                          <a:ea typeface="ＭＳ Ｐゴシック" charset="0"/>
                          <a:cs typeface="ＭＳ Ｐゴシック" charset="0"/>
                        </a:rPr>
                        <a:t>Découverte)</a:t>
                      </a: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2800" u="none" strike="noStrike" cap="none" normalizeH="0" baseline="0" dirty="0">
                          <a:ln>
                            <a:noFill/>
                          </a:ln>
                          <a:effectLst/>
                        </a:rPr>
                        <a:t>PA12</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extLst>
                  <a:ext uri="{0D108BD9-81ED-4DB2-BD59-A6C34878D82A}"/>
                </a:extLst>
              </a:tr>
              <a:tr h="722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20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PA20</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extLst>
                  <a:ext uri="{0D108BD9-81ED-4DB2-BD59-A6C34878D82A}"/>
                </a:extLst>
              </a:tr>
              <a:tr h="722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40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PE40</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PA40</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extLst>
                  <a:ext uri="{0D108BD9-81ED-4DB2-BD59-A6C34878D82A}"/>
                </a:extLst>
              </a:tr>
              <a:tr h="7223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60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2800" u="none" strike="noStrike" cap="none" normalizeH="0" baseline="0" dirty="0">
                          <a:ln>
                            <a:noFill/>
                          </a:ln>
                          <a:effectLst/>
                        </a:rPr>
                        <a:t>PE60</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7" marB="45717" horzOverflow="overflow"/>
                </a:tc>
                <a:extLst>
                  <a:ext uri="{0D108BD9-81ED-4DB2-BD59-A6C34878D82A}"/>
                </a:extLst>
              </a:tr>
            </a:tbl>
          </a:graphicData>
        </a:graphic>
      </p:graphicFrame>
    </p:spTree>
  </p:cSld>
  <p:clrMapOvr>
    <a:masterClrMapping/>
  </p:clrMapOvr>
  <p:transition spd="slow">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255588" y="187325"/>
            <a:ext cx="7556500" cy="865188"/>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Ordre d’</a:t>
            </a:r>
            <a:r>
              <a:rPr lang="fr-FR" altLang="ja-JP" sz="4000" b="1" u="sng" dirty="0">
                <a:solidFill>
                  <a:srgbClr val="FFFFFF"/>
                </a:solidFill>
                <a:latin typeface="Times New Roman" charset="0"/>
                <a:ea typeface="ＭＳ Ｐゴシック" charset="-128"/>
              </a:rPr>
              <a:t>obtention des aptitudes</a:t>
            </a:r>
            <a:endParaRPr lang="fr-FR" altLang="fr-FR" sz="4000" b="1" u="sng" dirty="0">
              <a:solidFill>
                <a:srgbClr val="FFFFFF"/>
              </a:solidFill>
              <a:latin typeface="Times New Roman" charset="0"/>
              <a:ea typeface="ＭＳ Ｐゴシック" charset="-128"/>
            </a:endParaRPr>
          </a:p>
        </p:txBody>
      </p:sp>
      <p:graphicFrame>
        <p:nvGraphicFramePr>
          <p:cNvPr id="31747" name="Group 3"/>
          <p:cNvGraphicFramePr>
            <a:graphicFrameLocks noGrp="1"/>
          </p:cNvGraphicFramePr>
          <p:nvPr>
            <p:ph type="tbl" idx="1"/>
          </p:nvPr>
        </p:nvGraphicFramePr>
        <p:xfrm>
          <a:off x="323528" y="1412776"/>
          <a:ext cx="8424863" cy="4970465"/>
        </p:xfrm>
        <a:graphic>
          <a:graphicData uri="http://schemas.openxmlformats.org/drawingml/2006/table">
            <a:tbl>
              <a:tblPr>
                <a:tableStyleId>{775DCB02-9BB8-47FD-8907-85C794F793BA}</a:tableStyleId>
              </a:tblPr>
              <a:tblGrid>
                <a:gridCol w="2808288">
                  <a:extLst>
                    <a:ext uri="{9D8B030D-6E8A-4147-A177-3AD203B41FA5}"/>
                  </a:extLst>
                </a:gridCol>
                <a:gridCol w="2808287">
                  <a:extLst>
                    <a:ext uri="{9D8B030D-6E8A-4147-A177-3AD203B41FA5}"/>
                  </a:extLst>
                </a:gridCol>
                <a:gridCol w="2808288">
                  <a:extLst>
                    <a:ext uri="{9D8B030D-6E8A-4147-A177-3AD203B41FA5}"/>
                  </a:extLst>
                </a:gridCol>
              </a:tblGrid>
              <a:tr h="10731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Espace d’évolution</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Plongeur encadré</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Plongeur autonome</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extLst>
                  <a:ext uri="{0D108BD9-81ED-4DB2-BD59-A6C34878D82A}"/>
                </a:extLst>
              </a:tr>
              <a:tr h="779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6 m</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horzOverflow="overflow"/>
                </a:tc>
                <a:extLst>
                  <a:ext uri="{0D108BD9-81ED-4DB2-BD59-A6C34878D82A}"/>
                </a:extLst>
              </a:tr>
              <a:tr h="779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12 m</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PE-12</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2800" u="none" strike="noStrike" cap="none" normalizeH="0" baseline="0" dirty="0">
                          <a:ln>
                            <a:noFill/>
                          </a:ln>
                          <a:effectLst/>
                        </a:rPr>
                        <a:t>PA-12*</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extLst>
                  <a:ext uri="{0D108BD9-81ED-4DB2-BD59-A6C34878D82A}"/>
                </a:extLst>
              </a:tr>
              <a:tr h="779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20 m</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PE-20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PA-20*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extLst>
                  <a:ext uri="{0D108BD9-81ED-4DB2-BD59-A6C34878D82A}"/>
                </a:extLst>
              </a:tr>
              <a:tr h="779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40 m</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PE-40*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PA-40*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extLst>
                  <a:ext uri="{0D108BD9-81ED-4DB2-BD59-A6C34878D82A}"/>
                </a:extLst>
              </a:tr>
              <a:tr h="7794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60 m</a:t>
                      </a:r>
                      <a:endParaRPr kumimoji="0" lang="fr-FR" sz="2800" b="1"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fr-FR" sz="2800" u="none" strike="noStrike" cap="none" normalizeH="0" baseline="0" dirty="0">
                          <a:ln>
                            <a:noFill/>
                          </a:ln>
                          <a:effectLst/>
                        </a:rPr>
                        <a:t>PE-60*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PA-60</a:t>
                      </a:r>
                      <a:endParaRPr kumimoji="0" lang="fr-FR" sz="2800" b="0" i="0" u="none" strike="noStrike" cap="none" normalizeH="0" baseline="0" dirty="0">
                        <a:ln>
                          <a:noFill/>
                        </a:ln>
                        <a:solidFill>
                          <a:schemeClr val="tx1"/>
                        </a:solidFill>
                        <a:effectLst/>
                        <a:latin typeface="Times New Roman" charset="0"/>
                        <a:ea typeface="ＭＳ Ｐゴシック" charset="0"/>
                        <a:cs typeface="ＭＳ Ｐゴシック" charset="0"/>
                      </a:endParaRPr>
                    </a:p>
                  </a:txBody>
                  <a:tcPr marT="45717" marB="45717" anchor="ctr" horzOverflow="overflow"/>
                </a:tc>
                <a:extLst>
                  <a:ext uri="{0D108BD9-81ED-4DB2-BD59-A6C34878D82A}"/>
                </a:extLst>
              </a:tr>
            </a:tbl>
          </a:graphicData>
        </a:graphic>
      </p:graphicFrame>
      <p:sp>
        <p:nvSpPr>
          <p:cNvPr id="32772" name="Line 33"/>
          <p:cNvSpPr>
            <a:spLocks noChangeShapeType="1"/>
          </p:cNvSpPr>
          <p:nvPr/>
        </p:nvSpPr>
        <p:spPr bwMode="auto">
          <a:xfrm flipH="1">
            <a:off x="5364163" y="3429000"/>
            <a:ext cx="0" cy="2879725"/>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dirty="0"/>
          </a:p>
        </p:txBody>
      </p:sp>
      <p:sp>
        <p:nvSpPr>
          <p:cNvPr id="32773" name="Line 34"/>
          <p:cNvSpPr>
            <a:spLocks noChangeShapeType="1"/>
          </p:cNvSpPr>
          <p:nvPr/>
        </p:nvSpPr>
        <p:spPr bwMode="auto">
          <a:xfrm>
            <a:off x="5651500" y="3716338"/>
            <a:ext cx="71913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dirty="0"/>
          </a:p>
        </p:txBody>
      </p:sp>
      <p:sp>
        <p:nvSpPr>
          <p:cNvPr id="32774" name="Line 35"/>
          <p:cNvSpPr>
            <a:spLocks noChangeShapeType="1"/>
          </p:cNvSpPr>
          <p:nvPr/>
        </p:nvSpPr>
        <p:spPr bwMode="auto">
          <a:xfrm>
            <a:off x="5651500" y="4437063"/>
            <a:ext cx="71913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dirty="0"/>
          </a:p>
        </p:txBody>
      </p:sp>
      <p:sp>
        <p:nvSpPr>
          <p:cNvPr id="32775" name="Line 36"/>
          <p:cNvSpPr>
            <a:spLocks noChangeShapeType="1"/>
          </p:cNvSpPr>
          <p:nvPr/>
        </p:nvSpPr>
        <p:spPr bwMode="auto">
          <a:xfrm>
            <a:off x="5651500" y="5229225"/>
            <a:ext cx="71913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dirty="0"/>
          </a:p>
        </p:txBody>
      </p:sp>
      <p:sp>
        <p:nvSpPr>
          <p:cNvPr id="32776" name="Line 37"/>
          <p:cNvSpPr>
            <a:spLocks noChangeShapeType="1"/>
          </p:cNvSpPr>
          <p:nvPr/>
        </p:nvSpPr>
        <p:spPr bwMode="auto">
          <a:xfrm>
            <a:off x="5651500" y="6021388"/>
            <a:ext cx="719138" cy="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dirty="0"/>
          </a:p>
        </p:txBody>
      </p:sp>
      <p:sp>
        <p:nvSpPr>
          <p:cNvPr id="32777" name="Line 38"/>
          <p:cNvSpPr>
            <a:spLocks noChangeShapeType="1"/>
          </p:cNvSpPr>
          <p:nvPr/>
        </p:nvSpPr>
        <p:spPr bwMode="auto">
          <a:xfrm flipH="1">
            <a:off x="5651500" y="3860800"/>
            <a:ext cx="720725" cy="431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dirty="0"/>
          </a:p>
        </p:txBody>
      </p:sp>
      <p:sp>
        <p:nvSpPr>
          <p:cNvPr id="32778" name="Line 39"/>
          <p:cNvSpPr>
            <a:spLocks noChangeShapeType="1"/>
          </p:cNvSpPr>
          <p:nvPr/>
        </p:nvSpPr>
        <p:spPr bwMode="auto">
          <a:xfrm flipH="1">
            <a:off x="5651500" y="4652963"/>
            <a:ext cx="720725" cy="431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dirty="0"/>
          </a:p>
        </p:txBody>
      </p:sp>
      <p:sp>
        <p:nvSpPr>
          <p:cNvPr id="32779" name="Line 40"/>
          <p:cNvSpPr>
            <a:spLocks noChangeShapeType="1"/>
          </p:cNvSpPr>
          <p:nvPr/>
        </p:nvSpPr>
        <p:spPr bwMode="auto">
          <a:xfrm flipH="1">
            <a:off x="5651500" y="5445125"/>
            <a:ext cx="720725" cy="43180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fr-FR" dirty="0"/>
          </a:p>
        </p:txBody>
      </p:sp>
    </p:spTree>
  </p:cSld>
  <p:clrMapOvr>
    <a:masterClrMapping/>
  </p:clrMapOvr>
  <p:transition spd="slow">
    <p:split orient="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23850" y="125413"/>
            <a:ext cx="7561263" cy="1287462"/>
          </a:xfrm>
          <a:solidFill>
            <a:srgbClr val="000000"/>
          </a:solidFill>
          <a:ln>
            <a:solidFill>
              <a:srgbClr val="000000"/>
            </a:solidFill>
            <a:miter lim="800000"/>
            <a:headEnd/>
            <a:tailEnd/>
          </a:ln>
        </p:spPr>
        <p:txBody>
          <a:bodyPr/>
          <a:lstStyle/>
          <a:p>
            <a:pPr algn="l" eaLnBrk="1" hangingPunct="1"/>
            <a:r>
              <a:rPr lang="fr-FR" altLang="fr-FR" sz="3600" b="1" u="sng" dirty="0">
                <a:solidFill>
                  <a:srgbClr val="FFFFFF"/>
                </a:solidFill>
                <a:latin typeface="Times New Roman" charset="0"/>
                <a:ea typeface="ＭＳ Ｐゴシック" charset="-128"/>
              </a:rPr>
              <a:t>Articulation entre brevets fédéraux et qualifications fédérales</a:t>
            </a:r>
          </a:p>
        </p:txBody>
      </p:sp>
      <p:pic>
        <p:nvPicPr>
          <p:cNvPr id="37891" name="Picture 2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95513" y="1484313"/>
            <a:ext cx="4752975" cy="5256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250825" y="188913"/>
            <a:ext cx="7345363" cy="922337"/>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Classification des enseignants</a:t>
            </a:r>
          </a:p>
        </p:txBody>
      </p:sp>
      <p:graphicFrame>
        <p:nvGraphicFramePr>
          <p:cNvPr id="2" name="Tableau 1"/>
          <p:cNvGraphicFramePr>
            <a:graphicFrameLocks noGrp="1"/>
          </p:cNvGraphicFramePr>
          <p:nvPr>
            <p:extLst>
              <p:ext uri="{D42A27DB-BD31-4B8C-83A1-F6EECF244321}">
                <p14:modId xmlns:p14="http://schemas.microsoft.com/office/powerpoint/2010/main" val="915794554"/>
              </p:ext>
            </p:extLst>
          </p:nvPr>
        </p:nvGraphicFramePr>
        <p:xfrm>
          <a:off x="0" y="1916832"/>
          <a:ext cx="9144000" cy="4392489"/>
        </p:xfrm>
        <a:graphic>
          <a:graphicData uri="http://schemas.openxmlformats.org/drawingml/2006/table">
            <a:tbl>
              <a:tblPr firstRow="1" bandRow="1">
                <a:tableStyleId>{D113A9D2-9D6B-4929-AA2D-F23B5EE8CBE7}</a:tableStyleId>
              </a:tblPr>
              <a:tblGrid>
                <a:gridCol w="1835696">
                  <a:extLst>
                    <a:ext uri="{9D8B030D-6E8A-4147-A177-3AD203B41FA5}"/>
                  </a:extLst>
                </a:gridCol>
                <a:gridCol w="2592288">
                  <a:extLst>
                    <a:ext uri="{9D8B030D-6E8A-4147-A177-3AD203B41FA5}"/>
                  </a:extLst>
                </a:gridCol>
                <a:gridCol w="2016224">
                  <a:extLst>
                    <a:ext uri="{9D8B030D-6E8A-4147-A177-3AD203B41FA5}"/>
                  </a:extLst>
                </a:gridCol>
                <a:gridCol w="2699792">
                  <a:extLst>
                    <a:ext uri="{9D8B030D-6E8A-4147-A177-3AD203B41FA5}"/>
                  </a:extLst>
                </a:gridCol>
              </a:tblGrid>
              <a:tr h="825656">
                <a:tc>
                  <a:txBody>
                    <a:bodyPr/>
                    <a:lstStyle/>
                    <a:p>
                      <a:pPr algn="ctr"/>
                      <a:r>
                        <a:rPr lang="fr-FR" sz="2200" b="1" dirty="0">
                          <a:solidFill>
                            <a:srgbClr val="000000"/>
                          </a:solidFill>
                        </a:rPr>
                        <a:t>NIVEAU de </a:t>
                      </a:r>
                      <a:r>
                        <a:rPr lang="fr-FR" sz="2200" b="1" dirty="0" smtClean="0">
                          <a:solidFill>
                            <a:srgbClr val="000000"/>
                          </a:solidFill>
                        </a:rPr>
                        <a:t>l’encadrant</a:t>
                      </a:r>
                      <a:endParaRPr lang="fr-FR" sz="2200" b="1" dirty="0">
                        <a:solidFill>
                          <a:srgbClr val="000000"/>
                        </a:solidFill>
                      </a:endParaRPr>
                    </a:p>
                  </a:txBody>
                  <a:tcPr anchor="ctr"/>
                </a:tc>
                <a:tc>
                  <a:txBody>
                    <a:bodyPr/>
                    <a:lstStyle/>
                    <a:p>
                      <a:pPr algn="ctr"/>
                      <a:r>
                        <a:rPr lang="fr-FR" sz="2200" b="1" dirty="0">
                          <a:solidFill>
                            <a:srgbClr val="000000"/>
                          </a:solidFill>
                        </a:rPr>
                        <a:t>FFESSM</a:t>
                      </a:r>
                    </a:p>
                  </a:txBody>
                  <a:tcPr anchor="ctr"/>
                </a:tc>
                <a:tc>
                  <a:txBody>
                    <a:bodyPr/>
                    <a:lstStyle/>
                    <a:p>
                      <a:pPr algn="ctr"/>
                      <a:r>
                        <a:rPr lang="fr-FR" sz="2200" b="1" dirty="0">
                          <a:solidFill>
                            <a:srgbClr val="000000"/>
                          </a:solidFill>
                        </a:rPr>
                        <a:t>CMAS</a:t>
                      </a:r>
                    </a:p>
                  </a:txBody>
                  <a:tcPr anchor="ctr"/>
                </a:tc>
                <a:tc>
                  <a:txBody>
                    <a:bodyPr/>
                    <a:lstStyle/>
                    <a:p>
                      <a:pPr algn="ctr"/>
                      <a:r>
                        <a:rPr lang="fr-FR" sz="2200" b="1" dirty="0">
                          <a:solidFill>
                            <a:srgbClr val="000000"/>
                          </a:solidFill>
                        </a:rPr>
                        <a:t>Brevets d’Etat</a:t>
                      </a:r>
                    </a:p>
                  </a:txBody>
                  <a:tcPr anchor="ctr"/>
                </a:tc>
                <a:extLst>
                  <a:ext uri="{0D108BD9-81ED-4DB2-BD59-A6C34878D82A}"/>
                </a:extLst>
              </a:tr>
              <a:tr h="825656">
                <a:tc>
                  <a:txBody>
                    <a:bodyPr/>
                    <a:lstStyle/>
                    <a:p>
                      <a:pPr algn="l"/>
                      <a:r>
                        <a:rPr lang="fr-FR" sz="2200" b="1" dirty="0">
                          <a:solidFill>
                            <a:srgbClr val="000000"/>
                          </a:solidFill>
                        </a:rPr>
                        <a:t>Niveau 1</a:t>
                      </a:r>
                    </a:p>
                    <a:p>
                      <a:pPr algn="l"/>
                      <a:r>
                        <a:rPr lang="fr-FR" sz="2200" b="1" dirty="0">
                          <a:solidFill>
                            <a:srgbClr val="000000"/>
                          </a:solidFill>
                        </a:rPr>
                        <a:t>(</a:t>
                      </a:r>
                      <a:r>
                        <a:rPr lang="fr-FR" sz="2200" b="1" dirty="0" smtClean="0">
                          <a:solidFill>
                            <a:srgbClr val="000000"/>
                          </a:solidFill>
                        </a:rPr>
                        <a:t>E-1</a:t>
                      </a:r>
                      <a:r>
                        <a:rPr lang="fr-FR" sz="2200" b="1" dirty="0">
                          <a:solidFill>
                            <a:srgbClr val="000000"/>
                          </a:solidFill>
                        </a:rPr>
                        <a:t>)</a:t>
                      </a:r>
                    </a:p>
                  </a:txBody>
                  <a:tcPr anchor="ctr"/>
                </a:tc>
                <a:tc>
                  <a:txBody>
                    <a:bodyPr/>
                    <a:lstStyle/>
                    <a:p>
                      <a:pPr algn="l"/>
                      <a:r>
                        <a:rPr lang="fr-FR" sz="2200" b="0" dirty="0">
                          <a:solidFill>
                            <a:srgbClr val="000000"/>
                          </a:solidFill>
                        </a:rPr>
                        <a:t>Initiateur</a:t>
                      </a:r>
                    </a:p>
                  </a:txBody>
                  <a:tcPr anchor="ctr"/>
                </a:tc>
                <a:tc>
                  <a:txBody>
                    <a:bodyPr/>
                    <a:lstStyle/>
                    <a:p>
                      <a:pPr algn="l"/>
                      <a:endParaRPr lang="fr-FR" sz="2200" b="0" dirty="0">
                        <a:solidFill>
                          <a:srgbClr val="000000"/>
                        </a:solidFill>
                      </a:endParaRPr>
                    </a:p>
                  </a:txBody>
                  <a:tcPr anchor="ctr"/>
                </a:tc>
                <a:tc>
                  <a:txBody>
                    <a:bodyPr/>
                    <a:lstStyle/>
                    <a:p>
                      <a:pPr algn="l"/>
                      <a:r>
                        <a:rPr lang="fr-FR" sz="2000" b="0" dirty="0" smtClean="0">
                          <a:solidFill>
                            <a:srgbClr val="000000"/>
                          </a:solidFill>
                        </a:rPr>
                        <a:t>BPJEPS, stagiaire</a:t>
                      </a:r>
                      <a:r>
                        <a:rPr lang="fr-FR" sz="2000" b="0" baseline="0" dirty="0" smtClean="0">
                          <a:solidFill>
                            <a:srgbClr val="000000"/>
                          </a:solidFill>
                        </a:rPr>
                        <a:t> BPJEPS</a:t>
                      </a:r>
                      <a:endParaRPr lang="fr-FR" sz="2000" b="0" dirty="0">
                        <a:solidFill>
                          <a:srgbClr val="000000"/>
                        </a:solidFill>
                      </a:endParaRPr>
                    </a:p>
                  </a:txBody>
                  <a:tcPr anchor="ctr"/>
                </a:tc>
                <a:extLst>
                  <a:ext uri="{0D108BD9-81ED-4DB2-BD59-A6C34878D82A}"/>
                </a:extLst>
              </a:tr>
              <a:tr h="825656">
                <a:tc>
                  <a:txBody>
                    <a:bodyPr/>
                    <a:lstStyle/>
                    <a:p>
                      <a:pPr algn="l"/>
                      <a:r>
                        <a:rPr lang="fr-FR" sz="2200" b="1" dirty="0">
                          <a:solidFill>
                            <a:srgbClr val="000000"/>
                          </a:solidFill>
                        </a:rPr>
                        <a:t>Niveau </a:t>
                      </a:r>
                      <a:r>
                        <a:rPr lang="fr-FR" sz="2200" b="1" dirty="0" smtClean="0">
                          <a:solidFill>
                            <a:srgbClr val="000000"/>
                          </a:solidFill>
                        </a:rPr>
                        <a:t>2</a:t>
                      </a:r>
                      <a:endParaRPr lang="fr-FR" sz="2200" b="1" dirty="0">
                        <a:solidFill>
                          <a:srgbClr val="000000"/>
                        </a:solidFill>
                      </a:endParaRPr>
                    </a:p>
                    <a:p>
                      <a:pPr algn="l"/>
                      <a:r>
                        <a:rPr lang="fr-FR" sz="2200" b="1" dirty="0" smtClean="0">
                          <a:solidFill>
                            <a:srgbClr val="000000"/>
                          </a:solidFill>
                        </a:rPr>
                        <a:t>(E-2</a:t>
                      </a:r>
                      <a:r>
                        <a:rPr lang="fr-FR" sz="2200" b="1" dirty="0">
                          <a:solidFill>
                            <a:srgbClr val="000000"/>
                          </a:solidFill>
                        </a:rPr>
                        <a:t>)</a:t>
                      </a:r>
                    </a:p>
                  </a:txBody>
                  <a:tcPr anchor="ctr"/>
                </a:tc>
                <a:tc>
                  <a:txBody>
                    <a:bodyPr/>
                    <a:lstStyle/>
                    <a:p>
                      <a:pPr algn="l"/>
                      <a:r>
                        <a:rPr lang="fr-FR" sz="2200" b="0" dirty="0">
                          <a:solidFill>
                            <a:srgbClr val="000000"/>
                          </a:solidFill>
                        </a:rPr>
                        <a:t>Initiateur</a:t>
                      </a:r>
                      <a:r>
                        <a:rPr lang="fr-FR" sz="2200" b="0" baseline="0" dirty="0">
                          <a:solidFill>
                            <a:srgbClr val="000000"/>
                          </a:solidFill>
                        </a:rPr>
                        <a:t> + </a:t>
                      </a:r>
                      <a:r>
                        <a:rPr lang="fr-FR" sz="2200" b="0" baseline="0" dirty="0" smtClean="0">
                          <a:solidFill>
                            <a:srgbClr val="000000"/>
                          </a:solidFill>
                        </a:rPr>
                        <a:t>GP, </a:t>
                      </a:r>
                      <a:endParaRPr lang="fr-FR" sz="2200" b="0" baseline="0" dirty="0">
                        <a:solidFill>
                          <a:srgbClr val="000000"/>
                        </a:solidFill>
                      </a:endParaRPr>
                    </a:p>
                    <a:p>
                      <a:pPr algn="l"/>
                      <a:r>
                        <a:rPr lang="fr-FR" sz="2200" b="0" baseline="0" dirty="0">
                          <a:solidFill>
                            <a:srgbClr val="000000"/>
                          </a:solidFill>
                        </a:rPr>
                        <a:t>s</a:t>
                      </a:r>
                      <a:r>
                        <a:rPr lang="fr-FR" sz="2200" b="0" baseline="0" dirty="0" smtClean="0">
                          <a:solidFill>
                            <a:srgbClr val="000000"/>
                          </a:solidFill>
                        </a:rPr>
                        <a:t>tagiaire MF1</a:t>
                      </a:r>
                      <a:endParaRPr lang="fr-FR" sz="2200" b="0" dirty="0">
                        <a:solidFill>
                          <a:srgbClr val="000000"/>
                        </a:solidFill>
                      </a:endParaRPr>
                    </a:p>
                  </a:txBody>
                  <a:tcPr anchor="ctr"/>
                </a:tc>
                <a:tc>
                  <a:txBody>
                    <a:bodyPr/>
                    <a:lstStyle/>
                    <a:p>
                      <a:pPr algn="l"/>
                      <a:r>
                        <a:rPr lang="fr-FR" sz="2200" b="0" dirty="0">
                          <a:solidFill>
                            <a:srgbClr val="000000"/>
                          </a:solidFill>
                        </a:rPr>
                        <a:t>Moniteur *</a:t>
                      </a:r>
                    </a:p>
                  </a:txBody>
                  <a:tcPr anchor="ctr"/>
                </a:tc>
                <a:tc>
                  <a:txBody>
                    <a:bodyPr/>
                    <a:lstStyle/>
                    <a:p>
                      <a:pPr algn="l"/>
                      <a:endParaRPr lang="fr-FR" sz="2000" b="0" dirty="0">
                        <a:solidFill>
                          <a:srgbClr val="000000"/>
                        </a:solidFill>
                      </a:endParaRPr>
                    </a:p>
                  </a:txBody>
                  <a:tcPr anchor="ctr"/>
                </a:tc>
                <a:extLst>
                  <a:ext uri="{0D108BD9-81ED-4DB2-BD59-A6C34878D82A}"/>
                </a:extLst>
              </a:tr>
              <a:tr h="1089865">
                <a:tc>
                  <a:txBody>
                    <a:bodyPr/>
                    <a:lstStyle/>
                    <a:p>
                      <a:pPr algn="l"/>
                      <a:r>
                        <a:rPr lang="fr-FR" sz="2200" b="1" dirty="0">
                          <a:solidFill>
                            <a:srgbClr val="000000"/>
                          </a:solidFill>
                        </a:rPr>
                        <a:t>Niveau 3</a:t>
                      </a:r>
                    </a:p>
                    <a:p>
                      <a:pPr algn="l"/>
                      <a:r>
                        <a:rPr lang="fr-FR" sz="2200" b="1" dirty="0">
                          <a:solidFill>
                            <a:srgbClr val="000000"/>
                          </a:solidFill>
                        </a:rPr>
                        <a:t>(</a:t>
                      </a:r>
                      <a:r>
                        <a:rPr lang="fr-FR" sz="2200" b="1" dirty="0" smtClean="0">
                          <a:solidFill>
                            <a:srgbClr val="000000"/>
                          </a:solidFill>
                        </a:rPr>
                        <a:t>E-3</a:t>
                      </a:r>
                      <a:r>
                        <a:rPr lang="fr-FR" sz="2200" b="1" dirty="0">
                          <a:solidFill>
                            <a:srgbClr val="000000"/>
                          </a:solidFill>
                        </a:rPr>
                        <a:t>)</a:t>
                      </a:r>
                    </a:p>
                  </a:txBody>
                  <a:tcPr anchor="ctr"/>
                </a:tc>
                <a:tc>
                  <a:txBody>
                    <a:bodyPr/>
                    <a:lstStyle/>
                    <a:p>
                      <a:pPr algn="l"/>
                      <a:r>
                        <a:rPr lang="fr-FR" sz="2200" b="0" dirty="0">
                          <a:solidFill>
                            <a:srgbClr val="000000"/>
                          </a:solidFill>
                        </a:rPr>
                        <a:t>MF1</a:t>
                      </a:r>
                    </a:p>
                  </a:txBody>
                  <a:tcPr anchor="ctr"/>
                </a:tc>
                <a:tc>
                  <a:txBody>
                    <a:bodyPr/>
                    <a:lstStyle/>
                    <a:p>
                      <a:pPr algn="l"/>
                      <a:r>
                        <a:rPr lang="fr-FR" sz="2200" b="0" dirty="0">
                          <a:solidFill>
                            <a:srgbClr val="000000"/>
                          </a:solidFill>
                        </a:rPr>
                        <a:t>Moniteur **</a:t>
                      </a:r>
                    </a:p>
                  </a:txBody>
                  <a:tcPr anchor="ctr"/>
                </a:tc>
                <a:tc>
                  <a:txBody>
                    <a:bodyPr/>
                    <a:lstStyle/>
                    <a:p>
                      <a:pPr algn="l"/>
                      <a:r>
                        <a:rPr lang="fr-FR" sz="2000" b="0" dirty="0">
                          <a:solidFill>
                            <a:srgbClr val="000000"/>
                          </a:solidFill>
                        </a:rPr>
                        <a:t>BEES </a:t>
                      </a:r>
                      <a:r>
                        <a:rPr lang="fr-FR" sz="2000" b="0" dirty="0" smtClean="0">
                          <a:solidFill>
                            <a:srgbClr val="000000"/>
                          </a:solidFill>
                        </a:rPr>
                        <a:t>1, DEJEPS, stagiaire</a:t>
                      </a:r>
                      <a:r>
                        <a:rPr lang="fr-FR" sz="2000" b="0" baseline="0" dirty="0" smtClean="0">
                          <a:solidFill>
                            <a:srgbClr val="000000"/>
                          </a:solidFill>
                        </a:rPr>
                        <a:t> </a:t>
                      </a:r>
                      <a:r>
                        <a:rPr lang="fr-FR" sz="2000" b="0" dirty="0" smtClean="0">
                          <a:solidFill>
                            <a:srgbClr val="000000"/>
                          </a:solidFill>
                        </a:rPr>
                        <a:t>DEJEPS, stagiaire</a:t>
                      </a:r>
                      <a:r>
                        <a:rPr lang="fr-FR" sz="2000" b="0" baseline="0" dirty="0" smtClean="0">
                          <a:solidFill>
                            <a:srgbClr val="000000"/>
                          </a:solidFill>
                        </a:rPr>
                        <a:t> DESJEPS</a:t>
                      </a:r>
                      <a:endParaRPr lang="fr-FR" sz="2000" b="0" dirty="0">
                        <a:solidFill>
                          <a:srgbClr val="000000"/>
                        </a:solidFill>
                      </a:endParaRPr>
                    </a:p>
                  </a:txBody>
                  <a:tcPr anchor="ctr"/>
                </a:tc>
                <a:extLst>
                  <a:ext uri="{0D108BD9-81ED-4DB2-BD59-A6C34878D82A}"/>
                </a:extLst>
              </a:tr>
              <a:tr h="825656">
                <a:tc>
                  <a:txBody>
                    <a:bodyPr/>
                    <a:lstStyle/>
                    <a:p>
                      <a:pPr algn="l"/>
                      <a:r>
                        <a:rPr lang="fr-FR" sz="2200" b="1" dirty="0">
                          <a:solidFill>
                            <a:srgbClr val="000000"/>
                          </a:solidFill>
                        </a:rPr>
                        <a:t>Niveau 4</a:t>
                      </a:r>
                    </a:p>
                    <a:p>
                      <a:pPr algn="l"/>
                      <a:r>
                        <a:rPr lang="fr-FR" sz="2200" b="1" dirty="0">
                          <a:solidFill>
                            <a:srgbClr val="000000"/>
                          </a:solidFill>
                        </a:rPr>
                        <a:t>(</a:t>
                      </a:r>
                      <a:r>
                        <a:rPr lang="fr-FR" sz="2200" b="1" dirty="0" smtClean="0">
                          <a:solidFill>
                            <a:srgbClr val="000000"/>
                          </a:solidFill>
                        </a:rPr>
                        <a:t>E-4</a:t>
                      </a:r>
                      <a:r>
                        <a:rPr lang="fr-FR" sz="2200" b="1" dirty="0">
                          <a:solidFill>
                            <a:srgbClr val="000000"/>
                          </a:solidFill>
                        </a:rPr>
                        <a:t>)</a:t>
                      </a:r>
                    </a:p>
                  </a:txBody>
                  <a:tcPr anchor="ctr"/>
                </a:tc>
                <a:tc>
                  <a:txBody>
                    <a:bodyPr/>
                    <a:lstStyle/>
                    <a:p>
                      <a:pPr algn="l"/>
                      <a:r>
                        <a:rPr lang="fr-FR" sz="2200" b="0" dirty="0">
                          <a:solidFill>
                            <a:srgbClr val="000000"/>
                          </a:solidFill>
                        </a:rPr>
                        <a:t>MF2</a:t>
                      </a:r>
                    </a:p>
                  </a:txBody>
                  <a:tcPr anchor="ctr"/>
                </a:tc>
                <a:tc>
                  <a:txBody>
                    <a:bodyPr/>
                    <a:lstStyle/>
                    <a:p>
                      <a:pPr algn="l"/>
                      <a:r>
                        <a:rPr lang="fr-FR" sz="2200" b="0" dirty="0" smtClean="0">
                          <a:solidFill>
                            <a:srgbClr val="000000"/>
                          </a:solidFill>
                        </a:rPr>
                        <a:t>Moniteur</a:t>
                      </a:r>
                      <a:r>
                        <a:rPr lang="fr-FR" sz="2200" b="0" baseline="0" dirty="0" smtClean="0">
                          <a:solidFill>
                            <a:srgbClr val="000000"/>
                          </a:solidFill>
                        </a:rPr>
                        <a:t> ***</a:t>
                      </a:r>
                      <a:endParaRPr lang="fr-FR" sz="2200" b="0" dirty="0">
                        <a:solidFill>
                          <a:srgbClr val="000000"/>
                        </a:solidFill>
                      </a:endParaRPr>
                    </a:p>
                  </a:txBody>
                  <a:tcPr anchor="ctr"/>
                </a:tc>
                <a:tc>
                  <a:txBody>
                    <a:bodyPr/>
                    <a:lstStyle/>
                    <a:p>
                      <a:pPr algn="l"/>
                      <a:r>
                        <a:rPr lang="fr-FR" sz="2000" b="0" dirty="0">
                          <a:solidFill>
                            <a:srgbClr val="000000"/>
                          </a:solidFill>
                        </a:rPr>
                        <a:t>BEES </a:t>
                      </a:r>
                      <a:r>
                        <a:rPr lang="fr-FR" sz="2000" b="0" dirty="0" smtClean="0">
                          <a:solidFill>
                            <a:srgbClr val="000000"/>
                          </a:solidFill>
                        </a:rPr>
                        <a:t>2,</a:t>
                      </a:r>
                      <a:r>
                        <a:rPr lang="fr-FR" sz="2000" b="0" baseline="0" dirty="0" smtClean="0">
                          <a:solidFill>
                            <a:srgbClr val="000000"/>
                          </a:solidFill>
                        </a:rPr>
                        <a:t> DEJEPS, </a:t>
                      </a:r>
                      <a:endParaRPr lang="fr-FR" sz="2000" b="0" dirty="0">
                        <a:solidFill>
                          <a:srgbClr val="000000"/>
                        </a:solidFill>
                      </a:endParaRPr>
                    </a:p>
                    <a:p>
                      <a:pPr algn="l"/>
                      <a:r>
                        <a:rPr lang="fr-FR" sz="2000" b="0" dirty="0" smtClean="0">
                          <a:solidFill>
                            <a:srgbClr val="000000"/>
                          </a:solidFill>
                        </a:rPr>
                        <a:t>DESJEPS</a:t>
                      </a:r>
                      <a:endParaRPr lang="fr-FR" sz="2000" b="0" dirty="0">
                        <a:solidFill>
                          <a:srgbClr val="000000"/>
                        </a:solidFill>
                      </a:endParaRPr>
                    </a:p>
                  </a:txBody>
                  <a:tcPr anchor="ctr"/>
                </a:tc>
                <a:extLst>
                  <a:ext uri="{0D108BD9-81ED-4DB2-BD59-A6C34878D82A}"/>
                </a:extLst>
              </a:tr>
            </a:tbl>
          </a:graphicData>
        </a:graphic>
      </p:graphicFrame>
    </p:spTree>
  </p:cSld>
  <p:clrMapOvr>
    <a:masterClrMapping/>
  </p:clrMapOvr>
  <p:transition spd="slow">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250825" y="188913"/>
            <a:ext cx="7489825" cy="792162"/>
          </a:xfrm>
          <a:solidFill>
            <a:srgbClr val="000000"/>
          </a:solidFill>
          <a:ln>
            <a:solidFill>
              <a:srgbClr val="000000"/>
            </a:solidFill>
            <a:miter lim="800000"/>
            <a:headEnd/>
            <a:tailEnd/>
          </a:ln>
        </p:spPr>
        <p:txBody>
          <a:bodyPr/>
          <a:lstStyle/>
          <a:p>
            <a:pPr algn="l" eaLnBrk="1" hangingPunct="1"/>
            <a:r>
              <a:rPr lang="fr-FR" altLang="fr-FR" sz="3200" b="1" u="sng" dirty="0">
                <a:solidFill>
                  <a:srgbClr val="FFFFFF"/>
                </a:solidFill>
                <a:latin typeface="Times New Roman" charset="0"/>
                <a:ea typeface="ＭＳ Ｐゴシック" charset="-128"/>
              </a:rPr>
              <a:t>Conditions d’</a:t>
            </a:r>
            <a:r>
              <a:rPr lang="fr-FR" altLang="ja-JP" sz="3200" b="1" u="sng" dirty="0">
                <a:solidFill>
                  <a:srgbClr val="FFFFFF"/>
                </a:solidFill>
                <a:latin typeface="Times New Roman" charset="0"/>
                <a:ea typeface="ＭＳ Ｐゴシック" charset="-128"/>
              </a:rPr>
              <a:t>évolution en enseignement</a:t>
            </a:r>
            <a:endParaRPr lang="fr-FR" altLang="fr-FR" sz="3200" b="1" u="sng" dirty="0">
              <a:solidFill>
                <a:srgbClr val="FFFFFF"/>
              </a:solidFill>
              <a:latin typeface="Times New Roman" charset="0"/>
              <a:ea typeface="ＭＳ Ｐゴシック" charset="-128"/>
            </a:endParaRPr>
          </a:p>
        </p:txBody>
      </p:sp>
      <p:graphicFrame>
        <p:nvGraphicFramePr>
          <p:cNvPr id="19532" name="Group 76"/>
          <p:cNvGraphicFramePr>
            <a:graphicFrameLocks noGrp="1"/>
          </p:cNvGraphicFramePr>
          <p:nvPr>
            <p:ph type="tbl" idx="1"/>
            <p:extLst>
              <p:ext uri="{D42A27DB-BD31-4B8C-83A1-F6EECF244321}">
                <p14:modId xmlns:p14="http://schemas.microsoft.com/office/powerpoint/2010/main" val="1450038055"/>
              </p:ext>
            </p:extLst>
          </p:nvPr>
        </p:nvGraphicFramePr>
        <p:xfrm>
          <a:off x="89756" y="1124744"/>
          <a:ext cx="8964488" cy="5150782"/>
        </p:xfrm>
        <a:graphic>
          <a:graphicData uri="http://schemas.openxmlformats.org/drawingml/2006/table">
            <a:tbl>
              <a:tblPr>
                <a:tableStyleId>{35758FB7-9AC5-4552-8A53-C91805E547FA}</a:tableStyleId>
              </a:tblPr>
              <a:tblGrid>
                <a:gridCol w="1584176">
                  <a:extLst>
                    <a:ext uri="{9D8B030D-6E8A-4147-A177-3AD203B41FA5}"/>
                  </a:extLst>
                </a:gridCol>
                <a:gridCol w="1629092">
                  <a:extLst>
                    <a:ext uri="{9D8B030D-6E8A-4147-A177-3AD203B41FA5}"/>
                  </a:extLst>
                </a:gridCol>
                <a:gridCol w="2133072">
                  <a:extLst>
                    <a:ext uri="{9D8B030D-6E8A-4147-A177-3AD203B41FA5}"/>
                  </a:extLst>
                </a:gridCol>
                <a:gridCol w="1811858">
                  <a:extLst>
                    <a:ext uri="{9D8B030D-6E8A-4147-A177-3AD203B41FA5}"/>
                  </a:extLst>
                </a:gridCol>
                <a:gridCol w="903145">
                  <a:extLst>
                    <a:ext uri="{9D8B030D-6E8A-4147-A177-3AD203B41FA5}"/>
                  </a:extLst>
                </a:gridCol>
                <a:gridCol w="903145">
                  <a:extLst>
                    <a:ext uri="{9D8B030D-6E8A-4147-A177-3AD203B41FA5}"/>
                  </a:extLst>
                </a:gridCol>
              </a:tblGrid>
              <a:tr h="8461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u="none" strike="noStrike" cap="none" normalizeH="0" baseline="0" dirty="0">
                          <a:ln>
                            <a:noFill/>
                          </a:ln>
                          <a:effectLst/>
                          <a:latin typeface="+mn-lt"/>
                        </a:rPr>
                        <a:t>Espaces d’évolution</a:t>
                      </a:r>
                      <a:endParaRPr kumimoji="0" lang="fr-FR" sz="2000" b="1"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u="none" strike="noStrike" cap="none" normalizeH="0" baseline="0" dirty="0">
                          <a:ln>
                            <a:noFill/>
                          </a:ln>
                          <a:effectLst/>
                          <a:latin typeface="+mn-lt"/>
                        </a:rPr>
                        <a:t>Aptitudes minimale des plongeurs</a:t>
                      </a:r>
                      <a:endParaRPr kumimoji="0" lang="fr-FR" sz="2000" b="1"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hMerge="1">
                  <a:txBody>
                    <a:bodyPr/>
                    <a:lstStyle/>
                    <a:p>
                      <a:endParaRPr lang="fr-F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u="none" strike="noStrike" cap="none" normalizeH="0" baseline="0" dirty="0">
                          <a:ln>
                            <a:noFill/>
                          </a:ln>
                          <a:effectLst/>
                          <a:latin typeface="+mn-lt"/>
                        </a:rPr>
                        <a:t>Compétence </a:t>
                      </a:r>
                      <a:r>
                        <a:rPr kumimoji="0" lang="fr-FR" sz="2000" b="1" u="none" strike="noStrike" cap="none" normalizeH="0" baseline="0" dirty="0" smtClean="0">
                          <a:ln>
                            <a:noFill/>
                          </a:ln>
                          <a:effectLst/>
                          <a:latin typeface="+mn-lt"/>
                        </a:rPr>
                        <a:t>min. </a:t>
                      </a:r>
                      <a:r>
                        <a:rPr kumimoji="0" lang="fr-FR" sz="2000" b="1" u="none" strike="noStrike" cap="none" normalizeH="0" baseline="0" dirty="0">
                          <a:ln>
                            <a:noFill/>
                          </a:ln>
                          <a:effectLst/>
                          <a:latin typeface="+mn-lt"/>
                        </a:rPr>
                        <a:t>de l’enseignant</a:t>
                      </a:r>
                      <a:endParaRPr kumimoji="0" lang="fr-FR" sz="2000" b="1"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u="none" strike="noStrike" cap="none" normalizeH="0" baseline="0" dirty="0">
                          <a:ln>
                            <a:noFill/>
                          </a:ln>
                          <a:effectLst/>
                          <a:latin typeface="+mn-lt"/>
                        </a:rPr>
                        <a:t>Effectif </a:t>
                      </a:r>
                      <a:r>
                        <a:rPr kumimoji="0" lang="fr-FR" sz="2000" b="1" u="none" strike="noStrike" cap="none" normalizeH="0" baseline="0" dirty="0" smtClean="0">
                          <a:ln>
                            <a:noFill/>
                          </a:ln>
                          <a:effectLst/>
                          <a:latin typeface="+mn-lt"/>
                        </a:rPr>
                        <a:t>max. </a:t>
                      </a:r>
                      <a:r>
                        <a:rPr kumimoji="0" lang="fr-FR" sz="2000" b="1" u="none" strike="noStrike" cap="none" normalizeH="0" baseline="0" dirty="0">
                          <a:ln>
                            <a:noFill/>
                          </a:ln>
                          <a:effectLst/>
                          <a:latin typeface="+mn-lt"/>
                        </a:rPr>
                        <a:t>palanquée</a:t>
                      </a:r>
                      <a:endParaRPr kumimoji="0" lang="fr-FR" sz="2000" b="1"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hMerge="1">
                  <a:txBody>
                    <a:bodyPr/>
                    <a:lstStyle/>
                    <a:p>
                      <a:endParaRPr lang="fr-FR"/>
                    </a:p>
                  </a:txBody>
                  <a:tcPr/>
                </a:tc>
                <a:extLst>
                  <a:ext uri="{0D108BD9-81ED-4DB2-BD59-A6C34878D82A}"/>
                </a:extLst>
              </a:tr>
              <a:tr h="6127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u="none" strike="noStrike" cap="none" normalizeH="0" baseline="0" dirty="0">
                          <a:ln>
                            <a:noFill/>
                          </a:ln>
                          <a:effectLst/>
                          <a:latin typeface="+mn-lt"/>
                        </a:rPr>
                        <a:t>0 à 6 m  </a:t>
                      </a:r>
                      <a:endParaRPr kumimoji="0" lang="fr-FR" sz="2000" b="1"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a:ln>
                            <a:noFill/>
                          </a:ln>
                          <a:effectLst/>
                          <a:latin typeface="+mn-lt"/>
                        </a:rPr>
                        <a:t>Baptême</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a:ln>
                            <a:noFill/>
                          </a:ln>
                          <a:effectLst/>
                          <a:latin typeface="+mn-lt"/>
                        </a:rPr>
                        <a:t>Débutant</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E-1</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1+1</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0" i="0" u="none" strike="noStrike" cap="none" normalizeH="0" baseline="0" dirty="0" smtClean="0">
                          <a:ln>
                            <a:noFill/>
                          </a:ln>
                          <a:solidFill>
                            <a:schemeClr val="tx1"/>
                          </a:solidFill>
                          <a:effectLst/>
                          <a:latin typeface="+mn-lt"/>
                          <a:ea typeface="ＭＳ Ｐゴシック" charset="0"/>
                          <a:cs typeface="ＭＳ Ｐゴシック" charset="0"/>
                        </a:rPr>
                        <a:t>4+1</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extLst>
                  <a:ext uri="{0D108BD9-81ED-4DB2-BD59-A6C34878D82A}"/>
                </a:extLst>
              </a:tr>
              <a:tr h="66817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u="none" strike="noStrike" cap="none" normalizeH="0" baseline="0" dirty="0">
                          <a:ln>
                            <a:noFill/>
                          </a:ln>
                          <a:effectLst/>
                          <a:latin typeface="+mn-lt"/>
                        </a:rPr>
                        <a:t>0 à 12 m</a:t>
                      </a:r>
                      <a:endParaRPr kumimoji="0" lang="fr-FR" sz="2000" b="1"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Débutant </a:t>
                      </a:r>
                      <a:r>
                        <a:rPr kumimoji="0" lang="fr-FR" sz="2000" u="none" strike="noStrike" cap="none" normalizeH="0" baseline="0" dirty="0">
                          <a:ln>
                            <a:noFill/>
                          </a:ln>
                          <a:effectLst/>
                          <a:latin typeface="+mn-lt"/>
                        </a:rPr>
                        <a:t>vers PE-12</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a:ln>
                            <a:noFill/>
                          </a:ln>
                          <a:effectLst/>
                          <a:latin typeface="+mn-lt"/>
                        </a:rPr>
                        <a:t>ou PA-12</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hMerge="1">
                  <a:txBody>
                    <a:bodyPr/>
                    <a:lstStyle/>
                    <a:p>
                      <a:endParaRPr lang="fr-F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E-2</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4+1</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hMerge="1">
                  <a:txBody>
                    <a:bodyPr/>
                    <a:lstStyle/>
                    <a:p>
                      <a:endParaRPr lang="fr-FR"/>
                    </a:p>
                  </a:txBody>
                  <a:tcPr/>
                </a:tc>
                <a:extLst>
                  <a:ext uri="{0D108BD9-81ED-4DB2-BD59-A6C34878D82A}"/>
                </a:extLst>
              </a:tr>
              <a:tr h="93610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u="none" strike="noStrike" cap="none" normalizeH="0" baseline="0" dirty="0">
                          <a:ln>
                            <a:noFill/>
                          </a:ln>
                          <a:effectLst/>
                          <a:latin typeface="+mn-lt"/>
                        </a:rPr>
                        <a:t>0 à 20 m</a:t>
                      </a:r>
                      <a:endParaRPr kumimoji="0" lang="fr-FR" sz="2000" b="1"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Débutant ou PE-12 vers PE-20 ou PA-20</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hMerge="1">
                  <a:txBody>
                    <a:bodyPr/>
                    <a:lstStyle/>
                    <a:p>
                      <a:endParaRPr lang="fr-F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E-2</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4+1</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hMerge="1">
                  <a:txBody>
                    <a:bodyPr/>
                    <a:lstStyle/>
                    <a:p>
                      <a:endParaRPr lang="fr-FR"/>
                    </a:p>
                  </a:txBody>
                  <a:tcPr/>
                </a:tc>
                <a:extLst>
                  <a:ext uri="{0D108BD9-81ED-4DB2-BD59-A6C34878D82A}"/>
                </a:extLst>
              </a:tr>
              <a:tr h="864096">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u="none" strike="noStrike" cap="none" normalizeH="0" baseline="0" dirty="0">
                          <a:ln>
                            <a:noFill/>
                          </a:ln>
                          <a:effectLst/>
                          <a:latin typeface="+mn-lt"/>
                        </a:rPr>
                        <a:t>0 à 40 m</a:t>
                      </a:r>
                      <a:endParaRPr kumimoji="0" lang="fr-FR" sz="2000" b="1"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PE-20 ou PA-20 </a:t>
                      </a:r>
                      <a:r>
                        <a:rPr kumimoji="0" lang="fr-FR" sz="2000" u="none" strike="noStrike" cap="none" normalizeH="0" baseline="0" dirty="0">
                          <a:ln>
                            <a:noFill/>
                          </a:ln>
                          <a:effectLst/>
                          <a:latin typeface="+mn-lt"/>
                        </a:rPr>
                        <a:t>vers </a:t>
                      </a:r>
                      <a:r>
                        <a:rPr kumimoji="0" lang="fr-FR" sz="2000" u="none" strike="noStrike" cap="none" normalizeH="0" baseline="0" dirty="0" smtClean="0">
                          <a:ln>
                            <a:noFill/>
                          </a:ln>
                          <a:effectLst/>
                          <a:latin typeface="+mn-lt"/>
                        </a:rPr>
                        <a:t>PE-40 ou PA-40</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hMerge="1">
                  <a:txBody>
                    <a:bodyPr/>
                    <a:lstStyle/>
                    <a:p>
                      <a:endParaRPr lang="fr-F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E-3</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4+1</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hMerge="1">
                  <a:txBody>
                    <a:bodyPr/>
                    <a:lstStyle/>
                    <a:p>
                      <a:endParaRPr lang="fr-FR"/>
                    </a:p>
                  </a:txBody>
                  <a:tcPr/>
                </a:tc>
                <a:extLst>
                  <a:ext uri="{0D108BD9-81ED-4DB2-BD59-A6C34878D82A}"/>
                </a:extLst>
              </a:tr>
              <a:tr h="969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b="1" u="none" strike="noStrike" cap="none" normalizeH="0" baseline="0" dirty="0">
                          <a:ln>
                            <a:noFill/>
                          </a:ln>
                          <a:effectLst/>
                          <a:latin typeface="+mn-lt"/>
                        </a:rPr>
                        <a:t>0 à 60 m</a:t>
                      </a:r>
                      <a:endParaRPr kumimoji="0" lang="fr-FR" sz="2000" b="1"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a:ln>
                            <a:noFill/>
                          </a:ln>
                          <a:effectLst/>
                          <a:latin typeface="+mn-lt"/>
                        </a:rPr>
                        <a:t>PE-40,</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a:ln>
                            <a:noFill/>
                          </a:ln>
                          <a:effectLst/>
                          <a:latin typeface="+mn-lt"/>
                        </a:rPr>
                        <a:t>PA-40 vers </a:t>
                      </a:r>
                      <a:r>
                        <a:rPr kumimoji="0" lang="fr-FR" sz="2000" u="none" strike="noStrike" cap="none" normalizeH="0" baseline="0" dirty="0" smtClean="0">
                          <a:ln>
                            <a:noFill/>
                          </a:ln>
                          <a:effectLst/>
                          <a:latin typeface="+mn-lt"/>
                        </a:rPr>
                        <a:t>PE-60 ou PA-60</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hMerge="1">
                  <a:txBody>
                    <a:bodyPr/>
                    <a:lstStyle/>
                    <a:p>
                      <a:endParaRPr lang="fr-FR"/>
                    </a:p>
                  </a:txBody>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smtClean="0">
                          <a:ln>
                            <a:noFill/>
                          </a:ln>
                          <a:effectLst/>
                          <a:latin typeface="+mn-lt"/>
                        </a:rPr>
                        <a:t>E-4</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000" u="none" strike="noStrike" cap="none" normalizeH="0" baseline="0" dirty="0">
                          <a:ln>
                            <a:noFill/>
                          </a:ln>
                          <a:effectLst/>
                          <a:latin typeface="+mn-lt"/>
                        </a:rPr>
                        <a:t>4</a:t>
                      </a:r>
                      <a:endParaRPr kumimoji="0" lang="fr-FR" sz="2000" b="0" i="0" u="none" strike="noStrike" cap="none" normalizeH="0" baseline="0" dirty="0">
                        <a:ln>
                          <a:noFill/>
                        </a:ln>
                        <a:solidFill>
                          <a:schemeClr val="tx1"/>
                        </a:solidFill>
                        <a:effectLst/>
                        <a:latin typeface="+mn-lt"/>
                        <a:ea typeface="ＭＳ Ｐゴシック" charset="0"/>
                        <a:cs typeface="ＭＳ Ｐゴシック" charset="0"/>
                      </a:endParaRPr>
                    </a:p>
                  </a:txBody>
                  <a:tcPr marT="45721" marB="45721" anchor="ctr" horzOverflow="overflow"/>
                </a:tc>
                <a:tc hMerge="1">
                  <a:txBody>
                    <a:bodyPr/>
                    <a:lstStyle/>
                    <a:p>
                      <a:endParaRPr lang="fr-FR"/>
                    </a:p>
                  </a:txBody>
                  <a:tcPr/>
                </a:tc>
                <a:extLst>
                  <a:ext uri="{0D108BD9-81ED-4DB2-BD59-A6C34878D82A}"/>
                </a:extLst>
              </a:tr>
            </a:tbl>
          </a:graphicData>
        </a:graphic>
      </p:graphicFrame>
    </p:spTree>
  </p:cSld>
  <p:clrMapOvr>
    <a:masterClrMapping/>
  </p:clrMapOvr>
  <p:transition spd="slow">
    <p:split orient="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250825" y="115888"/>
            <a:ext cx="7416800" cy="1296987"/>
          </a:xfrm>
          <a:solidFill>
            <a:srgbClr val="000000"/>
          </a:solidFill>
          <a:ln>
            <a:solidFill>
              <a:srgbClr val="000000"/>
            </a:solidFill>
            <a:miter lim="800000"/>
            <a:headEnd/>
            <a:tailEnd/>
          </a:ln>
        </p:spPr>
        <p:txBody>
          <a:bodyPr/>
          <a:lstStyle/>
          <a:p>
            <a:pPr eaLnBrk="1" hangingPunct="1"/>
            <a:r>
              <a:rPr lang="fr-FR" altLang="fr-FR" sz="3600" dirty="0">
                <a:solidFill>
                  <a:srgbClr val="FFFFFF"/>
                </a:solidFill>
                <a:latin typeface="Times New Roman" charset="0"/>
                <a:ea typeface="ＭＳ Ｐゴシック" charset="-128"/>
              </a:rPr>
              <a:t>Conditions d’</a:t>
            </a:r>
            <a:r>
              <a:rPr lang="fr-FR" altLang="ja-JP" sz="3600" dirty="0">
                <a:solidFill>
                  <a:srgbClr val="FFFFFF"/>
                </a:solidFill>
                <a:latin typeface="Times New Roman" charset="0"/>
                <a:ea typeface="ＭＳ Ｐゴシック" charset="-128"/>
              </a:rPr>
              <a:t>évolution en exploration : </a:t>
            </a:r>
            <a:br>
              <a:rPr lang="fr-FR" altLang="ja-JP" sz="3600" dirty="0">
                <a:solidFill>
                  <a:srgbClr val="FFFFFF"/>
                </a:solidFill>
                <a:latin typeface="Times New Roman" charset="0"/>
                <a:ea typeface="ＭＳ Ｐゴシック" charset="-128"/>
              </a:rPr>
            </a:br>
            <a:r>
              <a:rPr lang="fr-FR" altLang="ja-JP" sz="3600" b="1" u="sng" dirty="0">
                <a:solidFill>
                  <a:srgbClr val="FFFFFF"/>
                </a:solidFill>
                <a:latin typeface="Times New Roman" charset="0"/>
                <a:ea typeface="ＭＳ Ｐゴシック" charset="-128"/>
              </a:rPr>
              <a:t>PLONGÉE ENCADRÉE</a:t>
            </a:r>
            <a:endParaRPr lang="fr-FR" altLang="fr-FR" sz="3600" b="1" u="sng" dirty="0">
              <a:solidFill>
                <a:srgbClr val="FFFFFF"/>
              </a:solidFill>
              <a:latin typeface="Times New Roman" charset="0"/>
              <a:ea typeface="ＭＳ Ｐゴシック" charset="-128"/>
            </a:endParaRPr>
          </a:p>
        </p:txBody>
      </p:sp>
      <p:graphicFrame>
        <p:nvGraphicFramePr>
          <p:cNvPr id="20532" name="Group 52"/>
          <p:cNvGraphicFramePr>
            <a:graphicFrameLocks noGrp="1"/>
          </p:cNvGraphicFramePr>
          <p:nvPr>
            <p:ph type="tbl" idx="1"/>
            <p:extLst>
              <p:ext uri="{D42A27DB-BD31-4B8C-83A1-F6EECF244321}">
                <p14:modId xmlns:p14="http://schemas.microsoft.com/office/powerpoint/2010/main" val="1580337352"/>
              </p:ext>
            </p:extLst>
          </p:nvPr>
        </p:nvGraphicFramePr>
        <p:xfrm>
          <a:off x="251520" y="1772816"/>
          <a:ext cx="8640960" cy="4538663"/>
        </p:xfrm>
        <a:graphic>
          <a:graphicData uri="http://schemas.openxmlformats.org/drawingml/2006/table">
            <a:tbl>
              <a:tblPr>
                <a:tableStyleId>{08FB837D-C827-4EFA-A057-4D05807E0F7C}</a:tableStyleId>
              </a:tblPr>
              <a:tblGrid>
                <a:gridCol w="2159440">
                  <a:extLst>
                    <a:ext uri="{9D8B030D-6E8A-4147-A177-3AD203B41FA5}"/>
                  </a:extLst>
                </a:gridCol>
                <a:gridCol w="2161040">
                  <a:extLst>
                    <a:ext uri="{9D8B030D-6E8A-4147-A177-3AD203B41FA5}"/>
                  </a:extLst>
                </a:gridCol>
                <a:gridCol w="1996161">
                  <a:extLst>
                    <a:ext uri="{9D8B030D-6E8A-4147-A177-3AD203B41FA5}"/>
                  </a:extLst>
                </a:gridCol>
                <a:gridCol w="2324319">
                  <a:extLst>
                    <a:ext uri="{9D8B030D-6E8A-4147-A177-3AD203B41FA5}"/>
                  </a:extLst>
                </a:gridCol>
              </a:tblGrid>
              <a:tr h="11890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Espaces d’évolution</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Aptitudes minimale des plongeurs</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Effectif maximal palanquée</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Compétence minimale de l’encadrant</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extLst>
                  <a:ext uri="{0D108BD9-81ED-4DB2-BD59-A6C34878D82A}"/>
                </a:extLst>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6 m  </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débutant</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smtClean="0">
                          <a:ln>
                            <a:noFill/>
                          </a:ln>
                          <a:effectLst/>
                        </a:rPr>
                        <a:t>4+1</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E1 ou GP</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extLst>
                  <a:ext uri="{0D108BD9-81ED-4DB2-BD59-A6C34878D82A}"/>
                </a:extLst>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12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PE-12</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smtClean="0">
                          <a:ln>
                            <a:noFill/>
                          </a:ln>
                          <a:effectLst/>
                        </a:rPr>
                        <a:t>4+1</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E2 ou GP</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extLst>
                  <a:ext uri="{0D108BD9-81ED-4DB2-BD59-A6C34878D82A}"/>
                </a:extLst>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20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PE-20</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smtClean="0">
                          <a:ln>
                            <a:noFill/>
                          </a:ln>
                          <a:effectLst/>
                        </a:rPr>
                        <a:t>4+1</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E2 ou GP</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extLst>
                  <a:ext uri="{0D108BD9-81ED-4DB2-BD59-A6C34878D82A}"/>
                </a:extLst>
              </a:tr>
              <a:tr h="685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40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PE-40</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smtClean="0">
                          <a:ln>
                            <a:noFill/>
                          </a:ln>
                          <a:effectLst/>
                        </a:rPr>
                        <a:t>4+1</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E3 ou GP</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extLst>
                  <a:ext uri="{0D108BD9-81ED-4DB2-BD59-A6C34878D82A}"/>
                </a:extLst>
              </a:tr>
              <a:tr h="606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60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PE-60</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4</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E4</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L="91444" marR="91444" marT="45723" marB="45723" anchor="ctr" horzOverflow="overflow"/>
                </a:tc>
                <a:extLst>
                  <a:ext uri="{0D108BD9-81ED-4DB2-BD59-A6C34878D82A}"/>
                </a:extLst>
              </a:tr>
            </a:tbl>
          </a:graphicData>
        </a:graphic>
      </p:graphicFrame>
    </p:spTree>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50825" y="115888"/>
            <a:ext cx="7489825" cy="1296987"/>
          </a:xfrm>
          <a:solidFill>
            <a:srgbClr val="000000"/>
          </a:solidFill>
          <a:ln>
            <a:solidFill>
              <a:srgbClr val="000000"/>
            </a:solidFill>
            <a:miter lim="800000"/>
            <a:headEnd/>
            <a:tailEnd/>
          </a:ln>
        </p:spPr>
        <p:txBody>
          <a:bodyPr/>
          <a:lstStyle/>
          <a:p>
            <a:pPr eaLnBrk="1" hangingPunct="1"/>
            <a:r>
              <a:rPr lang="fr-FR" altLang="fr-FR" sz="3600" dirty="0">
                <a:solidFill>
                  <a:srgbClr val="FFFFFF"/>
                </a:solidFill>
                <a:latin typeface="Times New Roman" charset="0"/>
                <a:ea typeface="ＭＳ Ｐゴシック" charset="-128"/>
              </a:rPr>
              <a:t>Conditions d’</a:t>
            </a:r>
            <a:r>
              <a:rPr lang="fr-FR" altLang="ja-JP" sz="3600" dirty="0">
                <a:solidFill>
                  <a:srgbClr val="FFFFFF"/>
                </a:solidFill>
                <a:latin typeface="Times New Roman" charset="0"/>
                <a:ea typeface="ＭＳ Ｐゴシック" charset="-128"/>
              </a:rPr>
              <a:t>évolution en exploration :</a:t>
            </a:r>
            <a:br>
              <a:rPr lang="fr-FR" altLang="ja-JP" sz="3600" dirty="0">
                <a:solidFill>
                  <a:srgbClr val="FFFFFF"/>
                </a:solidFill>
                <a:latin typeface="Times New Roman" charset="0"/>
                <a:ea typeface="ＭＳ Ｐゴシック" charset="-128"/>
              </a:rPr>
            </a:br>
            <a:r>
              <a:rPr lang="fr-FR" altLang="ja-JP" sz="3600" b="1" u="sng" dirty="0">
                <a:solidFill>
                  <a:srgbClr val="FFFFFF"/>
                </a:solidFill>
                <a:latin typeface="Times New Roman" charset="0"/>
                <a:ea typeface="ＭＳ Ｐゴシック" charset="-128"/>
              </a:rPr>
              <a:t>PLONGÉE AUTONOME</a:t>
            </a:r>
            <a:endParaRPr lang="fr-FR" altLang="fr-FR" sz="3600" b="1" u="sng" dirty="0">
              <a:solidFill>
                <a:srgbClr val="FFFFFF"/>
              </a:solidFill>
              <a:latin typeface="Times New Roman" charset="0"/>
              <a:ea typeface="ＭＳ Ｐゴシック" charset="-128"/>
            </a:endParaRPr>
          </a:p>
        </p:txBody>
      </p:sp>
      <p:graphicFrame>
        <p:nvGraphicFramePr>
          <p:cNvPr id="37929" name="Group 41"/>
          <p:cNvGraphicFramePr>
            <a:graphicFrameLocks noGrp="1"/>
          </p:cNvGraphicFramePr>
          <p:nvPr>
            <p:ph type="tbl" idx="1"/>
          </p:nvPr>
        </p:nvGraphicFramePr>
        <p:xfrm>
          <a:off x="179512" y="1844824"/>
          <a:ext cx="8785225" cy="4655808"/>
        </p:xfrm>
        <a:graphic>
          <a:graphicData uri="http://schemas.openxmlformats.org/drawingml/2006/table">
            <a:tbl>
              <a:tblPr>
                <a:tableStyleId>{284E427A-3D55-4303-BF80-6455036E1DE7}</a:tableStyleId>
              </a:tblPr>
              <a:tblGrid>
                <a:gridCol w="2928937">
                  <a:extLst>
                    <a:ext uri="{9D8B030D-6E8A-4147-A177-3AD203B41FA5}"/>
                  </a:extLst>
                </a:gridCol>
                <a:gridCol w="2927350">
                  <a:extLst>
                    <a:ext uri="{9D8B030D-6E8A-4147-A177-3AD203B41FA5}"/>
                  </a:extLst>
                </a:gridCol>
                <a:gridCol w="2928938">
                  <a:extLst>
                    <a:ext uri="{9D8B030D-6E8A-4147-A177-3AD203B41FA5}"/>
                  </a:extLst>
                </a:gridCol>
              </a:tblGrid>
              <a:tr h="8524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Espaces d’évolution</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Aptitudes minimale des plongeurs</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400" b="1" u="none" strike="noStrike" cap="none" normalizeH="0" baseline="0" dirty="0">
                          <a:ln>
                            <a:noFill/>
                          </a:ln>
                          <a:effectLst/>
                        </a:rPr>
                        <a:t>Effectif maximal palanquée</a:t>
                      </a:r>
                      <a:endParaRPr kumimoji="0" lang="fr-FR" sz="24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extLst>
                  <a:ext uri="{0D108BD9-81ED-4DB2-BD59-A6C34878D82A}"/>
                </a:extLst>
              </a:tr>
              <a:tr h="709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6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extLst>
                  <a:ext uri="{0D108BD9-81ED-4DB2-BD59-A6C34878D82A}"/>
                </a:extLst>
              </a:tr>
              <a:tr h="709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12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PA-12</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3</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extLst>
                  <a:ext uri="{0D108BD9-81ED-4DB2-BD59-A6C34878D82A}"/>
                </a:extLst>
              </a:tr>
              <a:tr h="709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20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PA-20</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3</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extLst>
                  <a:ext uri="{0D108BD9-81ED-4DB2-BD59-A6C34878D82A}"/>
                </a:extLst>
              </a:tr>
              <a:tr h="709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40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PA-40</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3</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extLst>
                  <a:ext uri="{0D108BD9-81ED-4DB2-BD59-A6C34878D82A}"/>
                </a:extLst>
              </a:tr>
              <a:tr h="6286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b="1" u="none" strike="noStrike" cap="none" normalizeH="0" baseline="0" dirty="0">
                          <a:ln>
                            <a:noFill/>
                          </a:ln>
                          <a:effectLst/>
                        </a:rPr>
                        <a:t>0 à 60 m</a:t>
                      </a:r>
                      <a:endParaRPr kumimoji="0" lang="fr-FR" sz="2800" b="1"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PA-60</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fr-FR" sz="2800" u="none" strike="noStrike" cap="none" normalizeH="0" baseline="0" dirty="0">
                          <a:ln>
                            <a:noFill/>
                          </a:ln>
                          <a:effectLst/>
                        </a:rPr>
                        <a:t>3</a:t>
                      </a:r>
                      <a:endParaRPr kumimoji="0" lang="fr-FR" sz="2800" b="0" i="0" u="none" strike="noStrike" cap="none" normalizeH="0" baseline="0" dirty="0">
                        <a:ln>
                          <a:noFill/>
                        </a:ln>
                        <a:solidFill>
                          <a:srgbClr val="000000"/>
                        </a:solidFill>
                        <a:effectLst/>
                        <a:latin typeface="Times New Roman" charset="0"/>
                        <a:ea typeface="ＭＳ Ｐゴシック" charset="0"/>
                        <a:cs typeface="ＭＳ Ｐゴシック" charset="0"/>
                      </a:endParaRPr>
                    </a:p>
                  </a:txBody>
                  <a:tcPr marT="45713" marB="45713" anchor="ctr" horzOverflow="overflow"/>
                </a:tc>
                <a:extLst>
                  <a:ext uri="{0D108BD9-81ED-4DB2-BD59-A6C34878D82A}"/>
                </a:extLst>
              </a:tr>
            </a:tbl>
          </a:graphicData>
        </a:graphic>
      </p:graphicFrame>
      <p:sp>
        <p:nvSpPr>
          <p:cNvPr id="4" name="ZoneTexte 4"/>
          <p:cNvSpPr txBox="1">
            <a:spLocks noChangeArrowheads="1"/>
          </p:cNvSpPr>
          <p:nvPr/>
        </p:nvSpPr>
        <p:spPr bwMode="auto">
          <a:xfrm>
            <a:off x="0" y="6550223"/>
            <a:ext cx="2555775" cy="30777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1400" dirty="0" smtClean="0">
                <a:latin typeface="Times New Roman" charset="0"/>
              </a:rPr>
              <a:t>Plongeurs </a:t>
            </a:r>
            <a:r>
              <a:rPr lang="fr-FR" altLang="fr-FR" sz="1400" b="1" dirty="0" smtClean="0">
                <a:latin typeface="Times New Roman" charset="0"/>
              </a:rPr>
              <a:t>majeurs</a:t>
            </a:r>
            <a:r>
              <a:rPr lang="fr-FR" altLang="fr-FR" sz="1400" dirty="0" smtClean="0">
                <a:latin typeface="Times New Roman" charset="0"/>
              </a:rPr>
              <a:t> uniquement</a:t>
            </a:r>
            <a:endParaRPr lang="fr-FR" altLang="fr-FR" sz="1400" dirty="0">
              <a:latin typeface="Times New Roman" charset="0"/>
            </a:endParaRPr>
          </a:p>
        </p:txBody>
      </p:sp>
    </p:spTree>
  </p:cSld>
  <p:clrMapOvr>
    <a:masterClrMapping/>
  </p:clrMapOvr>
  <p:transition spd="slow">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250825" y="188913"/>
            <a:ext cx="7345363" cy="792162"/>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Autonomie </a:t>
            </a:r>
            <a:r>
              <a:rPr lang="fr-FR" altLang="fr-FR" sz="4000" b="1" dirty="0">
                <a:solidFill>
                  <a:srgbClr val="FFFFFF"/>
                </a:solidFill>
                <a:latin typeface="Times New Roman" charset="0"/>
                <a:ea typeface="ＭＳ Ｐゴシック" charset="-128"/>
              </a:rPr>
              <a:t>: </a:t>
            </a:r>
            <a:r>
              <a:rPr lang="fr-FR" altLang="fr-FR" sz="4000" b="1" dirty="0" smtClean="0">
                <a:solidFill>
                  <a:srgbClr val="FFFFFF"/>
                </a:solidFill>
                <a:latin typeface="Times New Roman" charset="0"/>
                <a:ea typeface="ＭＳ Ｐゴシック" charset="-128"/>
              </a:rPr>
              <a:t>N1 + PA12,  PA-12</a:t>
            </a:r>
            <a:endParaRPr lang="fr-FR" altLang="fr-FR" sz="4000" b="1" dirty="0">
              <a:solidFill>
                <a:srgbClr val="FFFFFF"/>
              </a:solidFill>
              <a:latin typeface="Times New Roman" charset="0"/>
              <a:ea typeface="ＭＳ Ｐゴシック" charset="-128"/>
            </a:endParaRPr>
          </a:p>
        </p:txBody>
      </p:sp>
      <p:sp>
        <p:nvSpPr>
          <p:cNvPr id="43011" name="Rectangle 5"/>
          <p:cNvSpPr>
            <a:spLocks noChangeArrowheads="1"/>
          </p:cNvSpPr>
          <p:nvPr/>
        </p:nvSpPr>
        <p:spPr bwMode="auto">
          <a:xfrm>
            <a:off x="0" y="1341438"/>
            <a:ext cx="9144000" cy="5516562"/>
          </a:xfrm>
          <a:prstGeom prst="rect">
            <a:avLst/>
          </a:prstGeom>
          <a:solidFill>
            <a:srgbClr val="2D37FF"/>
          </a:solidFill>
          <a:ln w="28575">
            <a:solidFill>
              <a:schemeClr val="hlink"/>
            </a:solidFill>
            <a:miter lim="800000"/>
            <a:headEnd/>
            <a:tailEnd/>
          </a:ln>
        </p:spPr>
        <p:txBody>
          <a:bodyPr wrap="none" anchor="ct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fr-FR" altLang="fr-FR" sz="1800" dirty="0"/>
          </a:p>
        </p:txBody>
      </p:sp>
      <p:sp>
        <p:nvSpPr>
          <p:cNvPr id="43012" name="Text Box 6"/>
          <p:cNvSpPr txBox="1">
            <a:spLocks noChangeArrowheads="1"/>
          </p:cNvSpPr>
          <p:nvPr/>
        </p:nvSpPr>
        <p:spPr bwMode="auto">
          <a:xfrm>
            <a:off x="0" y="6359525"/>
            <a:ext cx="10668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50000"/>
              </a:spcBef>
              <a:buFontTx/>
              <a:buNone/>
            </a:pPr>
            <a:r>
              <a:rPr lang="fr-FR" altLang="fr-FR" sz="2800" b="1" dirty="0" smtClean="0">
                <a:solidFill>
                  <a:srgbClr val="FFFF00"/>
                </a:solidFill>
                <a:latin typeface="Comic Sans MS" charset="0"/>
              </a:rPr>
              <a:t>12 </a:t>
            </a:r>
            <a:r>
              <a:rPr lang="fr-FR" altLang="fr-FR" sz="2800" b="1" dirty="0">
                <a:solidFill>
                  <a:srgbClr val="FFFF00"/>
                </a:solidFill>
                <a:latin typeface="Comic Sans MS" charset="0"/>
              </a:rPr>
              <a:t>m</a:t>
            </a:r>
          </a:p>
        </p:txBody>
      </p:sp>
      <p:sp>
        <p:nvSpPr>
          <p:cNvPr id="43013" name="Text Box 7"/>
          <p:cNvSpPr txBox="1">
            <a:spLocks noChangeArrowheads="1"/>
          </p:cNvSpPr>
          <p:nvPr/>
        </p:nvSpPr>
        <p:spPr bwMode="auto">
          <a:xfrm>
            <a:off x="0" y="1484313"/>
            <a:ext cx="1066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50000"/>
              </a:spcBef>
              <a:buFontTx/>
              <a:buNone/>
            </a:pPr>
            <a:r>
              <a:rPr lang="fr-FR" altLang="fr-FR" sz="2800" b="1" dirty="0">
                <a:solidFill>
                  <a:srgbClr val="FFFF00"/>
                </a:solidFill>
                <a:latin typeface="Comic Sans MS" charset="0"/>
              </a:rPr>
              <a:t>0 m</a:t>
            </a:r>
          </a:p>
        </p:txBody>
      </p:sp>
      <p:sp>
        <p:nvSpPr>
          <p:cNvPr id="43014" name="Text Box 9"/>
          <p:cNvSpPr txBox="1">
            <a:spLocks noChangeArrowheads="1"/>
          </p:cNvSpPr>
          <p:nvPr/>
        </p:nvSpPr>
        <p:spPr bwMode="auto">
          <a:xfrm>
            <a:off x="421054" y="5394574"/>
            <a:ext cx="2857777"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50000"/>
              </a:spcBef>
              <a:buNone/>
            </a:pPr>
            <a:r>
              <a:rPr lang="fr-FR" altLang="fr-FR" sz="2000" dirty="0">
                <a:effectLst>
                  <a:outerShdw blurRad="50800" dist="38100" dir="2700000" algn="tl" rotWithShape="0">
                    <a:prstClr val="black">
                      <a:alpha val="40000"/>
                    </a:prstClr>
                  </a:outerShdw>
                </a:effectLst>
                <a:latin typeface="Comic Sans MS" charset="0"/>
              </a:rPr>
              <a:t>Niveau </a:t>
            </a:r>
            <a:r>
              <a:rPr lang="fr-FR" altLang="fr-FR" sz="2000" dirty="0" smtClean="0">
                <a:effectLst>
                  <a:outerShdw blurRad="50800" dist="38100" dir="2700000" algn="tl" rotWithShape="0">
                    <a:prstClr val="black">
                      <a:alpha val="40000"/>
                    </a:prstClr>
                  </a:outerShdw>
                </a:effectLst>
                <a:latin typeface="Comic Sans MS" charset="0"/>
              </a:rPr>
              <a:t>1 + </a:t>
            </a:r>
            <a:r>
              <a:rPr lang="is-IS" altLang="fr-FR" sz="2000" dirty="0" smtClean="0">
                <a:effectLst>
                  <a:outerShdw blurRad="50800" dist="38100" dir="2700000" algn="tl" rotWithShape="0">
                    <a:prstClr val="black">
                      <a:alpha val="40000"/>
                    </a:prstClr>
                  </a:outerShdw>
                </a:effectLst>
                <a:latin typeface="Comic Sans MS" charset="0"/>
              </a:rPr>
              <a:t>PA12 </a:t>
            </a:r>
            <a:r>
              <a:rPr lang="is-IS" altLang="fr-FR" sz="1000" dirty="0" smtClean="0">
                <a:effectLst>
                  <a:outerShdw blurRad="50800" dist="38100" dir="2700000" algn="tl" rotWithShape="0">
                    <a:prstClr val="black">
                      <a:alpha val="40000"/>
                    </a:prstClr>
                  </a:outerShdw>
                </a:effectLst>
                <a:latin typeface="Comic Sans MS" charset="0"/>
              </a:rPr>
              <a:t>(MFT)</a:t>
            </a:r>
            <a:endParaRPr lang="fr-FR" altLang="fr-FR" sz="1000" dirty="0">
              <a:effectLst>
                <a:outerShdw blurRad="50800" dist="38100" dir="2700000" algn="tl" rotWithShape="0">
                  <a:prstClr val="black">
                    <a:alpha val="40000"/>
                  </a:prstClr>
                </a:outerShdw>
              </a:effectLst>
              <a:latin typeface="Comic Sans MS" charset="0"/>
            </a:endParaRPr>
          </a:p>
          <a:p>
            <a:pPr>
              <a:spcBef>
                <a:spcPct val="50000"/>
              </a:spcBef>
              <a:buFontTx/>
              <a:buNone/>
            </a:pPr>
            <a:r>
              <a:rPr lang="fr-FR" altLang="fr-FR" sz="2000" dirty="0" smtClean="0">
                <a:effectLst>
                  <a:outerShdw blurRad="50800" dist="38100" dir="2700000" algn="tl" rotWithShape="0">
                    <a:prstClr val="black">
                      <a:alpha val="40000"/>
                    </a:prstClr>
                  </a:outerShdw>
                </a:effectLst>
                <a:latin typeface="Comic Sans MS" charset="0"/>
              </a:rPr>
              <a:t>PA-12 </a:t>
            </a:r>
            <a:r>
              <a:rPr lang="fr-FR" altLang="fr-FR" sz="1000" dirty="0">
                <a:effectLst>
                  <a:outerShdw blurRad="50800" dist="38100" dir="2700000" algn="tl" rotWithShape="0">
                    <a:prstClr val="black">
                      <a:alpha val="40000"/>
                    </a:prstClr>
                  </a:outerShdw>
                </a:effectLst>
                <a:latin typeface="Comic Sans MS" charset="0"/>
              </a:rPr>
              <a:t>(CdS</a:t>
            </a:r>
            <a:r>
              <a:rPr lang="fr-FR" altLang="fr-FR" sz="1000" dirty="0" smtClean="0">
                <a:effectLst>
                  <a:outerShdw blurRad="50800" dist="38100" dir="2700000" algn="tl" rotWithShape="0">
                    <a:prstClr val="black">
                      <a:alpha val="40000"/>
                    </a:prstClr>
                  </a:outerShdw>
                </a:effectLst>
                <a:latin typeface="Comic Sans MS" charset="0"/>
              </a:rPr>
              <a:t>)</a:t>
            </a:r>
            <a:endParaRPr lang="fr-FR" altLang="fr-FR" sz="1000" dirty="0">
              <a:effectLst>
                <a:outerShdw blurRad="50800" dist="38100" dir="2700000" algn="tl" rotWithShape="0">
                  <a:prstClr val="black">
                    <a:alpha val="40000"/>
                  </a:prstClr>
                </a:outerShdw>
              </a:effectLst>
              <a:latin typeface="Comic Sans MS" charset="0"/>
            </a:endParaRPr>
          </a:p>
        </p:txBody>
      </p:sp>
      <p:sp>
        <p:nvSpPr>
          <p:cNvPr id="43015" name="Text Box 14"/>
          <p:cNvSpPr txBox="1">
            <a:spLocks noChangeArrowheads="1"/>
          </p:cNvSpPr>
          <p:nvPr/>
        </p:nvSpPr>
        <p:spPr bwMode="auto">
          <a:xfrm>
            <a:off x="2998788" y="2233613"/>
            <a:ext cx="4191000" cy="400050"/>
          </a:xfrm>
          <a:prstGeom prst="rect">
            <a:avLst/>
          </a:prstGeom>
          <a:solidFill>
            <a:srgbClr val="FF0000"/>
          </a:solidFill>
          <a:ln w="28575">
            <a:solidFill>
              <a:srgbClr val="000000"/>
            </a:solidFill>
            <a:miter lim="800000"/>
            <a:headEnd/>
            <a:tailEnd/>
          </a:ln>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50000"/>
              </a:spcBef>
              <a:buFontTx/>
              <a:buNone/>
            </a:pPr>
            <a:r>
              <a:rPr lang="fr-FR" altLang="fr-FR" sz="2000" b="1" dirty="0">
                <a:latin typeface="Comic Sans MS" charset="0"/>
              </a:rPr>
              <a:t>Équipement OBLIGATOIRE</a:t>
            </a:r>
          </a:p>
        </p:txBody>
      </p:sp>
      <p:grpSp>
        <p:nvGrpSpPr>
          <p:cNvPr id="43016" name="Group 15"/>
          <p:cNvGrpSpPr>
            <a:grpSpLocks/>
          </p:cNvGrpSpPr>
          <p:nvPr/>
        </p:nvGrpSpPr>
        <p:grpSpPr bwMode="auto">
          <a:xfrm>
            <a:off x="4284663" y="2633663"/>
            <a:ext cx="3816350" cy="2571750"/>
            <a:chOff x="3027" y="1633"/>
            <a:chExt cx="2404" cy="1620"/>
          </a:xfrm>
        </p:grpSpPr>
        <p:sp>
          <p:nvSpPr>
            <p:cNvPr id="43023" name="Text Box 16"/>
            <p:cNvSpPr txBox="1">
              <a:spLocks noChangeArrowheads="1"/>
            </p:cNvSpPr>
            <p:nvPr/>
          </p:nvSpPr>
          <p:spPr bwMode="auto">
            <a:xfrm>
              <a:off x="3027" y="2225"/>
              <a:ext cx="2404" cy="1028"/>
            </a:xfrm>
            <a:prstGeom prst="rect">
              <a:avLst/>
            </a:prstGeom>
            <a:solidFill>
              <a:srgbClr val="FFFFFF"/>
            </a:solidFill>
            <a:ln w="28575">
              <a:solidFill>
                <a:srgbClr val="000000"/>
              </a:solidFill>
              <a:miter lim="800000"/>
              <a:headEnd/>
              <a:tailEnd/>
            </a:ln>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50000"/>
                </a:spcBef>
                <a:buFontTx/>
                <a:buNone/>
              </a:pPr>
              <a:r>
                <a:rPr lang="fr-FR" altLang="fr-FR" sz="2000" b="1" dirty="0">
                  <a:latin typeface="Comic Sans MS" charset="0"/>
                </a:rPr>
                <a:t>1) Gilet ou Bouée</a:t>
              </a:r>
            </a:p>
            <a:p>
              <a:pPr>
                <a:spcBef>
                  <a:spcPct val="50000"/>
                </a:spcBef>
                <a:buFontTx/>
                <a:buNone/>
              </a:pPr>
              <a:r>
                <a:rPr lang="fr-FR" altLang="fr-FR" sz="2000" b="1" dirty="0">
                  <a:latin typeface="Comic Sans MS" charset="0"/>
                </a:rPr>
                <a:t>2) instruments de contrôle</a:t>
              </a:r>
            </a:p>
            <a:p>
              <a:pPr>
                <a:spcBef>
                  <a:spcPct val="50000"/>
                </a:spcBef>
                <a:buFontTx/>
                <a:buNone/>
              </a:pPr>
              <a:r>
                <a:rPr lang="fr-FR" altLang="fr-FR" sz="2000" b="1" dirty="0">
                  <a:latin typeface="Comic Sans MS" charset="0"/>
                </a:rPr>
                <a:t>3) 2 sources d’air individuelles</a:t>
              </a:r>
            </a:p>
          </p:txBody>
        </p:sp>
        <p:cxnSp>
          <p:nvCxnSpPr>
            <p:cNvPr id="43024" name="AutoShape 17"/>
            <p:cNvCxnSpPr>
              <a:cxnSpLocks noChangeShapeType="1"/>
              <a:stCxn id="43015" idx="2"/>
              <a:endCxn id="43023" idx="0"/>
            </p:cNvCxnSpPr>
            <p:nvPr/>
          </p:nvCxnSpPr>
          <p:spPr bwMode="auto">
            <a:xfrm>
              <a:off x="3537" y="1633"/>
              <a:ext cx="692" cy="592"/>
            </a:xfrm>
            <a:prstGeom prst="straightConnector1">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43017" name="Rectangle 19"/>
          <p:cNvSpPr>
            <a:spLocks noChangeArrowheads="1"/>
          </p:cNvSpPr>
          <p:nvPr/>
        </p:nvSpPr>
        <p:spPr bwMode="auto">
          <a:xfrm>
            <a:off x="2195513" y="1052513"/>
            <a:ext cx="6192837" cy="762000"/>
          </a:xfrm>
          <a:prstGeom prst="rect">
            <a:avLst/>
          </a:prstGeom>
          <a:solidFill>
            <a:srgbClr val="20FF22"/>
          </a:solidFill>
          <a:ln w="28575">
            <a:solidFill>
              <a:schemeClr val="bg1"/>
            </a:solidFill>
            <a:miter lim="800000"/>
            <a:headEnd/>
            <a:tailEnd/>
          </a:ln>
        </p:spPr>
        <p:txBody>
          <a:bodyPr wrap="none" anchor="ct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0"/>
              </a:spcBef>
              <a:buFontTx/>
              <a:buNone/>
            </a:pPr>
            <a:r>
              <a:rPr lang="fr-FR" altLang="fr-FR" sz="2000" b="1" dirty="0">
                <a:latin typeface="Comic Sans MS" charset="0"/>
              </a:rPr>
              <a:t>AVEC L’AUTORISATION </a:t>
            </a:r>
          </a:p>
          <a:p>
            <a:pPr algn="ctr">
              <a:spcBef>
                <a:spcPct val="0"/>
              </a:spcBef>
              <a:buFontTx/>
              <a:buNone/>
            </a:pPr>
            <a:r>
              <a:rPr lang="fr-FR" altLang="fr-FR" sz="2000" b="1" dirty="0">
                <a:latin typeface="Comic Sans MS" charset="0"/>
              </a:rPr>
              <a:t>DU DIRECTEUR DE PLONGÉE</a:t>
            </a:r>
          </a:p>
        </p:txBody>
      </p:sp>
      <p:grpSp>
        <p:nvGrpSpPr>
          <p:cNvPr id="3" name="Group 21"/>
          <p:cNvGrpSpPr>
            <a:grpSpLocks/>
          </p:cNvGrpSpPr>
          <p:nvPr/>
        </p:nvGrpSpPr>
        <p:grpSpPr bwMode="auto">
          <a:xfrm rot="1194875">
            <a:off x="-44450" y="2595563"/>
            <a:ext cx="4479925" cy="3278187"/>
            <a:chOff x="885" y="1761"/>
            <a:chExt cx="2118" cy="975"/>
          </a:xfrm>
        </p:grpSpPr>
        <p:pic>
          <p:nvPicPr>
            <p:cNvPr id="43020" name="Picture 22"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85" y="2145"/>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1" name="Picture 23"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17" y="1761"/>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2" name="Picture 24"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12" y="2001"/>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3019" name="Imag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740650" y="3141663"/>
            <a:ext cx="1223963"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90493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fr-FR" altLang="fr-FR" dirty="0">
                <a:ea typeface="ＭＳ Ｐゴシック" charset="-128"/>
              </a:rPr>
              <a:t>La réglementation en plongée</a:t>
            </a:r>
          </a:p>
        </p:txBody>
      </p:sp>
      <p:sp>
        <p:nvSpPr>
          <p:cNvPr id="18435" name="Rectangle 3"/>
          <p:cNvSpPr>
            <a:spLocks noGrp="1" noChangeArrowheads="1"/>
          </p:cNvSpPr>
          <p:nvPr>
            <p:ph type="body" idx="1"/>
          </p:nvPr>
        </p:nvSpPr>
        <p:spPr>
          <a:xfrm>
            <a:off x="468313" y="1989138"/>
            <a:ext cx="8229600" cy="1584325"/>
          </a:xfrm>
        </p:spPr>
        <p:txBody>
          <a:bodyPr/>
          <a:lstStyle/>
          <a:p>
            <a:pPr marL="0" indent="0" eaLnBrk="1" hangingPunct="1">
              <a:lnSpc>
                <a:spcPct val="90000"/>
              </a:lnSpc>
              <a:buNone/>
            </a:pPr>
            <a:r>
              <a:rPr lang="fr-FR" altLang="fr-FR" dirty="0">
                <a:ea typeface="ＭＳ Ｐゴシック" charset="-128"/>
              </a:rPr>
              <a:t>C’</a:t>
            </a:r>
            <a:r>
              <a:rPr lang="fr-FR" altLang="ja-JP" dirty="0">
                <a:ea typeface="ＭＳ Ｐゴシック" charset="-128"/>
              </a:rPr>
              <a:t>est le CODE DU SPORT du 05/01/2012, modifié, qui définit la pratique de la plongée. </a:t>
            </a:r>
            <a:endParaRPr lang="fr-FR" altLang="fr-FR" dirty="0">
              <a:ea typeface="ＭＳ Ｐゴシック" charset="-128"/>
            </a:endParaRPr>
          </a:p>
        </p:txBody>
      </p:sp>
      <p:pic>
        <p:nvPicPr>
          <p:cNvPr id="18436" name="Image 6"/>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2774156" y="3573463"/>
            <a:ext cx="3595688"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ZoneTexte 1"/>
          <p:cNvSpPr txBox="1"/>
          <p:nvPr/>
        </p:nvSpPr>
        <p:spPr>
          <a:xfrm>
            <a:off x="0" y="6211669"/>
            <a:ext cx="9144000" cy="646331"/>
          </a:xfrm>
          <a:prstGeom prst="rect">
            <a:avLst/>
          </a:prstGeom>
          <a:noFill/>
        </p:spPr>
        <p:txBody>
          <a:bodyPr wrap="square" rtlCol="0">
            <a:spAutoFit/>
          </a:bodyPr>
          <a:lstStyle/>
          <a:p>
            <a:pPr lvl="0" eaLnBrk="1" hangingPunct="1"/>
            <a:r>
              <a:rPr lang="fr-FR" altLang="fr-FR" sz="1200" b="1" i="1" u="sng" dirty="0">
                <a:solidFill>
                  <a:srgbClr val="000000"/>
                </a:solidFill>
                <a:ea typeface="ＭＳ Ｐゴシック" charset="0"/>
                <a:cs typeface="Arial" charset="0"/>
              </a:rPr>
              <a:t>Références des modifications successives du Code du Sport, partie plongée :</a:t>
            </a:r>
          </a:p>
          <a:p>
            <a:pPr lvl="0" eaLnBrk="1" hangingPunct="1"/>
            <a:r>
              <a:rPr lang="fr-FR" altLang="fr-FR" sz="1200" i="1" dirty="0">
                <a:solidFill>
                  <a:srgbClr val="000000"/>
                </a:solidFill>
                <a:ea typeface="ＭＳ Ｐゴシック" charset="0"/>
                <a:cs typeface="Arial" charset="0"/>
              </a:rPr>
              <a:t>Arrêté du 18 juin 2010 ; Arrêté du 12 novembre 2010 ; Arrêté du 5 janvier 2012 ; Rectificatif du 10 mars 2012 ; Modifications du 6 avril 2012 ; Rectificatif du 28 avril </a:t>
            </a:r>
            <a:r>
              <a:rPr lang="fr-FR" altLang="fr-FR" sz="1200" i="1" dirty="0" smtClean="0">
                <a:solidFill>
                  <a:srgbClr val="000000"/>
                </a:solidFill>
                <a:ea typeface="ＭＳ Ｐゴシック" charset="0"/>
                <a:cs typeface="Arial" charset="0"/>
              </a:rPr>
              <a:t>2012</a:t>
            </a:r>
            <a:endParaRPr lang="fr-FR" altLang="fr-FR" sz="1200" i="1" dirty="0">
              <a:solidFill>
                <a:srgbClr val="000000"/>
              </a:solidFill>
              <a:ea typeface="ＭＳ Ｐゴシック" charset="0"/>
              <a:cs typeface="Arial" charset="0"/>
            </a:endParaRPr>
          </a:p>
        </p:txBody>
      </p:sp>
    </p:spTree>
  </p:cSld>
  <p:clrMapOvr>
    <a:masterClrMapping/>
  </p:clrMapOvr>
  <p:transition spd="slow">
    <p:wip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a:xfrm>
            <a:off x="250825" y="188913"/>
            <a:ext cx="7345363" cy="792162"/>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Autonomie </a:t>
            </a:r>
            <a:r>
              <a:rPr lang="fr-FR" altLang="fr-FR" sz="4000" b="1" dirty="0">
                <a:solidFill>
                  <a:srgbClr val="FFFFFF"/>
                </a:solidFill>
                <a:latin typeface="Times New Roman" charset="0"/>
                <a:ea typeface="ＭＳ Ｐゴシック" charset="-128"/>
              </a:rPr>
              <a:t>: </a:t>
            </a:r>
            <a:r>
              <a:rPr lang="fr-FR" altLang="fr-FR" sz="4000" b="1" dirty="0" smtClean="0">
                <a:solidFill>
                  <a:srgbClr val="FFFFFF"/>
                </a:solidFill>
                <a:latin typeface="Times New Roman" charset="0"/>
                <a:ea typeface="ＭＳ Ｐゴシック" charset="-128"/>
              </a:rPr>
              <a:t>N2 (PA-20), </a:t>
            </a:r>
            <a:r>
              <a:rPr lang="fr-FR" altLang="fr-FR" sz="4000" b="1" dirty="0">
                <a:solidFill>
                  <a:srgbClr val="FFFFFF"/>
                </a:solidFill>
                <a:latin typeface="Times New Roman" charset="0"/>
                <a:ea typeface="ＭＳ Ｐゴシック" charset="-128"/>
              </a:rPr>
              <a:t>PA20</a:t>
            </a:r>
          </a:p>
        </p:txBody>
      </p:sp>
      <p:sp>
        <p:nvSpPr>
          <p:cNvPr id="43011" name="Rectangle 5"/>
          <p:cNvSpPr>
            <a:spLocks noChangeArrowheads="1"/>
          </p:cNvSpPr>
          <p:nvPr/>
        </p:nvSpPr>
        <p:spPr bwMode="auto">
          <a:xfrm>
            <a:off x="0" y="1341438"/>
            <a:ext cx="9144000" cy="5516562"/>
          </a:xfrm>
          <a:prstGeom prst="rect">
            <a:avLst/>
          </a:prstGeom>
          <a:solidFill>
            <a:srgbClr val="2D37FF"/>
          </a:solidFill>
          <a:ln w="28575">
            <a:solidFill>
              <a:schemeClr val="hlink"/>
            </a:solidFill>
            <a:miter lim="800000"/>
            <a:headEnd/>
            <a:tailEnd/>
          </a:ln>
        </p:spPr>
        <p:txBody>
          <a:bodyPr wrap="none" anchor="ct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fr-FR" altLang="fr-FR" sz="1800" dirty="0"/>
          </a:p>
        </p:txBody>
      </p:sp>
      <p:sp>
        <p:nvSpPr>
          <p:cNvPr id="43012" name="Text Box 6"/>
          <p:cNvSpPr txBox="1">
            <a:spLocks noChangeArrowheads="1"/>
          </p:cNvSpPr>
          <p:nvPr/>
        </p:nvSpPr>
        <p:spPr bwMode="auto">
          <a:xfrm>
            <a:off x="0" y="6359525"/>
            <a:ext cx="10668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50000"/>
              </a:spcBef>
              <a:buFontTx/>
              <a:buNone/>
            </a:pPr>
            <a:r>
              <a:rPr lang="fr-FR" altLang="fr-FR" sz="2800" b="1" dirty="0">
                <a:solidFill>
                  <a:srgbClr val="FFFF00"/>
                </a:solidFill>
                <a:latin typeface="Comic Sans MS" charset="0"/>
              </a:rPr>
              <a:t>20 m</a:t>
            </a:r>
          </a:p>
        </p:txBody>
      </p:sp>
      <p:sp>
        <p:nvSpPr>
          <p:cNvPr id="43013" name="Text Box 7"/>
          <p:cNvSpPr txBox="1">
            <a:spLocks noChangeArrowheads="1"/>
          </p:cNvSpPr>
          <p:nvPr/>
        </p:nvSpPr>
        <p:spPr bwMode="auto">
          <a:xfrm>
            <a:off x="0" y="1484313"/>
            <a:ext cx="10668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50000"/>
              </a:spcBef>
              <a:buFontTx/>
              <a:buNone/>
            </a:pPr>
            <a:r>
              <a:rPr lang="fr-FR" altLang="fr-FR" sz="2800" b="1" dirty="0">
                <a:solidFill>
                  <a:srgbClr val="FFFF00"/>
                </a:solidFill>
                <a:latin typeface="Comic Sans MS" charset="0"/>
              </a:rPr>
              <a:t>0 m</a:t>
            </a:r>
          </a:p>
        </p:txBody>
      </p:sp>
      <p:sp>
        <p:nvSpPr>
          <p:cNvPr id="43014" name="Text Box 9"/>
          <p:cNvSpPr txBox="1">
            <a:spLocks noChangeArrowheads="1"/>
          </p:cNvSpPr>
          <p:nvPr/>
        </p:nvSpPr>
        <p:spPr bwMode="auto">
          <a:xfrm>
            <a:off x="1386767" y="5228861"/>
            <a:ext cx="1728788"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50000"/>
              </a:spcBef>
              <a:buFontTx/>
              <a:buNone/>
            </a:pPr>
            <a:r>
              <a:rPr lang="fr-FR" altLang="fr-FR" sz="2000" dirty="0" smtClean="0">
                <a:effectLst>
                  <a:outerShdw blurRad="50800" dist="38100" dir="2700000" algn="tl" rotWithShape="0">
                    <a:prstClr val="black">
                      <a:alpha val="40000"/>
                    </a:prstClr>
                  </a:outerShdw>
                </a:effectLst>
                <a:latin typeface="Comic Sans MS" charset="0"/>
              </a:rPr>
              <a:t>Niveau 2 </a:t>
            </a:r>
            <a:r>
              <a:rPr lang="fr-FR" altLang="fr-FR" sz="1000" dirty="0" smtClean="0">
                <a:effectLst>
                  <a:outerShdw blurRad="50800" dist="38100" dir="2700000" algn="tl" rotWithShape="0">
                    <a:prstClr val="black">
                      <a:alpha val="40000"/>
                    </a:prstClr>
                  </a:outerShdw>
                </a:effectLst>
                <a:latin typeface="Comic Sans MS" charset="0"/>
              </a:rPr>
              <a:t>(MFT)</a:t>
            </a:r>
          </a:p>
          <a:p>
            <a:pPr>
              <a:spcBef>
                <a:spcPct val="50000"/>
              </a:spcBef>
              <a:buFontTx/>
              <a:buNone/>
            </a:pPr>
            <a:r>
              <a:rPr lang="fr-FR" altLang="fr-FR" sz="2000" dirty="0" smtClean="0">
                <a:effectLst>
                  <a:outerShdw blurRad="50800" dist="38100" dir="2700000" algn="tl" rotWithShape="0">
                    <a:prstClr val="black">
                      <a:alpha val="40000"/>
                    </a:prstClr>
                  </a:outerShdw>
                </a:effectLst>
                <a:latin typeface="Comic Sans MS" charset="0"/>
              </a:rPr>
              <a:t>PA-20 </a:t>
            </a:r>
            <a:r>
              <a:rPr lang="fr-FR" altLang="fr-FR" sz="1000" dirty="0">
                <a:effectLst>
                  <a:outerShdw blurRad="50800" dist="38100" dir="2700000" algn="tl" rotWithShape="0">
                    <a:prstClr val="black">
                      <a:alpha val="40000"/>
                    </a:prstClr>
                  </a:outerShdw>
                </a:effectLst>
                <a:latin typeface="Comic Sans MS" charset="0"/>
              </a:rPr>
              <a:t>(CdS</a:t>
            </a:r>
            <a:r>
              <a:rPr lang="fr-FR" altLang="fr-FR" sz="1000" dirty="0" smtClean="0">
                <a:effectLst>
                  <a:outerShdw blurRad="50800" dist="38100" dir="2700000" algn="tl" rotWithShape="0">
                    <a:prstClr val="black">
                      <a:alpha val="40000"/>
                    </a:prstClr>
                  </a:outerShdw>
                </a:effectLst>
                <a:latin typeface="Comic Sans MS" charset="0"/>
              </a:rPr>
              <a:t>)</a:t>
            </a:r>
            <a:endParaRPr lang="fr-FR" altLang="fr-FR" sz="1000" dirty="0">
              <a:effectLst>
                <a:outerShdw blurRad="50800" dist="38100" dir="2700000" algn="tl" rotWithShape="0">
                  <a:prstClr val="black">
                    <a:alpha val="40000"/>
                  </a:prstClr>
                </a:outerShdw>
              </a:effectLst>
              <a:latin typeface="Comic Sans MS" charset="0"/>
            </a:endParaRPr>
          </a:p>
        </p:txBody>
      </p:sp>
      <p:sp>
        <p:nvSpPr>
          <p:cNvPr id="43015" name="Text Box 14"/>
          <p:cNvSpPr txBox="1">
            <a:spLocks noChangeArrowheads="1"/>
          </p:cNvSpPr>
          <p:nvPr/>
        </p:nvSpPr>
        <p:spPr bwMode="auto">
          <a:xfrm>
            <a:off x="2998788" y="2233613"/>
            <a:ext cx="4191000" cy="400050"/>
          </a:xfrm>
          <a:prstGeom prst="rect">
            <a:avLst/>
          </a:prstGeom>
          <a:solidFill>
            <a:srgbClr val="FF0000"/>
          </a:solidFill>
          <a:ln w="28575">
            <a:solidFill>
              <a:srgbClr val="000000"/>
            </a:solidFill>
            <a:miter lim="800000"/>
            <a:headEnd/>
            <a:tailEnd/>
          </a:ln>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50000"/>
              </a:spcBef>
              <a:buFontTx/>
              <a:buNone/>
            </a:pPr>
            <a:r>
              <a:rPr lang="fr-FR" altLang="fr-FR" sz="2000" b="1" dirty="0">
                <a:latin typeface="Comic Sans MS" charset="0"/>
              </a:rPr>
              <a:t>Équipement OBLIGATOIRE</a:t>
            </a:r>
          </a:p>
        </p:txBody>
      </p:sp>
      <p:grpSp>
        <p:nvGrpSpPr>
          <p:cNvPr id="43016" name="Group 15"/>
          <p:cNvGrpSpPr>
            <a:grpSpLocks/>
          </p:cNvGrpSpPr>
          <p:nvPr/>
        </p:nvGrpSpPr>
        <p:grpSpPr bwMode="auto">
          <a:xfrm>
            <a:off x="4284663" y="2633663"/>
            <a:ext cx="3816350" cy="2571750"/>
            <a:chOff x="3027" y="1633"/>
            <a:chExt cx="2404" cy="1620"/>
          </a:xfrm>
        </p:grpSpPr>
        <p:sp>
          <p:nvSpPr>
            <p:cNvPr id="43023" name="Text Box 16"/>
            <p:cNvSpPr txBox="1">
              <a:spLocks noChangeArrowheads="1"/>
            </p:cNvSpPr>
            <p:nvPr/>
          </p:nvSpPr>
          <p:spPr bwMode="auto">
            <a:xfrm>
              <a:off x="3027" y="2225"/>
              <a:ext cx="2404" cy="1028"/>
            </a:xfrm>
            <a:prstGeom prst="rect">
              <a:avLst/>
            </a:prstGeom>
            <a:solidFill>
              <a:srgbClr val="FFFFFF"/>
            </a:solidFill>
            <a:ln w="28575">
              <a:solidFill>
                <a:srgbClr val="000000"/>
              </a:solidFill>
              <a:miter lim="800000"/>
              <a:headEnd/>
              <a:tailEnd/>
            </a:ln>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50000"/>
                </a:spcBef>
                <a:buFontTx/>
                <a:buNone/>
              </a:pPr>
              <a:r>
                <a:rPr lang="fr-FR" altLang="fr-FR" sz="2000" b="1" dirty="0">
                  <a:latin typeface="Comic Sans MS" charset="0"/>
                </a:rPr>
                <a:t>1) Gilet ou Bouée</a:t>
              </a:r>
            </a:p>
            <a:p>
              <a:pPr>
                <a:spcBef>
                  <a:spcPct val="50000"/>
                </a:spcBef>
                <a:buFontTx/>
                <a:buNone/>
              </a:pPr>
              <a:r>
                <a:rPr lang="fr-FR" altLang="fr-FR" sz="2000" b="1" dirty="0">
                  <a:latin typeface="Comic Sans MS" charset="0"/>
                </a:rPr>
                <a:t>2) instruments de contrôle</a:t>
              </a:r>
            </a:p>
            <a:p>
              <a:pPr>
                <a:spcBef>
                  <a:spcPct val="50000"/>
                </a:spcBef>
                <a:buFontTx/>
                <a:buNone/>
              </a:pPr>
              <a:r>
                <a:rPr lang="fr-FR" altLang="fr-FR" sz="2000" b="1" dirty="0">
                  <a:latin typeface="Comic Sans MS" charset="0"/>
                </a:rPr>
                <a:t>3) 2 sources d’air individuelles</a:t>
              </a:r>
            </a:p>
          </p:txBody>
        </p:sp>
        <p:cxnSp>
          <p:nvCxnSpPr>
            <p:cNvPr id="43024" name="AutoShape 17"/>
            <p:cNvCxnSpPr>
              <a:cxnSpLocks noChangeShapeType="1"/>
              <a:stCxn id="43015" idx="2"/>
              <a:endCxn id="43023" idx="0"/>
            </p:cNvCxnSpPr>
            <p:nvPr/>
          </p:nvCxnSpPr>
          <p:spPr bwMode="auto">
            <a:xfrm>
              <a:off x="3537" y="1633"/>
              <a:ext cx="692" cy="592"/>
            </a:xfrm>
            <a:prstGeom prst="straightConnector1">
              <a:avLst/>
            </a:prstGeom>
            <a:noFill/>
            <a:ln w="19050">
              <a:solidFill>
                <a:srgbClr val="000000"/>
              </a:solidFill>
              <a:round/>
              <a:headEnd/>
              <a:tailEnd type="triangle" w="med" len="med"/>
            </a:ln>
            <a:extLst>
              <a:ext uri="{909E8E84-426E-40DD-AFC4-6F175D3DCCD1}">
                <a14:hiddenFill xmlns:a14="http://schemas.microsoft.com/office/drawing/2010/main">
                  <a:noFill/>
                </a14:hiddenFill>
              </a:ext>
            </a:extLst>
          </p:spPr>
        </p:cxnSp>
      </p:grpSp>
      <p:sp>
        <p:nvSpPr>
          <p:cNvPr id="43017" name="Rectangle 19"/>
          <p:cNvSpPr>
            <a:spLocks noChangeArrowheads="1"/>
          </p:cNvSpPr>
          <p:nvPr/>
        </p:nvSpPr>
        <p:spPr bwMode="auto">
          <a:xfrm>
            <a:off x="2195513" y="1052513"/>
            <a:ext cx="6192837" cy="762000"/>
          </a:xfrm>
          <a:prstGeom prst="rect">
            <a:avLst/>
          </a:prstGeom>
          <a:solidFill>
            <a:srgbClr val="20FF22"/>
          </a:solidFill>
          <a:ln w="28575">
            <a:solidFill>
              <a:schemeClr val="bg1"/>
            </a:solidFill>
            <a:miter lim="800000"/>
            <a:headEnd/>
            <a:tailEnd/>
          </a:ln>
        </p:spPr>
        <p:txBody>
          <a:bodyPr wrap="none" anchor="ct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0"/>
              </a:spcBef>
              <a:buFontTx/>
              <a:buNone/>
            </a:pPr>
            <a:r>
              <a:rPr lang="fr-FR" altLang="fr-FR" sz="2000" b="1" dirty="0">
                <a:latin typeface="Comic Sans MS" charset="0"/>
              </a:rPr>
              <a:t>AVEC L’AUTORISATION </a:t>
            </a:r>
          </a:p>
          <a:p>
            <a:pPr algn="ctr">
              <a:spcBef>
                <a:spcPct val="0"/>
              </a:spcBef>
              <a:buFontTx/>
              <a:buNone/>
            </a:pPr>
            <a:r>
              <a:rPr lang="fr-FR" altLang="fr-FR" sz="2000" b="1" dirty="0">
                <a:latin typeface="Comic Sans MS" charset="0"/>
              </a:rPr>
              <a:t>DU DIRECTEUR DE PLONGÉE</a:t>
            </a:r>
          </a:p>
        </p:txBody>
      </p:sp>
      <p:grpSp>
        <p:nvGrpSpPr>
          <p:cNvPr id="3" name="Group 21"/>
          <p:cNvGrpSpPr>
            <a:grpSpLocks/>
          </p:cNvGrpSpPr>
          <p:nvPr/>
        </p:nvGrpSpPr>
        <p:grpSpPr bwMode="auto">
          <a:xfrm rot="1194875">
            <a:off x="-44450" y="2595563"/>
            <a:ext cx="4479925" cy="3278187"/>
            <a:chOff x="885" y="1761"/>
            <a:chExt cx="2118" cy="975"/>
          </a:xfrm>
        </p:grpSpPr>
        <p:pic>
          <p:nvPicPr>
            <p:cNvPr id="43020" name="Picture 22"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85" y="2145"/>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1" name="Picture 23"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17" y="1761"/>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22" name="Picture 24"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12" y="2001"/>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3019" name="Imag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740650" y="3141663"/>
            <a:ext cx="1223963"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179388" y="188913"/>
            <a:ext cx="7488237" cy="849312"/>
          </a:xfrm>
          <a:solidFill>
            <a:srgbClr val="000000"/>
          </a:solidFill>
          <a:ln>
            <a:solidFill>
              <a:srgbClr val="000000"/>
            </a:solidFill>
            <a:miter lim="800000"/>
            <a:headEnd/>
            <a:tailEnd/>
          </a:ln>
        </p:spPr>
        <p:txBody>
          <a:bodyPr/>
          <a:lstStyle/>
          <a:p>
            <a:pPr algn="l" eaLnBrk="1" hangingPunct="1"/>
            <a:r>
              <a:rPr lang="fr-FR" altLang="fr-FR" sz="3200" b="1" u="sng" dirty="0">
                <a:solidFill>
                  <a:srgbClr val="FFFFFF"/>
                </a:solidFill>
                <a:latin typeface="Times New Roman" charset="0"/>
                <a:ea typeface="ＭＳ Ｐゴシック" charset="-128"/>
              </a:rPr>
              <a:t>Autonomie :</a:t>
            </a:r>
            <a:r>
              <a:rPr lang="fr-FR" altLang="fr-FR" sz="3200" b="1" dirty="0">
                <a:solidFill>
                  <a:srgbClr val="FFFFFF"/>
                </a:solidFill>
                <a:latin typeface="Times New Roman" charset="0"/>
                <a:ea typeface="ＭＳ Ｐゴシック" charset="-128"/>
              </a:rPr>
              <a:t> N3, PA40, PA-40, PA-60</a:t>
            </a:r>
          </a:p>
        </p:txBody>
      </p:sp>
      <p:sp>
        <p:nvSpPr>
          <p:cNvPr id="44055" name="Rectangle 5"/>
          <p:cNvSpPr>
            <a:spLocks noChangeArrowheads="1"/>
          </p:cNvSpPr>
          <p:nvPr/>
        </p:nvSpPr>
        <p:spPr bwMode="auto">
          <a:xfrm>
            <a:off x="0" y="1327150"/>
            <a:ext cx="9144000" cy="5530850"/>
          </a:xfrm>
          <a:prstGeom prst="rect">
            <a:avLst/>
          </a:prstGeom>
          <a:solidFill>
            <a:srgbClr val="2D37FF"/>
          </a:solidFill>
          <a:ln w="28575">
            <a:solidFill>
              <a:schemeClr val="hlink"/>
            </a:solidFill>
            <a:miter lim="800000"/>
            <a:headEnd/>
            <a:tailEnd/>
          </a:ln>
        </p:spPr>
        <p:txBody>
          <a:bodyPr wrap="none" anchor="ct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endParaRPr lang="fr-FR" altLang="fr-FR" sz="1800" dirty="0">
              <a:solidFill>
                <a:srgbClr val="FFFF00"/>
              </a:solidFill>
            </a:endParaRPr>
          </a:p>
        </p:txBody>
      </p:sp>
      <p:sp>
        <p:nvSpPr>
          <p:cNvPr id="44056" name="Text Box 6"/>
          <p:cNvSpPr txBox="1">
            <a:spLocks noChangeArrowheads="1"/>
          </p:cNvSpPr>
          <p:nvPr/>
        </p:nvSpPr>
        <p:spPr bwMode="auto">
          <a:xfrm>
            <a:off x="13432" y="6399905"/>
            <a:ext cx="1174459" cy="46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50000"/>
              </a:spcBef>
              <a:buFontTx/>
              <a:buNone/>
            </a:pPr>
            <a:r>
              <a:rPr lang="fr-FR" altLang="fr-FR" sz="2400" b="1" dirty="0">
                <a:solidFill>
                  <a:srgbClr val="FFFF00"/>
                </a:solidFill>
                <a:latin typeface="Comic Sans MS" charset="0"/>
              </a:rPr>
              <a:t>60 m</a:t>
            </a:r>
          </a:p>
        </p:txBody>
      </p:sp>
      <p:sp>
        <p:nvSpPr>
          <p:cNvPr id="44057" name="Text Box 7"/>
          <p:cNvSpPr txBox="1">
            <a:spLocks noChangeArrowheads="1"/>
          </p:cNvSpPr>
          <p:nvPr/>
        </p:nvSpPr>
        <p:spPr bwMode="auto">
          <a:xfrm>
            <a:off x="13432" y="1319671"/>
            <a:ext cx="1174459" cy="46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50000"/>
              </a:spcBef>
              <a:buFontTx/>
              <a:buNone/>
            </a:pPr>
            <a:r>
              <a:rPr lang="fr-FR" altLang="fr-FR" sz="2400" b="1" dirty="0">
                <a:solidFill>
                  <a:srgbClr val="FFFF00"/>
                </a:solidFill>
                <a:latin typeface="Comic Sans MS" charset="0"/>
              </a:rPr>
              <a:t>0 m</a:t>
            </a:r>
          </a:p>
        </p:txBody>
      </p:sp>
      <p:grpSp>
        <p:nvGrpSpPr>
          <p:cNvPr id="3" name="Group 8"/>
          <p:cNvGrpSpPr>
            <a:grpSpLocks/>
          </p:cNvGrpSpPr>
          <p:nvPr/>
        </p:nvGrpSpPr>
        <p:grpSpPr bwMode="auto">
          <a:xfrm>
            <a:off x="5003800" y="1700213"/>
            <a:ext cx="3948113" cy="3821112"/>
            <a:chOff x="3622" y="566"/>
            <a:chExt cx="2487" cy="2407"/>
          </a:xfrm>
        </p:grpSpPr>
        <p:sp>
          <p:nvSpPr>
            <p:cNvPr id="44051" name="Text Box 9"/>
            <p:cNvSpPr txBox="1">
              <a:spLocks noChangeArrowheads="1"/>
            </p:cNvSpPr>
            <p:nvPr/>
          </p:nvSpPr>
          <p:spPr bwMode="auto">
            <a:xfrm>
              <a:off x="4121" y="566"/>
              <a:ext cx="1988" cy="640"/>
            </a:xfrm>
            <a:prstGeom prst="rect">
              <a:avLst/>
            </a:prstGeom>
            <a:solidFill>
              <a:srgbClr val="FF0000"/>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a:spcBef>
                  <a:spcPct val="50000"/>
                </a:spcBef>
                <a:buFontTx/>
                <a:buNone/>
              </a:pPr>
              <a:r>
                <a:rPr lang="fr-FR" altLang="fr-FR" sz="2400" b="1" dirty="0">
                  <a:latin typeface="Comic Sans MS" charset="0"/>
                </a:rPr>
                <a:t>Équipement</a:t>
              </a:r>
            </a:p>
            <a:p>
              <a:pPr algn="ctr">
                <a:spcBef>
                  <a:spcPct val="50000"/>
                </a:spcBef>
                <a:buFontTx/>
                <a:buNone/>
              </a:pPr>
              <a:r>
                <a:rPr lang="fr-FR" altLang="fr-FR" sz="2400" b="1" dirty="0">
                  <a:latin typeface="Comic Sans MS" charset="0"/>
                </a:rPr>
                <a:t>OBLIGATOIRE</a:t>
              </a:r>
            </a:p>
          </p:txBody>
        </p:sp>
        <p:grpSp>
          <p:nvGrpSpPr>
            <p:cNvPr id="44052" name="Group 10"/>
            <p:cNvGrpSpPr>
              <a:grpSpLocks/>
            </p:cNvGrpSpPr>
            <p:nvPr/>
          </p:nvGrpSpPr>
          <p:grpSpPr bwMode="auto">
            <a:xfrm>
              <a:off x="3622" y="1206"/>
              <a:ext cx="2319" cy="1767"/>
              <a:chOff x="3622" y="1206"/>
              <a:chExt cx="2319" cy="1767"/>
            </a:xfrm>
          </p:grpSpPr>
          <p:sp>
            <p:nvSpPr>
              <p:cNvPr id="44053" name="Text Box 11"/>
              <p:cNvSpPr txBox="1">
                <a:spLocks noChangeArrowheads="1"/>
              </p:cNvSpPr>
              <p:nvPr/>
            </p:nvSpPr>
            <p:spPr bwMode="auto">
              <a:xfrm>
                <a:off x="3622" y="1519"/>
                <a:ext cx="2319" cy="1454"/>
              </a:xfrm>
              <a:prstGeom prst="rect">
                <a:avLst/>
              </a:prstGeom>
              <a:solidFill>
                <a:schemeClr val="bg1"/>
              </a:solidFill>
              <a:ln w="28575">
                <a:solidFill>
                  <a:schemeClr val="tx1"/>
                </a:solidFill>
                <a:miter lim="800000"/>
                <a:headEnd/>
                <a:tailEnd/>
              </a:ln>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50000"/>
                  </a:spcBef>
                  <a:buFontTx/>
                  <a:buNone/>
                </a:pPr>
                <a:r>
                  <a:rPr lang="fr-FR" altLang="fr-FR" sz="2400" b="1" dirty="0">
                    <a:latin typeface="Comic Sans MS" charset="0"/>
                  </a:rPr>
                  <a:t>1) Gilet ou Bouée</a:t>
                </a:r>
              </a:p>
              <a:p>
                <a:pPr>
                  <a:spcBef>
                    <a:spcPct val="50000"/>
                  </a:spcBef>
                  <a:buFontTx/>
                  <a:buNone/>
                </a:pPr>
                <a:r>
                  <a:rPr lang="fr-FR" altLang="fr-FR" sz="2400" b="1" dirty="0">
                    <a:latin typeface="Comic Sans MS" charset="0"/>
                  </a:rPr>
                  <a:t>2) instruments de contrôle</a:t>
                </a:r>
              </a:p>
              <a:p>
                <a:pPr>
                  <a:spcBef>
                    <a:spcPct val="50000"/>
                  </a:spcBef>
                  <a:buFontTx/>
                  <a:buNone/>
                </a:pPr>
                <a:r>
                  <a:rPr lang="fr-FR" altLang="fr-FR" sz="2400" b="1" dirty="0">
                    <a:latin typeface="Comic Sans MS" charset="0"/>
                  </a:rPr>
                  <a:t>3) 2 sources d’air individuelles</a:t>
                </a:r>
              </a:p>
            </p:txBody>
          </p:sp>
          <p:cxnSp>
            <p:nvCxnSpPr>
              <p:cNvPr id="44054" name="AutoShape 12"/>
              <p:cNvCxnSpPr>
                <a:cxnSpLocks noChangeShapeType="1"/>
                <a:stCxn id="44051" idx="2"/>
                <a:endCxn id="44053" idx="0"/>
              </p:cNvCxnSpPr>
              <p:nvPr/>
            </p:nvCxnSpPr>
            <p:spPr bwMode="auto">
              <a:xfrm flipH="1">
                <a:off x="4782" y="1206"/>
                <a:ext cx="333" cy="313"/>
              </a:xfrm>
              <a:prstGeom prst="straightConnector1">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cxnSp>
        </p:grpSp>
      </p:grpSp>
      <p:sp>
        <p:nvSpPr>
          <p:cNvPr id="44037" name="Text Box 15"/>
          <p:cNvSpPr txBox="1">
            <a:spLocks noChangeArrowheads="1"/>
          </p:cNvSpPr>
          <p:nvPr/>
        </p:nvSpPr>
        <p:spPr bwMode="auto">
          <a:xfrm>
            <a:off x="1218126" y="1645232"/>
            <a:ext cx="288131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numCol="1">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50000"/>
              </a:spcBef>
              <a:buFontTx/>
              <a:buNone/>
            </a:pPr>
            <a:r>
              <a:rPr lang="fr-FR" altLang="fr-FR" sz="2000" dirty="0">
                <a:latin typeface="Comic Sans MS" charset="0"/>
              </a:rPr>
              <a:t>Niveau </a:t>
            </a:r>
            <a:r>
              <a:rPr lang="fr-FR" altLang="fr-FR" sz="2000" dirty="0" smtClean="0">
                <a:latin typeface="Comic Sans MS" charset="0"/>
              </a:rPr>
              <a:t>3 (sans DP), PA40</a:t>
            </a:r>
            <a:r>
              <a:rPr lang="fr-FR" altLang="fr-FR" sz="2000" dirty="0">
                <a:latin typeface="Comic Sans MS" charset="0"/>
              </a:rPr>
              <a:t> </a:t>
            </a:r>
            <a:r>
              <a:rPr lang="fr-FR" altLang="fr-FR" sz="1000" dirty="0" smtClean="0">
                <a:solidFill>
                  <a:srgbClr val="000000"/>
                </a:solidFill>
                <a:effectLst>
                  <a:outerShdw blurRad="50800" dist="38100" dir="2700000" algn="tl" rotWithShape="0">
                    <a:prstClr val="black">
                      <a:alpha val="40000"/>
                    </a:prstClr>
                  </a:outerShdw>
                </a:effectLst>
                <a:latin typeface="Comic Sans MS" charset="0"/>
                <a:cs typeface="Arial"/>
              </a:rPr>
              <a:t>(MFT)</a:t>
            </a:r>
          </a:p>
          <a:p>
            <a:pPr>
              <a:spcBef>
                <a:spcPct val="50000"/>
              </a:spcBef>
              <a:buNone/>
            </a:pPr>
            <a:r>
              <a:rPr lang="fr-FR" altLang="fr-FR" sz="2000" dirty="0" smtClean="0">
                <a:solidFill>
                  <a:srgbClr val="000000"/>
                </a:solidFill>
                <a:effectLst>
                  <a:outerShdw blurRad="50800" dist="38100" dir="2700000" algn="tl" rotWithShape="0">
                    <a:prstClr val="black">
                      <a:alpha val="40000"/>
                    </a:prstClr>
                  </a:outerShdw>
                </a:effectLst>
                <a:latin typeface="Comic Sans MS" charset="0"/>
                <a:cs typeface="Arial"/>
              </a:rPr>
              <a:t>PA-40</a:t>
            </a:r>
            <a:r>
              <a:rPr lang="fr-FR" altLang="fr-FR" sz="2000" dirty="0">
                <a:solidFill>
                  <a:srgbClr val="000000"/>
                </a:solidFill>
                <a:effectLst>
                  <a:outerShdw blurRad="50800" dist="38100" dir="2700000" algn="tl" rotWithShape="0">
                    <a:prstClr val="black">
                      <a:alpha val="40000"/>
                    </a:prstClr>
                  </a:outerShdw>
                </a:effectLst>
                <a:latin typeface="Comic Sans MS" charset="0"/>
                <a:cs typeface="Arial"/>
              </a:rPr>
              <a:t> </a:t>
            </a:r>
            <a:r>
              <a:rPr lang="fr-FR" altLang="fr-FR" sz="1000" dirty="0" smtClean="0">
                <a:solidFill>
                  <a:srgbClr val="000000"/>
                </a:solidFill>
                <a:effectLst>
                  <a:outerShdw blurRad="50800" dist="38100" dir="2700000" algn="tl" rotWithShape="0">
                    <a:prstClr val="black">
                      <a:alpha val="40000"/>
                    </a:prstClr>
                  </a:outerShdw>
                </a:effectLst>
                <a:latin typeface="Comic Sans MS" charset="0"/>
                <a:cs typeface="Arial"/>
              </a:rPr>
              <a:t>(</a:t>
            </a:r>
            <a:r>
              <a:rPr lang="fr-FR" altLang="fr-FR" sz="1000" dirty="0" err="1" smtClean="0">
                <a:solidFill>
                  <a:srgbClr val="000000"/>
                </a:solidFill>
                <a:effectLst>
                  <a:outerShdw blurRad="50800" dist="38100" dir="2700000" algn="tl" rotWithShape="0">
                    <a:prstClr val="black">
                      <a:alpha val="40000"/>
                    </a:prstClr>
                  </a:outerShdw>
                </a:effectLst>
                <a:latin typeface="Comic Sans MS" charset="0"/>
                <a:cs typeface="Arial"/>
              </a:rPr>
              <a:t>CdS</a:t>
            </a:r>
            <a:r>
              <a:rPr lang="fr-FR" altLang="fr-FR" sz="1000" dirty="0" smtClean="0">
                <a:solidFill>
                  <a:srgbClr val="000000"/>
                </a:solidFill>
                <a:effectLst>
                  <a:outerShdw blurRad="50800" dist="38100" dir="2700000" algn="tl" rotWithShape="0">
                    <a:prstClr val="black">
                      <a:alpha val="40000"/>
                    </a:prstClr>
                  </a:outerShdw>
                </a:effectLst>
                <a:latin typeface="Comic Sans MS" charset="0"/>
                <a:cs typeface="Arial"/>
              </a:rPr>
              <a:t>)</a:t>
            </a:r>
            <a:endParaRPr lang="fr-FR" altLang="fr-FR" sz="2000" dirty="0" smtClean="0">
              <a:solidFill>
                <a:srgbClr val="000000"/>
              </a:solidFill>
              <a:effectLst>
                <a:outerShdw blurRad="50800" dist="38100" dir="2700000" algn="tl" rotWithShape="0">
                  <a:prstClr val="black">
                    <a:alpha val="40000"/>
                  </a:prstClr>
                </a:outerShdw>
              </a:effectLst>
              <a:latin typeface="Comic Sans MS" charset="0"/>
              <a:cs typeface="Arial"/>
            </a:endParaRPr>
          </a:p>
        </p:txBody>
      </p:sp>
      <p:grpSp>
        <p:nvGrpSpPr>
          <p:cNvPr id="44038" name="Group 19"/>
          <p:cNvGrpSpPr>
            <a:grpSpLocks/>
          </p:cNvGrpSpPr>
          <p:nvPr/>
        </p:nvGrpSpPr>
        <p:grpSpPr bwMode="auto">
          <a:xfrm rot="1483349">
            <a:off x="800100" y="2589778"/>
            <a:ext cx="2944813" cy="1895475"/>
            <a:chOff x="771" y="1886"/>
            <a:chExt cx="1747" cy="850"/>
          </a:xfrm>
        </p:grpSpPr>
        <p:pic>
          <p:nvPicPr>
            <p:cNvPr id="44048" name="Picture 20"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71" y="2145"/>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9" name="Picture 21"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81" y="2013"/>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50" name="Picture 22"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27" y="1886"/>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4039" name="Text Box 23"/>
          <p:cNvSpPr txBox="1">
            <a:spLocks noChangeArrowheads="1"/>
          </p:cNvSpPr>
          <p:nvPr/>
        </p:nvSpPr>
        <p:spPr bwMode="auto">
          <a:xfrm>
            <a:off x="45550" y="3656465"/>
            <a:ext cx="111022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50000"/>
              </a:spcBef>
              <a:buFontTx/>
              <a:buNone/>
            </a:pPr>
            <a:r>
              <a:rPr lang="fr-FR" altLang="fr-FR" sz="2400" b="1" dirty="0">
                <a:solidFill>
                  <a:srgbClr val="FFFF00"/>
                </a:solidFill>
                <a:latin typeface="Comic Sans MS" charset="0"/>
              </a:rPr>
              <a:t>40 m</a:t>
            </a:r>
          </a:p>
        </p:txBody>
      </p:sp>
      <p:pic>
        <p:nvPicPr>
          <p:cNvPr id="44040" name="Image 30"/>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885113" y="3789363"/>
            <a:ext cx="1223962"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4041" name="Group 19"/>
          <p:cNvGrpSpPr>
            <a:grpSpLocks/>
          </p:cNvGrpSpPr>
          <p:nvPr/>
        </p:nvGrpSpPr>
        <p:grpSpPr bwMode="auto">
          <a:xfrm rot="1483349">
            <a:off x="728663" y="5253067"/>
            <a:ext cx="2944812" cy="1895475"/>
            <a:chOff x="771" y="1886"/>
            <a:chExt cx="1747" cy="850"/>
          </a:xfrm>
        </p:grpSpPr>
        <p:pic>
          <p:nvPicPr>
            <p:cNvPr id="44045" name="Picture 20"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71" y="2145"/>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6" name="Picture 21"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81" y="2013"/>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47" name="Picture 22" descr="Diver détouré"/>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27" y="1886"/>
              <a:ext cx="891" cy="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44042" name="Connecteur droit avec flèche 11"/>
          <p:cNvCxnSpPr>
            <a:cxnSpLocks noChangeShapeType="1"/>
            <a:stCxn id="44057" idx="2"/>
            <a:endCxn id="44039" idx="0"/>
          </p:cNvCxnSpPr>
          <p:nvPr/>
        </p:nvCxnSpPr>
        <p:spPr bwMode="auto">
          <a:xfrm>
            <a:off x="600662" y="1780575"/>
            <a:ext cx="0" cy="1875890"/>
          </a:xfrm>
          <a:prstGeom prst="straightConnector1">
            <a:avLst/>
          </a:prstGeom>
          <a:noFill/>
          <a:ln w="25400">
            <a:solidFill>
              <a:schemeClr val="accent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44043" name="Connecteur droit avec flèche 33"/>
          <p:cNvCxnSpPr>
            <a:cxnSpLocks noChangeShapeType="1"/>
            <a:stCxn id="44039" idx="2"/>
            <a:endCxn id="44056" idx="0"/>
          </p:cNvCxnSpPr>
          <p:nvPr/>
        </p:nvCxnSpPr>
        <p:spPr bwMode="auto">
          <a:xfrm>
            <a:off x="600662" y="4118130"/>
            <a:ext cx="0" cy="2281775"/>
          </a:xfrm>
          <a:prstGeom prst="straightConnector1">
            <a:avLst/>
          </a:prstGeom>
          <a:noFill/>
          <a:ln w="25400">
            <a:solidFill>
              <a:schemeClr val="accent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44044" name="ZoneTexte 5"/>
          <p:cNvSpPr txBox="1">
            <a:spLocks noChangeArrowheads="1"/>
          </p:cNvSpPr>
          <p:nvPr/>
        </p:nvSpPr>
        <p:spPr bwMode="auto">
          <a:xfrm>
            <a:off x="179388" y="4797425"/>
            <a:ext cx="835025" cy="400050"/>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000" dirty="0"/>
              <a:t>Si DP</a:t>
            </a:r>
          </a:p>
        </p:txBody>
      </p:sp>
      <p:sp>
        <p:nvSpPr>
          <p:cNvPr id="26" name="Text Box 15"/>
          <p:cNvSpPr txBox="1">
            <a:spLocks noChangeArrowheads="1"/>
          </p:cNvSpPr>
          <p:nvPr/>
        </p:nvSpPr>
        <p:spPr bwMode="auto">
          <a:xfrm>
            <a:off x="1165292" y="4581128"/>
            <a:ext cx="3022004"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square" numCol="1">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spcBef>
                <a:spcPct val="50000"/>
              </a:spcBef>
              <a:buFontTx/>
              <a:buNone/>
            </a:pPr>
            <a:r>
              <a:rPr lang="fr-FR" altLang="fr-FR" sz="2000" dirty="0">
                <a:latin typeface="Comic Sans MS" charset="0"/>
              </a:rPr>
              <a:t>Niveau </a:t>
            </a:r>
            <a:r>
              <a:rPr lang="fr-FR" altLang="fr-FR" sz="2000" dirty="0" smtClean="0">
                <a:latin typeface="Comic Sans MS" charset="0"/>
              </a:rPr>
              <a:t>3</a:t>
            </a:r>
            <a:r>
              <a:rPr lang="fr-FR" altLang="fr-FR" sz="2000" dirty="0">
                <a:latin typeface="Comic Sans MS" charset="0"/>
              </a:rPr>
              <a:t> </a:t>
            </a:r>
            <a:r>
              <a:rPr lang="fr-FR" altLang="fr-FR" sz="1000" dirty="0" smtClean="0">
                <a:solidFill>
                  <a:srgbClr val="000000"/>
                </a:solidFill>
                <a:effectLst>
                  <a:outerShdw blurRad="50800" dist="38100" dir="2700000" algn="tl" rotWithShape="0">
                    <a:prstClr val="black">
                      <a:alpha val="40000"/>
                    </a:prstClr>
                  </a:outerShdw>
                </a:effectLst>
                <a:latin typeface="Comic Sans MS" charset="0"/>
                <a:cs typeface="Arial"/>
              </a:rPr>
              <a:t>(MFT)</a:t>
            </a:r>
          </a:p>
          <a:p>
            <a:pPr>
              <a:spcBef>
                <a:spcPct val="50000"/>
              </a:spcBef>
              <a:buNone/>
            </a:pPr>
            <a:r>
              <a:rPr lang="fr-FR" altLang="fr-FR" sz="2000" dirty="0" smtClean="0">
                <a:solidFill>
                  <a:srgbClr val="000000"/>
                </a:solidFill>
                <a:effectLst>
                  <a:outerShdw blurRad="50800" dist="38100" dir="2700000" algn="tl" rotWithShape="0">
                    <a:prstClr val="black">
                      <a:alpha val="40000"/>
                    </a:prstClr>
                  </a:outerShdw>
                </a:effectLst>
                <a:latin typeface="Comic Sans MS" charset="0"/>
                <a:cs typeface="Arial"/>
              </a:rPr>
              <a:t>PA-60</a:t>
            </a:r>
            <a:r>
              <a:rPr lang="fr-FR" altLang="fr-FR" sz="2000" dirty="0">
                <a:solidFill>
                  <a:srgbClr val="000000"/>
                </a:solidFill>
                <a:effectLst>
                  <a:outerShdw blurRad="50800" dist="38100" dir="2700000" algn="tl" rotWithShape="0">
                    <a:prstClr val="black">
                      <a:alpha val="40000"/>
                    </a:prstClr>
                  </a:outerShdw>
                </a:effectLst>
                <a:latin typeface="Comic Sans MS" charset="0"/>
                <a:cs typeface="Arial"/>
              </a:rPr>
              <a:t> </a:t>
            </a:r>
            <a:r>
              <a:rPr lang="fr-FR" altLang="fr-FR" sz="1000" dirty="0" smtClean="0">
                <a:solidFill>
                  <a:srgbClr val="000000"/>
                </a:solidFill>
                <a:effectLst>
                  <a:outerShdw blurRad="50800" dist="38100" dir="2700000" algn="tl" rotWithShape="0">
                    <a:prstClr val="black">
                      <a:alpha val="40000"/>
                    </a:prstClr>
                  </a:outerShdw>
                </a:effectLst>
                <a:latin typeface="Comic Sans MS" charset="0"/>
                <a:cs typeface="Arial"/>
              </a:rPr>
              <a:t>(</a:t>
            </a:r>
            <a:r>
              <a:rPr lang="fr-FR" altLang="fr-FR" sz="1000" dirty="0" err="1" smtClean="0">
                <a:solidFill>
                  <a:srgbClr val="000000"/>
                </a:solidFill>
                <a:effectLst>
                  <a:outerShdw blurRad="50800" dist="38100" dir="2700000" algn="tl" rotWithShape="0">
                    <a:prstClr val="black">
                      <a:alpha val="40000"/>
                    </a:prstClr>
                  </a:outerShdw>
                </a:effectLst>
                <a:latin typeface="Comic Sans MS" charset="0"/>
                <a:cs typeface="Arial"/>
              </a:rPr>
              <a:t>CdS</a:t>
            </a:r>
            <a:r>
              <a:rPr lang="fr-FR" altLang="fr-FR" sz="1000" dirty="0" smtClean="0">
                <a:solidFill>
                  <a:srgbClr val="000000"/>
                </a:solidFill>
                <a:effectLst>
                  <a:outerShdw blurRad="50800" dist="38100" dir="2700000" algn="tl" rotWithShape="0">
                    <a:prstClr val="black">
                      <a:alpha val="40000"/>
                    </a:prstClr>
                  </a:outerShdw>
                </a:effectLst>
                <a:latin typeface="Comic Sans MS" charset="0"/>
                <a:cs typeface="Arial"/>
              </a:rPr>
              <a:t>)</a:t>
            </a:r>
            <a:endParaRPr lang="fr-FR" altLang="fr-FR" sz="2000" dirty="0" smtClean="0">
              <a:solidFill>
                <a:srgbClr val="000000"/>
              </a:solidFill>
              <a:effectLst>
                <a:outerShdw blurRad="50800" dist="38100" dir="2700000" algn="tl" rotWithShape="0">
                  <a:prstClr val="black">
                    <a:alpha val="40000"/>
                  </a:prstClr>
                </a:outerShdw>
              </a:effectLst>
              <a:latin typeface="Comic Sans MS" charset="0"/>
              <a:cs typeface="Arial"/>
            </a:endParaRPr>
          </a:p>
          <a:p>
            <a:pPr>
              <a:spcBef>
                <a:spcPct val="50000"/>
              </a:spcBef>
              <a:buNone/>
            </a:pPr>
            <a:endParaRPr lang="fr-FR" altLang="fr-FR" sz="2000" dirty="0" smtClean="0">
              <a:solidFill>
                <a:srgbClr val="000000"/>
              </a:solidFill>
              <a:effectLst>
                <a:outerShdw blurRad="50800" dist="38100" dir="2700000" algn="tl" rotWithShape="0">
                  <a:prstClr val="black">
                    <a:alpha val="40000"/>
                  </a:prstClr>
                </a:outerShdw>
              </a:effectLst>
              <a:latin typeface="Comic Sans MS" charset="0"/>
              <a:cs typeface="Arial"/>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itre 1"/>
          <p:cNvSpPr>
            <a:spLocks noGrp="1"/>
          </p:cNvSpPr>
          <p:nvPr>
            <p:ph type="title"/>
          </p:nvPr>
        </p:nvSpPr>
        <p:spPr>
          <a:xfrm>
            <a:off x="179388" y="188913"/>
            <a:ext cx="7488237" cy="863600"/>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Equipement des plongeurs (1/4)</a:t>
            </a:r>
          </a:p>
        </p:txBody>
      </p:sp>
      <p:sp>
        <p:nvSpPr>
          <p:cNvPr id="8" name="Rectangle 7"/>
          <p:cNvSpPr>
            <a:spLocks noChangeArrowheads="1"/>
          </p:cNvSpPr>
          <p:nvPr/>
        </p:nvSpPr>
        <p:spPr bwMode="auto">
          <a:xfrm>
            <a:off x="185124" y="1526880"/>
            <a:ext cx="6270524" cy="14465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200" b="1" dirty="0"/>
              <a:t>En milieu naturel</a:t>
            </a:r>
            <a:r>
              <a:rPr lang="fr-FR" altLang="fr-FR" sz="2200" dirty="0"/>
              <a:t>, </a:t>
            </a:r>
            <a:r>
              <a:rPr lang="fr-FR" altLang="fr-FR" sz="2200" b="1" dirty="0"/>
              <a:t>chaque plongeur </a:t>
            </a:r>
            <a:r>
              <a:rPr lang="fr-FR" altLang="fr-FR" sz="2200" dirty="0"/>
              <a:t>est muni d’</a:t>
            </a:r>
            <a:r>
              <a:rPr lang="fr-FR" altLang="ja-JP" sz="2200" dirty="0"/>
              <a:t>un système gonflable au moyen de gaz comprimé lui permettant de regagner la surface et de s'y maintenir.</a:t>
            </a:r>
            <a:endParaRPr lang="fr-FR" altLang="fr-FR" sz="2200" dirty="0"/>
          </a:p>
        </p:txBody>
      </p:sp>
      <p:pic>
        <p:nvPicPr>
          <p:cNvPr id="52230" name="Image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982959" y="1346599"/>
            <a:ext cx="1749425"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age 9"/>
          <p:cNvPicPr>
            <a:picLocks noChangeAspect="1"/>
          </p:cNvPicPr>
          <p:nvPr/>
        </p:nvPicPr>
        <p:blipFill>
          <a:blip r:embed="rId3">
            <a:alphaModFix/>
            <a:extLst>
              <a:ext uri="{28A0092B-C50C-407E-A947-70E740481C1C}">
                <a14:useLocalDpi xmlns:a14="http://schemas.microsoft.com/office/drawing/2010/main"/>
              </a:ext>
            </a:extLst>
          </a:blip>
          <a:srcRect/>
          <a:stretch>
            <a:fillRect/>
          </a:stretch>
        </p:blipFill>
        <p:spPr bwMode="auto">
          <a:xfrm>
            <a:off x="7601967" y="3480881"/>
            <a:ext cx="1258656" cy="12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a:spLocks noChangeArrowheads="1"/>
          </p:cNvSpPr>
          <p:nvPr/>
        </p:nvSpPr>
        <p:spPr bwMode="auto">
          <a:xfrm>
            <a:off x="185124" y="3494753"/>
            <a:ext cx="7561263" cy="11080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200" b="1" dirty="0"/>
              <a:t>Chaque bouteille </a:t>
            </a:r>
            <a:r>
              <a:rPr lang="fr-FR" altLang="fr-FR" sz="2200" dirty="0"/>
              <a:t>d’</a:t>
            </a:r>
            <a:r>
              <a:rPr lang="fr-FR" altLang="ja-JP" sz="2200" dirty="0"/>
              <a:t>un même gaz respirables est </a:t>
            </a:r>
            <a:r>
              <a:rPr lang="fr-FR" altLang="ja-JP" sz="2200" dirty="0" smtClean="0"/>
              <a:t>munie </a:t>
            </a:r>
            <a:r>
              <a:rPr lang="fr-FR" altLang="ja-JP" sz="2200" dirty="0"/>
              <a:t>d'un manomètre ou d’un système équivalent permettant d'indiquer la pression au cours de la plongée.</a:t>
            </a:r>
            <a:endParaRPr lang="fr-FR" altLang="fr-FR" sz="2200" dirty="0"/>
          </a:p>
        </p:txBody>
      </p:sp>
      <p:sp>
        <p:nvSpPr>
          <p:cNvPr id="12" name="Rectangle 11"/>
          <p:cNvSpPr>
            <a:spLocks noChangeArrowheads="1"/>
          </p:cNvSpPr>
          <p:nvPr/>
        </p:nvSpPr>
        <p:spPr bwMode="auto">
          <a:xfrm>
            <a:off x="173685" y="5124151"/>
            <a:ext cx="6553120" cy="76944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200" dirty="0"/>
              <a:t>En milieu naturel, </a:t>
            </a:r>
            <a:r>
              <a:rPr lang="fr-FR" altLang="fr-FR" sz="2200" b="1" dirty="0"/>
              <a:t>chaque palanquée </a:t>
            </a:r>
            <a:r>
              <a:rPr lang="fr-FR" altLang="fr-FR" sz="2200" dirty="0"/>
              <a:t>dispose d’</a:t>
            </a:r>
            <a:r>
              <a:rPr lang="fr-FR" altLang="ja-JP" sz="2200" dirty="0"/>
              <a:t>un parachute de palier.</a:t>
            </a:r>
            <a:endParaRPr lang="fr-FR" altLang="fr-FR" sz="2200" dirty="0"/>
          </a:p>
        </p:txBody>
      </p:sp>
      <p:pic>
        <p:nvPicPr>
          <p:cNvPr id="2" name="Image 1"/>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8460432" y="4087699"/>
            <a:ext cx="543904" cy="2780928"/>
          </a:xfrm>
          <a:prstGeom prst="rect">
            <a:avLst/>
          </a:prstGeom>
        </p:spPr>
      </p:pic>
      <p:pic>
        <p:nvPicPr>
          <p:cNvPr id="3" name="Image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726804" y="4044151"/>
            <a:ext cx="1080000" cy="1080000"/>
          </a:xfrm>
          <a:prstGeom prst="rect">
            <a:avLst/>
          </a:prstGeom>
        </p:spPr>
      </p:pic>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ox(in)">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checkerboard(across)">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Titre 1"/>
          <p:cNvSpPr>
            <a:spLocks noGrp="1"/>
          </p:cNvSpPr>
          <p:nvPr>
            <p:ph type="title"/>
          </p:nvPr>
        </p:nvSpPr>
        <p:spPr>
          <a:xfrm>
            <a:off x="179388" y="188913"/>
            <a:ext cx="7488237" cy="863600"/>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Equipement des plongeurs </a:t>
            </a:r>
            <a:r>
              <a:rPr lang="fr-FR" altLang="fr-FR" sz="4000" b="1" u="sng" dirty="0" smtClean="0">
                <a:solidFill>
                  <a:srgbClr val="FFFFFF"/>
                </a:solidFill>
                <a:latin typeface="Times New Roman" charset="0"/>
                <a:ea typeface="ＭＳ Ｐゴシック" charset="-128"/>
              </a:rPr>
              <a:t>(2/4</a:t>
            </a:r>
            <a:r>
              <a:rPr lang="fr-FR" altLang="fr-FR" sz="4000" b="1" u="sng" dirty="0">
                <a:solidFill>
                  <a:srgbClr val="FFFFFF"/>
                </a:solidFill>
                <a:latin typeface="Times New Roman" charset="0"/>
                <a:ea typeface="ＭＳ Ｐゴシック" charset="-128"/>
              </a:rPr>
              <a:t>)</a:t>
            </a:r>
          </a:p>
        </p:txBody>
      </p:sp>
      <p:sp>
        <p:nvSpPr>
          <p:cNvPr id="9" name="Rectangle 8"/>
          <p:cNvSpPr>
            <a:spLocks noChangeArrowheads="1"/>
          </p:cNvSpPr>
          <p:nvPr/>
        </p:nvSpPr>
        <p:spPr bwMode="auto">
          <a:xfrm>
            <a:off x="2555776" y="1988840"/>
            <a:ext cx="5832648" cy="381642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200" dirty="0"/>
              <a:t>En milieu naturel, </a:t>
            </a:r>
            <a:r>
              <a:rPr lang="fr-FR" altLang="fr-FR" sz="2200" dirty="0" smtClean="0"/>
              <a:t>chaque</a:t>
            </a:r>
            <a:r>
              <a:rPr lang="fr-FR" altLang="fr-FR" sz="2200" b="1" dirty="0" smtClean="0"/>
              <a:t> plongeur en autonomie</a:t>
            </a:r>
            <a:r>
              <a:rPr lang="fr-FR" altLang="fr-FR" sz="2200" dirty="0" smtClean="0"/>
              <a:t> ou chaque</a:t>
            </a:r>
            <a:r>
              <a:rPr lang="fr-FR" altLang="fr-FR" sz="2200" b="1" dirty="0" smtClean="0"/>
              <a:t> plongeur encadré au-delà </a:t>
            </a:r>
            <a:r>
              <a:rPr lang="fr-FR" altLang="fr-FR" sz="2200" b="1" dirty="0"/>
              <a:t>de 20 </a:t>
            </a:r>
            <a:r>
              <a:rPr lang="fr-FR" altLang="fr-FR" sz="2200" b="1" dirty="0" smtClean="0"/>
              <a:t>mètres</a:t>
            </a:r>
            <a:r>
              <a:rPr lang="fr-FR" altLang="fr-FR" sz="2200" dirty="0" smtClean="0"/>
              <a:t> est </a:t>
            </a:r>
            <a:r>
              <a:rPr lang="fr-FR" altLang="fr-FR" sz="2200" dirty="0"/>
              <a:t>muni :</a:t>
            </a:r>
          </a:p>
          <a:p>
            <a:pPr eaLnBrk="1" hangingPunct="1">
              <a:spcBef>
                <a:spcPct val="0"/>
              </a:spcBef>
              <a:buFontTx/>
              <a:buNone/>
            </a:pPr>
            <a:endParaRPr lang="fr-FR" altLang="fr-FR" sz="2200" dirty="0"/>
          </a:p>
          <a:p>
            <a:pPr eaLnBrk="1" hangingPunct="1">
              <a:spcBef>
                <a:spcPct val="0"/>
              </a:spcBef>
              <a:buFont typeface="Wingdings" charset="2"/>
              <a:buChar char="u"/>
            </a:pPr>
            <a:r>
              <a:rPr lang="fr-FR" altLang="fr-FR" sz="2200" dirty="0"/>
              <a:t>D'un équipement de plongée permettant d'alimenter en gaz respirable un équipier sans partage d'embout,</a:t>
            </a:r>
            <a:br>
              <a:rPr lang="fr-FR" altLang="fr-FR" sz="2200" dirty="0"/>
            </a:br>
            <a:endParaRPr lang="fr-FR" altLang="fr-FR" sz="2200" dirty="0"/>
          </a:p>
          <a:p>
            <a:pPr eaLnBrk="1" hangingPunct="1">
              <a:spcBef>
                <a:spcPct val="0"/>
              </a:spcBef>
              <a:buFont typeface="Wingdings" charset="2"/>
              <a:buChar char="u"/>
            </a:pPr>
            <a:r>
              <a:rPr lang="fr-FR" altLang="fr-FR" sz="2200" dirty="0"/>
              <a:t>D’</a:t>
            </a:r>
            <a:r>
              <a:rPr lang="fr-FR" altLang="ja-JP" sz="2200" dirty="0"/>
              <a:t>équipements permettant de contrôler les caractéristiques personnelles de sa plongée et de sa remontée.</a:t>
            </a:r>
            <a:endParaRPr lang="fr-FR" altLang="fr-FR" sz="2200" dirty="0"/>
          </a:p>
        </p:txBody>
      </p:sp>
      <p:pic>
        <p:nvPicPr>
          <p:cNvPr id="52232" name="Image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35496" y="4557494"/>
            <a:ext cx="1249363"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33" name="Image 5"/>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284859" y="5491163"/>
            <a:ext cx="1176337" cy="136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84859" y="2338626"/>
            <a:ext cx="1800000" cy="1800000"/>
          </a:xfrm>
          <a:prstGeom prst="rect">
            <a:avLst/>
          </a:prstGeom>
        </p:spPr>
      </p:pic>
      <p:pic>
        <p:nvPicPr>
          <p:cNvPr id="3" name="Image 2"/>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996486" y="5736610"/>
            <a:ext cx="1008000" cy="10080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48221557"/>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250825" y="1412776"/>
            <a:ext cx="8642350" cy="3476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200" dirty="0"/>
              <a:t>En milieu naturel, </a:t>
            </a:r>
            <a:r>
              <a:rPr lang="fr-FR" altLang="fr-FR" sz="2200" b="1" dirty="0"/>
              <a:t>la personne encadrant la palanquée </a:t>
            </a:r>
            <a:r>
              <a:rPr lang="fr-FR" altLang="fr-FR" sz="2200" dirty="0"/>
              <a:t>est </a:t>
            </a:r>
            <a:r>
              <a:rPr lang="fr-FR" altLang="fr-FR" sz="2200" dirty="0" smtClean="0"/>
              <a:t>munie </a:t>
            </a:r>
            <a:r>
              <a:rPr lang="fr-FR" altLang="fr-FR" sz="2200" dirty="0"/>
              <a:t>:</a:t>
            </a:r>
          </a:p>
          <a:p>
            <a:pPr eaLnBrk="1" hangingPunct="1">
              <a:spcBef>
                <a:spcPct val="0"/>
              </a:spcBef>
              <a:buFontTx/>
              <a:buNone/>
            </a:pPr>
            <a:r>
              <a:rPr lang="fr-FR" altLang="fr-FR" sz="2200" dirty="0"/>
              <a:t> </a:t>
            </a:r>
          </a:p>
          <a:p>
            <a:pPr eaLnBrk="1" hangingPunct="1">
              <a:spcBef>
                <a:spcPct val="0"/>
              </a:spcBef>
              <a:buFont typeface="Wingdings" charset="2"/>
              <a:buChar char="u"/>
            </a:pPr>
            <a:r>
              <a:rPr lang="fr-FR" altLang="fr-FR" sz="2200" dirty="0"/>
              <a:t>D'un équipement de plongée avec </a:t>
            </a:r>
            <a:r>
              <a:rPr lang="fr-FR" altLang="fr-FR" sz="2200" b="1" dirty="0"/>
              <a:t>deux sorties indépendantes</a:t>
            </a:r>
            <a:r>
              <a:rPr lang="fr-FR" altLang="fr-FR" sz="2200" dirty="0"/>
              <a:t> et </a:t>
            </a:r>
            <a:r>
              <a:rPr lang="fr-FR" altLang="fr-FR" sz="2200" b="1" dirty="0"/>
              <a:t>deux détendeurs complets</a:t>
            </a:r>
            <a:r>
              <a:rPr lang="fr-FR" altLang="fr-FR" sz="2200" dirty="0"/>
              <a:t>,</a:t>
            </a:r>
            <a:br>
              <a:rPr lang="fr-FR" altLang="fr-FR" sz="2200" dirty="0"/>
            </a:br>
            <a:endParaRPr lang="fr-FR" altLang="fr-FR" sz="2200" dirty="0"/>
          </a:p>
          <a:p>
            <a:pPr eaLnBrk="1" hangingPunct="1">
              <a:spcBef>
                <a:spcPct val="0"/>
              </a:spcBef>
              <a:buFont typeface="Wingdings" charset="2"/>
              <a:buChar char="u"/>
            </a:pPr>
            <a:r>
              <a:rPr lang="fr-FR" altLang="fr-FR" sz="2200" dirty="0"/>
              <a:t>D’</a:t>
            </a:r>
            <a:r>
              <a:rPr lang="fr-FR" altLang="ja-JP" sz="2200" dirty="0"/>
              <a:t>un système gonflable au moyen de gaz comprimé lui permettant de regagner la surface et de s'y maintenir,</a:t>
            </a:r>
            <a:br>
              <a:rPr lang="fr-FR" altLang="ja-JP" sz="2200" dirty="0"/>
            </a:br>
            <a:endParaRPr lang="fr-FR" altLang="ja-JP" sz="2200" dirty="0"/>
          </a:p>
          <a:p>
            <a:pPr eaLnBrk="1" hangingPunct="1">
              <a:spcBef>
                <a:spcPct val="0"/>
              </a:spcBef>
              <a:buFont typeface="Wingdings" charset="2"/>
              <a:buChar char="u"/>
            </a:pPr>
            <a:r>
              <a:rPr lang="fr-FR" altLang="fr-FR" sz="2200" dirty="0"/>
              <a:t>D’</a:t>
            </a:r>
            <a:r>
              <a:rPr lang="fr-FR" altLang="ja-JP" sz="2200" dirty="0"/>
              <a:t>équipements permettant de contrôler les caractéristiques de la plongée et de la remontée de sa palanquée.</a:t>
            </a:r>
            <a:endParaRPr lang="fr-FR" altLang="fr-FR" sz="2200" dirty="0"/>
          </a:p>
        </p:txBody>
      </p:sp>
      <p:pic>
        <p:nvPicPr>
          <p:cNvPr id="10" name="Image 2"/>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657762" y="2449676"/>
            <a:ext cx="1130733" cy="1738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Titre 1"/>
          <p:cNvSpPr>
            <a:spLocks noGrp="1"/>
          </p:cNvSpPr>
          <p:nvPr>
            <p:ph type="title"/>
          </p:nvPr>
        </p:nvSpPr>
        <p:spPr>
          <a:xfrm>
            <a:off x="250825" y="115888"/>
            <a:ext cx="7345363" cy="784225"/>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Equipement des plongeurs </a:t>
            </a:r>
            <a:r>
              <a:rPr lang="fr-FR" altLang="fr-FR" sz="4000" b="1" u="sng" dirty="0" smtClean="0">
                <a:solidFill>
                  <a:srgbClr val="FFFFFF"/>
                </a:solidFill>
                <a:latin typeface="Times New Roman" charset="0"/>
                <a:ea typeface="ＭＳ Ｐゴシック" charset="-128"/>
              </a:rPr>
              <a:t>(3/4</a:t>
            </a:r>
            <a:r>
              <a:rPr lang="fr-FR" altLang="fr-FR" sz="4000" b="1" u="sng" dirty="0">
                <a:solidFill>
                  <a:srgbClr val="FFFFFF"/>
                </a:solidFill>
                <a:latin typeface="Times New Roman" charset="0"/>
                <a:ea typeface="ＭＳ Ｐゴシック" charset="-128"/>
              </a:rPr>
              <a:t>)</a:t>
            </a:r>
          </a:p>
        </p:txBody>
      </p:sp>
      <p:pic>
        <p:nvPicPr>
          <p:cNvPr id="3" name="Imag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71600" y="5157192"/>
            <a:ext cx="1764000" cy="1885652"/>
          </a:xfrm>
          <a:prstGeom prst="rect">
            <a:avLst/>
          </a:prstGeom>
        </p:spPr>
      </p:pic>
      <p:pic>
        <p:nvPicPr>
          <p:cNvPr id="8" name="Image 4"/>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6408399" y="5157192"/>
            <a:ext cx="1249363"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8"/>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3697287" y="5157192"/>
            <a:ext cx="1749425" cy="1751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re 1"/>
          <p:cNvSpPr>
            <a:spLocks noGrp="1"/>
          </p:cNvSpPr>
          <p:nvPr>
            <p:ph type="title"/>
          </p:nvPr>
        </p:nvSpPr>
        <p:spPr>
          <a:xfrm>
            <a:off x="250825" y="188913"/>
            <a:ext cx="7489825" cy="863600"/>
          </a:xfrm>
          <a:solidFill>
            <a:srgbClr val="000000"/>
          </a:solidFill>
          <a:ln>
            <a:solidFill>
              <a:srgbClr val="000000"/>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Equipement des plongeurs </a:t>
            </a:r>
            <a:r>
              <a:rPr lang="fr-FR" altLang="fr-FR" sz="4000" b="1" u="sng" dirty="0" smtClean="0">
                <a:solidFill>
                  <a:srgbClr val="FFFFFF"/>
                </a:solidFill>
                <a:latin typeface="Times New Roman" charset="0"/>
                <a:ea typeface="ＭＳ Ｐゴシック" charset="-128"/>
              </a:rPr>
              <a:t>(4/4</a:t>
            </a:r>
            <a:r>
              <a:rPr lang="fr-FR" altLang="fr-FR" sz="4000" b="1" u="sng" dirty="0">
                <a:solidFill>
                  <a:srgbClr val="FFFFFF"/>
                </a:solidFill>
                <a:latin typeface="Times New Roman" charset="0"/>
                <a:ea typeface="ＭＳ Ｐゴシック" charset="-128"/>
              </a:rPr>
              <a:t>)</a:t>
            </a:r>
          </a:p>
        </p:txBody>
      </p:sp>
      <p:sp>
        <p:nvSpPr>
          <p:cNvPr id="7" name="Rectangle 6"/>
          <p:cNvSpPr>
            <a:spLocks noChangeArrowheads="1"/>
          </p:cNvSpPr>
          <p:nvPr/>
        </p:nvSpPr>
        <p:spPr bwMode="auto">
          <a:xfrm>
            <a:off x="2483768" y="2039978"/>
            <a:ext cx="6553200" cy="1107996"/>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200" dirty="0"/>
              <a:t>Les matériels subaquatiques et équipements nautiques utilisés par les plongeurs sont régulièrement vérifiés et correctement entretenus.</a:t>
            </a:r>
          </a:p>
        </p:txBody>
      </p:sp>
      <p:pic>
        <p:nvPicPr>
          <p:cNvPr id="54280" name="Image 4"/>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7811233" y="4276944"/>
            <a:ext cx="1258887" cy="176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a:spLocks noChangeArrowheads="1"/>
          </p:cNvSpPr>
          <p:nvPr/>
        </p:nvSpPr>
        <p:spPr bwMode="auto">
          <a:xfrm>
            <a:off x="951019" y="4437112"/>
            <a:ext cx="7056438" cy="14465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200" i="1" dirty="0"/>
              <a:t>Les tubas et les détendeurs mis à disposition des plongeurs par les établissements sont désinfectés avant chaque plongée en cas de changement d’</a:t>
            </a:r>
            <a:r>
              <a:rPr lang="fr-FR" altLang="ja-JP" sz="2200" i="1" dirty="0"/>
              <a:t>utilisateur.</a:t>
            </a:r>
            <a:endParaRPr lang="fr-FR" altLang="fr-FR" sz="2200" i="1" dirty="0"/>
          </a:p>
        </p:txBody>
      </p:sp>
      <p:pic>
        <p:nvPicPr>
          <p:cNvPr id="54278" name="Imag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58867" y="1585914"/>
            <a:ext cx="2160588"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 1"/>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rot="20978251">
            <a:off x="232553" y="4604784"/>
            <a:ext cx="521641" cy="1440000"/>
          </a:xfrm>
          <a:prstGeom prst="rect">
            <a:avLst/>
          </a:prstGeom>
        </p:spPr>
      </p:pic>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561535"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Certificat médical d’Absence de Contre Indication : CACI  (1/3)</a:t>
            </a:r>
          </a:p>
        </p:txBody>
      </p:sp>
      <p:sp>
        <p:nvSpPr>
          <p:cNvPr id="38915" name="Espace réservé du contenu 7"/>
          <p:cNvSpPr>
            <a:spLocks noGrp="1"/>
          </p:cNvSpPr>
          <p:nvPr>
            <p:ph idx="1"/>
          </p:nvPr>
        </p:nvSpPr>
        <p:spPr>
          <a:xfrm>
            <a:off x="395536" y="2276872"/>
            <a:ext cx="8425631" cy="4032448"/>
          </a:xfrm>
          <a:ln>
            <a:solidFill>
              <a:srgbClr val="000000"/>
            </a:solidFill>
          </a:ln>
        </p:spPr>
        <p:txBody>
          <a:bodyPr/>
          <a:lstStyle/>
          <a:p>
            <a:pPr eaLnBrk="1" hangingPunct="1">
              <a:lnSpc>
                <a:spcPct val="90000"/>
              </a:lnSpc>
              <a:buFont typeface="Wingdings" pitchFamily="2" charset="2"/>
              <a:buChar char="q"/>
            </a:pPr>
            <a:r>
              <a:rPr lang="fr-FR" altLang="fr-FR" sz="2200" dirty="0" smtClean="0">
                <a:latin typeface="Times New Roman" pitchFamily="18" charset="0"/>
                <a:ea typeface="ＭＳ Ｐゴシック" pitchFamily="34" charset="-128"/>
              </a:rPr>
              <a:t> Pour la délivrance de la licence, il faut présenter un CACI de moins d’un an,</a:t>
            </a:r>
            <a:br>
              <a:rPr lang="fr-FR" altLang="fr-FR" sz="2200" dirty="0" smtClean="0">
                <a:latin typeface="Times New Roman" pitchFamily="18" charset="0"/>
                <a:ea typeface="ＭＳ Ｐゴシック" pitchFamily="34" charset="-128"/>
              </a:rPr>
            </a:br>
            <a:endParaRPr lang="fr-FR" altLang="fr-FR" sz="2200" dirty="0" smtClean="0">
              <a:latin typeface="Times New Roman" pitchFamily="18" charset="0"/>
              <a:ea typeface="ＭＳ Ｐゴシック" pitchFamily="34" charset="-128"/>
            </a:endParaRPr>
          </a:p>
          <a:p>
            <a:pPr eaLnBrk="1" hangingPunct="1">
              <a:lnSpc>
                <a:spcPct val="90000"/>
              </a:lnSpc>
              <a:buFont typeface="Wingdings" pitchFamily="2" charset="2"/>
              <a:buChar char="q"/>
            </a:pPr>
            <a:r>
              <a:rPr lang="fr-FR" altLang="fr-FR" sz="2200" dirty="0" smtClean="0">
                <a:latin typeface="Times New Roman" pitchFamily="18" charset="0"/>
                <a:ea typeface="ＭＳ Ｐゴシック" pitchFamily="34" charset="-128"/>
              </a:rPr>
              <a:t>CACI délivré par </a:t>
            </a:r>
            <a:r>
              <a:rPr lang="fr-FR" altLang="fr-FR" sz="2200" b="1" dirty="0" smtClean="0">
                <a:solidFill>
                  <a:srgbClr val="FF0000"/>
                </a:solidFill>
                <a:latin typeface="Times New Roman" pitchFamily="18" charset="0"/>
                <a:ea typeface="ＭＳ Ｐゴシック" pitchFamily="34" charset="-128"/>
              </a:rPr>
              <a:t>TOUT</a:t>
            </a:r>
            <a:r>
              <a:rPr lang="fr-FR" altLang="fr-FR" sz="2200" dirty="0" smtClean="0">
                <a:latin typeface="Times New Roman" pitchFamily="18" charset="0"/>
                <a:ea typeface="ＭＳ Ｐゴシック" pitchFamily="34" charset="-128"/>
              </a:rPr>
              <a:t> médecin quelle que soit la disciple et la pratique sportive (loisir, compétition, obtention brevets).</a:t>
            </a:r>
            <a:r>
              <a:rPr lang="fr-FR" altLang="ja-JP" sz="2200" dirty="0" smtClean="0">
                <a:latin typeface="Times New Roman" pitchFamily="18" charset="0"/>
                <a:ea typeface="ＭＳ Ｐゴシック" pitchFamily="34" charset="-128"/>
              </a:rPr>
              <a:t/>
            </a:r>
            <a:br>
              <a:rPr lang="fr-FR" altLang="ja-JP" sz="2200" dirty="0" smtClean="0">
                <a:latin typeface="Times New Roman" pitchFamily="18" charset="0"/>
                <a:ea typeface="ＭＳ Ｐゴシック" pitchFamily="34" charset="-128"/>
              </a:rPr>
            </a:br>
            <a:endParaRPr lang="fr-FR" altLang="ja-JP" sz="2200" dirty="0" smtClean="0">
              <a:latin typeface="Times New Roman" pitchFamily="18" charset="0"/>
              <a:ea typeface="ＭＳ Ｐゴシック" pitchFamily="34" charset="-128"/>
            </a:endParaRPr>
          </a:p>
          <a:p>
            <a:pPr eaLnBrk="1" hangingPunct="1">
              <a:lnSpc>
                <a:spcPct val="90000"/>
              </a:lnSpc>
              <a:buFont typeface="Wingdings" pitchFamily="2" charset="2"/>
              <a:buChar char="q"/>
            </a:pPr>
            <a:r>
              <a:rPr lang="fr-FR" altLang="fr-FR" sz="2200" dirty="0" smtClean="0">
                <a:latin typeface="Times New Roman" pitchFamily="18" charset="0"/>
                <a:ea typeface="ＭＳ Ｐゴシック" pitchFamily="34" charset="-128"/>
              </a:rPr>
              <a:t> Durée de validité du CACI : 3ans ou 1an selon discipline.</a:t>
            </a:r>
            <a:br>
              <a:rPr lang="fr-FR" altLang="fr-FR" sz="2200" dirty="0" smtClean="0">
                <a:latin typeface="Times New Roman" pitchFamily="18" charset="0"/>
                <a:ea typeface="ＭＳ Ｐゴシック" pitchFamily="34" charset="-128"/>
              </a:rPr>
            </a:br>
            <a:r>
              <a:rPr lang="fr-FR" altLang="fr-FR" sz="2200" dirty="0" smtClean="0">
                <a:latin typeface="Times New Roman" pitchFamily="18" charset="0"/>
                <a:ea typeface="ＭＳ Ｐゴシック" pitchFamily="34" charset="-128"/>
              </a:rPr>
              <a:t/>
            </a:r>
            <a:br>
              <a:rPr lang="fr-FR" altLang="fr-FR" sz="2200" dirty="0" smtClean="0">
                <a:latin typeface="Times New Roman" pitchFamily="18" charset="0"/>
                <a:ea typeface="ＭＳ Ｐゴシック" pitchFamily="34" charset="-128"/>
              </a:rPr>
            </a:br>
            <a:r>
              <a:rPr lang="fr-FR" altLang="fr-FR" sz="2200" dirty="0" smtClean="0">
                <a:latin typeface="Times New Roman" pitchFamily="18" charset="0"/>
                <a:ea typeface="ＭＳ Ｐゴシック" pitchFamily="34" charset="-128"/>
              </a:rPr>
              <a:t>Il n’est pas possible pour un club, de durcir cette réglementation.</a:t>
            </a:r>
          </a:p>
          <a:p>
            <a:pPr eaLnBrk="1" hangingPunct="1">
              <a:lnSpc>
                <a:spcPct val="90000"/>
              </a:lnSpc>
              <a:buFont typeface="Wingdings" pitchFamily="2" charset="2"/>
              <a:buChar char="q"/>
            </a:pPr>
            <a:endParaRPr lang="fr-FR" altLang="fr-FR" sz="2200" dirty="0">
              <a:latin typeface="Times New Roman" pitchFamily="18" charset="0"/>
              <a:ea typeface="ＭＳ Ｐゴシック" pitchFamily="34" charset="-128"/>
            </a:endParaRPr>
          </a:p>
          <a:p>
            <a:pPr eaLnBrk="1" hangingPunct="1">
              <a:lnSpc>
                <a:spcPct val="90000"/>
              </a:lnSpc>
              <a:buFont typeface="Wingdings" pitchFamily="2" charset="2"/>
              <a:buChar char="q"/>
            </a:pPr>
            <a:r>
              <a:rPr lang="fr-FR" altLang="fr-FR" sz="2200" dirty="0" smtClean="0">
                <a:latin typeface="Times New Roman" pitchFamily="18" charset="0"/>
                <a:ea typeface="ＭＳ Ｐゴシック" pitchFamily="34" charset="-128"/>
              </a:rPr>
              <a:t>Reprise de l’activité après un accident: inchangé ( visite médecin fédéral + avis favorable du président de la CMR ).</a:t>
            </a:r>
          </a:p>
        </p:txBody>
      </p:sp>
    </p:spTree>
    <p:extLst>
      <p:ext uri="{BB962C8B-B14F-4D97-AF65-F5344CB8AC3E}">
        <p14:creationId xmlns:p14="http://schemas.microsoft.com/office/powerpoint/2010/main" val="3055992453"/>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561535"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Certificat médical d’Absence de Contre Indication : CACI  (2/3)</a:t>
            </a:r>
          </a:p>
        </p:txBody>
      </p:sp>
      <p:sp>
        <p:nvSpPr>
          <p:cNvPr id="38915" name="Espace réservé du contenu 7"/>
          <p:cNvSpPr>
            <a:spLocks noGrp="1"/>
          </p:cNvSpPr>
          <p:nvPr>
            <p:ph idx="1"/>
          </p:nvPr>
        </p:nvSpPr>
        <p:spPr>
          <a:xfrm>
            <a:off x="539552" y="1556792"/>
            <a:ext cx="8425631" cy="4752528"/>
          </a:xfrm>
          <a:ln>
            <a:solidFill>
              <a:srgbClr val="000000"/>
            </a:solidFill>
          </a:ln>
        </p:spPr>
        <p:txBody>
          <a:bodyPr/>
          <a:lstStyle/>
          <a:p>
            <a:pPr eaLnBrk="1" hangingPunct="1">
              <a:lnSpc>
                <a:spcPct val="90000"/>
              </a:lnSpc>
              <a:buFont typeface="Wingdings" pitchFamily="2" charset="2"/>
              <a:buChar char="q"/>
            </a:pPr>
            <a:r>
              <a:rPr lang="fr-FR" altLang="fr-FR" sz="2200" dirty="0" smtClean="0">
                <a:latin typeface="Times New Roman" pitchFamily="18" charset="0"/>
                <a:ea typeface="ＭＳ Ｐゴシック" pitchFamily="34" charset="-128"/>
              </a:rPr>
              <a:t> </a:t>
            </a:r>
            <a:r>
              <a:rPr lang="fr-FR" altLang="fr-FR" sz="2200" b="1" dirty="0" smtClean="0">
                <a:latin typeface="Times New Roman" pitchFamily="18" charset="0"/>
                <a:ea typeface="ＭＳ Ｐゴシック" pitchFamily="34" charset="-128"/>
              </a:rPr>
              <a:t>CACI valable UN an.</a:t>
            </a:r>
          </a:p>
          <a:p>
            <a:pPr lvl="1" eaLnBrk="1" hangingPunct="1">
              <a:lnSpc>
                <a:spcPct val="90000"/>
              </a:lnSpc>
              <a:buFont typeface="Wingdings" pitchFamily="2" charset="2"/>
              <a:buChar char="q"/>
            </a:pPr>
            <a:r>
              <a:rPr lang="fr-FR" altLang="fr-FR" sz="2000" dirty="0" smtClean="0">
                <a:latin typeface="Times New Roman" pitchFamily="18" charset="0"/>
                <a:ea typeface="ＭＳ Ｐゴシック" pitchFamily="34" charset="-128"/>
              </a:rPr>
              <a:t>Disciplines à contrainte particulière : plongée scaphandre, apnée au-delà de 6m.</a:t>
            </a:r>
          </a:p>
          <a:p>
            <a:pPr lvl="1" eaLnBrk="1" hangingPunct="1">
              <a:lnSpc>
                <a:spcPct val="90000"/>
              </a:lnSpc>
              <a:buFont typeface="Wingdings" pitchFamily="2" charset="2"/>
              <a:buChar char="q"/>
            </a:pPr>
            <a:r>
              <a:rPr lang="fr-FR" altLang="fr-FR" sz="2000" dirty="0" smtClean="0">
                <a:latin typeface="Times New Roman" pitchFamily="18" charset="0"/>
                <a:ea typeface="ＭＳ Ｐゴシック" pitchFamily="34" charset="-128"/>
              </a:rPr>
              <a:t>Il doit être daté de moins de 1 an au moment de la pratique.</a:t>
            </a:r>
            <a:r>
              <a:rPr lang="fr-FR" altLang="fr-FR" sz="1800" dirty="0" smtClean="0">
                <a:latin typeface="Times New Roman" pitchFamily="18" charset="0"/>
                <a:ea typeface="ＭＳ Ｐゴシック" pitchFamily="34" charset="-128"/>
              </a:rPr>
              <a:t/>
            </a:r>
            <a:br>
              <a:rPr lang="fr-FR" altLang="fr-FR" sz="1800" dirty="0" smtClean="0">
                <a:latin typeface="Times New Roman" pitchFamily="18" charset="0"/>
                <a:ea typeface="ＭＳ Ｐゴシック" pitchFamily="34" charset="-128"/>
              </a:rPr>
            </a:br>
            <a:endParaRPr lang="fr-FR" altLang="fr-FR" sz="1800" dirty="0" smtClean="0">
              <a:latin typeface="Times New Roman" pitchFamily="18" charset="0"/>
              <a:ea typeface="ＭＳ Ｐゴシック" pitchFamily="34" charset="-128"/>
            </a:endParaRPr>
          </a:p>
          <a:p>
            <a:pPr eaLnBrk="1" hangingPunct="1">
              <a:lnSpc>
                <a:spcPct val="90000"/>
              </a:lnSpc>
              <a:buFont typeface="Wingdings" pitchFamily="2" charset="2"/>
              <a:buChar char="q"/>
            </a:pPr>
            <a:r>
              <a:rPr lang="fr-FR" altLang="fr-FR" sz="2200" b="1" dirty="0" smtClean="0">
                <a:latin typeface="Times New Roman" pitchFamily="18" charset="0"/>
                <a:ea typeface="ＭＳ Ｐゴシック" pitchFamily="34" charset="-128"/>
              </a:rPr>
              <a:t>CACI valable TROIS ans</a:t>
            </a:r>
            <a:r>
              <a:rPr lang="fr-FR" altLang="fr-FR" sz="2200" dirty="0" smtClean="0">
                <a:latin typeface="Times New Roman" pitchFamily="18" charset="0"/>
                <a:ea typeface="ＭＳ Ｐゴシック" pitchFamily="34" charset="-128"/>
              </a:rPr>
              <a:t>.</a:t>
            </a:r>
          </a:p>
          <a:p>
            <a:pPr lvl="1" eaLnBrk="1" hangingPunct="1">
              <a:lnSpc>
                <a:spcPct val="90000"/>
              </a:lnSpc>
              <a:buFont typeface="Wingdings" pitchFamily="2" charset="2"/>
              <a:buChar char="q"/>
            </a:pPr>
            <a:r>
              <a:rPr lang="fr-FR" altLang="ja-JP" sz="2000" dirty="0" smtClean="0">
                <a:latin typeface="Times New Roman" pitchFamily="18" charset="0"/>
                <a:ea typeface="ＭＳ Ｐゴシック" pitchFamily="34" charset="-128"/>
              </a:rPr>
              <a:t>A condition que la licence soit prise sans rupture chaque année.</a:t>
            </a:r>
          </a:p>
          <a:p>
            <a:pPr lvl="1" eaLnBrk="1" hangingPunct="1">
              <a:lnSpc>
                <a:spcPct val="90000"/>
              </a:lnSpc>
              <a:buFont typeface="Wingdings" pitchFamily="2" charset="2"/>
              <a:buChar char="q"/>
            </a:pPr>
            <a:r>
              <a:rPr lang="fr-FR" altLang="ja-JP" sz="2000" dirty="0" smtClean="0">
                <a:latin typeface="Times New Roman" pitchFamily="18" charset="0"/>
                <a:ea typeface="ＭＳ Ｐゴシック" pitchFamily="34" charset="-128"/>
              </a:rPr>
              <a:t>Disciplines concernées : NAP, NEV, Hockey, Tir, Apnée en piscine (&lt;6m).</a:t>
            </a:r>
          </a:p>
          <a:p>
            <a:pPr lvl="1" eaLnBrk="1" hangingPunct="1">
              <a:lnSpc>
                <a:spcPct val="90000"/>
              </a:lnSpc>
              <a:buFont typeface="Wingdings" pitchFamily="2" charset="2"/>
              <a:buChar char="q"/>
            </a:pPr>
            <a:r>
              <a:rPr lang="fr-FR" altLang="ja-JP" sz="2000" dirty="0" smtClean="0">
                <a:latin typeface="Times New Roman" pitchFamily="18" charset="0"/>
                <a:ea typeface="ＭＳ Ｐゴシック" pitchFamily="34" charset="-128"/>
              </a:rPr>
              <a:t>Au moment du renouvellement de la licence, il faut remplir un questionnaire santé. En cours d’élaboration.</a:t>
            </a:r>
            <a:r>
              <a:rPr lang="fr-FR" altLang="ja-JP" sz="1800" dirty="0" smtClean="0">
                <a:latin typeface="Times New Roman" pitchFamily="18" charset="0"/>
                <a:ea typeface="ＭＳ Ｐゴシック" pitchFamily="34" charset="-128"/>
              </a:rPr>
              <a:t/>
            </a:r>
            <a:br>
              <a:rPr lang="fr-FR" altLang="ja-JP" sz="1800" dirty="0" smtClean="0">
                <a:latin typeface="Times New Roman" pitchFamily="18" charset="0"/>
                <a:ea typeface="ＭＳ Ｐゴシック" pitchFamily="34" charset="-128"/>
              </a:rPr>
            </a:br>
            <a:endParaRPr lang="fr-FR" altLang="ja-JP" sz="1800" dirty="0" smtClean="0">
              <a:latin typeface="Times New Roman" pitchFamily="18" charset="0"/>
              <a:ea typeface="ＭＳ Ｐゴシック" pitchFamily="34" charset="-128"/>
            </a:endParaRPr>
          </a:p>
          <a:p>
            <a:pPr eaLnBrk="1" hangingPunct="1">
              <a:lnSpc>
                <a:spcPct val="90000"/>
              </a:lnSpc>
              <a:buFont typeface="Wingdings" pitchFamily="2" charset="2"/>
              <a:buChar char="q"/>
            </a:pPr>
            <a:r>
              <a:rPr lang="fr-FR" altLang="fr-FR" sz="2200" b="1" dirty="0" smtClean="0">
                <a:latin typeface="Times New Roman" pitchFamily="18" charset="0"/>
                <a:ea typeface="ＭＳ Ｐゴシック" pitchFamily="34" charset="-128"/>
              </a:rPr>
              <a:t> Passage vers une activité à contrainte particulière.</a:t>
            </a:r>
          </a:p>
          <a:p>
            <a:pPr lvl="1" eaLnBrk="1" hangingPunct="1">
              <a:lnSpc>
                <a:spcPct val="90000"/>
              </a:lnSpc>
              <a:buFont typeface="Wingdings" pitchFamily="2" charset="2"/>
              <a:buChar char="q"/>
            </a:pPr>
            <a:r>
              <a:rPr lang="fr-FR" altLang="fr-FR" sz="2000" dirty="0" smtClean="0">
                <a:latin typeface="Times New Roman" pitchFamily="18" charset="0"/>
                <a:ea typeface="ＭＳ Ｐゴシック" pitchFamily="34" charset="-128"/>
              </a:rPr>
              <a:t>Il faut représenter un CACI de moins d’UN an.</a:t>
            </a:r>
            <a:r>
              <a:rPr lang="fr-FR" altLang="fr-FR" sz="1800" dirty="0" smtClean="0">
                <a:latin typeface="Times New Roman" pitchFamily="18" charset="0"/>
                <a:ea typeface="ＭＳ Ｐゴシック" pitchFamily="34" charset="-128"/>
              </a:rPr>
              <a:t/>
            </a:r>
            <a:br>
              <a:rPr lang="fr-FR" altLang="fr-FR" sz="1800" dirty="0" smtClean="0">
                <a:latin typeface="Times New Roman" pitchFamily="18" charset="0"/>
                <a:ea typeface="ＭＳ Ｐゴシック" pitchFamily="34" charset="-128"/>
              </a:rPr>
            </a:br>
            <a:r>
              <a:rPr lang="fr-FR" altLang="fr-FR" sz="1800" dirty="0" smtClean="0">
                <a:latin typeface="Times New Roman" pitchFamily="18" charset="0"/>
                <a:ea typeface="ＭＳ Ｐゴシック" pitchFamily="34" charset="-128"/>
              </a:rPr>
              <a:t/>
            </a:r>
            <a:br>
              <a:rPr lang="fr-FR" altLang="fr-FR" sz="1800" dirty="0" smtClean="0">
                <a:latin typeface="Times New Roman" pitchFamily="18" charset="0"/>
                <a:ea typeface="ＭＳ Ｐゴシック" pitchFamily="34" charset="-128"/>
              </a:rPr>
            </a:br>
            <a:endParaRPr lang="fr-FR" altLang="fr-FR" sz="1800" dirty="0" smtClean="0">
              <a:latin typeface="Times New Roman" pitchFamily="18" charset="0"/>
              <a:ea typeface="ＭＳ Ｐゴシック" pitchFamily="34" charset="-128"/>
            </a:endParaRPr>
          </a:p>
        </p:txBody>
      </p:sp>
    </p:spTree>
    <p:extLst>
      <p:ext uri="{BB962C8B-B14F-4D97-AF65-F5344CB8AC3E}">
        <p14:creationId xmlns:p14="http://schemas.microsoft.com/office/powerpoint/2010/main" val="507807704"/>
      </p:ext>
    </p:extLst>
  </p:cSld>
  <p:clrMapOvr>
    <a:masterClrMapping/>
  </p:clrMapOvr>
  <p:transition spd="slow">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561535"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Certificat médical d’Absence de Contre Indication : CACI  (3/3)</a:t>
            </a:r>
          </a:p>
        </p:txBody>
      </p:sp>
      <p:sp>
        <p:nvSpPr>
          <p:cNvPr id="38915" name="Espace réservé du contenu 7"/>
          <p:cNvSpPr>
            <a:spLocks noGrp="1"/>
          </p:cNvSpPr>
          <p:nvPr>
            <p:ph idx="1"/>
          </p:nvPr>
        </p:nvSpPr>
        <p:spPr>
          <a:xfrm>
            <a:off x="251520" y="2204864"/>
            <a:ext cx="8425631" cy="4032448"/>
          </a:xfrm>
          <a:ln>
            <a:solidFill>
              <a:srgbClr val="000000"/>
            </a:solidFill>
          </a:ln>
        </p:spPr>
        <p:txBody>
          <a:bodyPr/>
          <a:lstStyle/>
          <a:p>
            <a:pPr eaLnBrk="1" hangingPunct="1">
              <a:lnSpc>
                <a:spcPct val="90000"/>
              </a:lnSpc>
              <a:buFont typeface="Wingdings" pitchFamily="2" charset="2"/>
              <a:buChar char="q"/>
            </a:pPr>
            <a:r>
              <a:rPr lang="fr-FR" altLang="fr-FR" sz="2200" dirty="0" smtClean="0">
                <a:latin typeface="Times New Roman" pitchFamily="18" charset="0"/>
                <a:ea typeface="ＭＳ Ｐゴシック" pitchFamily="34" charset="-128"/>
              </a:rPr>
              <a:t> </a:t>
            </a:r>
            <a:r>
              <a:rPr lang="fr-FR" altLang="fr-FR" sz="2200" b="1" dirty="0" smtClean="0">
                <a:latin typeface="Times New Roman" pitchFamily="18" charset="0"/>
                <a:ea typeface="ＭＳ Ｐゴシック" pitchFamily="34" charset="-128"/>
              </a:rPr>
              <a:t>Suivi de la durée de validité.</a:t>
            </a:r>
          </a:p>
          <a:p>
            <a:pPr eaLnBrk="1" hangingPunct="1">
              <a:lnSpc>
                <a:spcPct val="90000"/>
              </a:lnSpc>
              <a:buNone/>
            </a:pPr>
            <a:r>
              <a:rPr lang="fr-FR" altLang="fr-FR" sz="2000" dirty="0" smtClean="0">
                <a:latin typeface="Times New Roman" pitchFamily="18" charset="0"/>
                <a:ea typeface="ＭＳ Ｐゴシック" pitchFamily="34" charset="-128"/>
              </a:rPr>
              <a:t>Il y a un QR Code sur la licence. En effectuant la saisie on peut lire certains renseignements administratifs :</a:t>
            </a:r>
          </a:p>
          <a:p>
            <a:pPr eaLnBrk="1" hangingPunct="1">
              <a:lnSpc>
                <a:spcPct val="90000"/>
              </a:lnSpc>
              <a:buNone/>
            </a:pPr>
            <a:r>
              <a:rPr lang="fr-FR" altLang="fr-FR" sz="2000" dirty="0" smtClean="0">
                <a:latin typeface="Times New Roman" pitchFamily="18" charset="0"/>
                <a:ea typeface="ＭＳ Ｐゴシック" pitchFamily="34" charset="-128"/>
              </a:rPr>
              <a:t>	Informations sur le plongeur,</a:t>
            </a:r>
          </a:p>
          <a:p>
            <a:pPr eaLnBrk="1" hangingPunct="1">
              <a:lnSpc>
                <a:spcPct val="90000"/>
              </a:lnSpc>
              <a:buNone/>
            </a:pPr>
            <a:r>
              <a:rPr lang="fr-FR" altLang="fr-FR" sz="2000" dirty="0" smtClean="0">
                <a:latin typeface="Times New Roman" pitchFamily="18" charset="0"/>
                <a:ea typeface="ＭＳ Ｐゴシック" pitchFamily="34" charset="-128"/>
              </a:rPr>
              <a:t>	Informations sur la licence,</a:t>
            </a:r>
          </a:p>
          <a:p>
            <a:pPr eaLnBrk="1" hangingPunct="1">
              <a:lnSpc>
                <a:spcPct val="90000"/>
              </a:lnSpc>
              <a:buNone/>
            </a:pPr>
            <a:r>
              <a:rPr lang="fr-FR" altLang="fr-FR" sz="2000" dirty="0" smtClean="0">
                <a:latin typeface="Times New Roman" pitchFamily="18" charset="0"/>
                <a:ea typeface="ＭＳ Ｐゴシック" pitchFamily="34" charset="-128"/>
              </a:rPr>
              <a:t>	Informations sur l’assurance,</a:t>
            </a:r>
          </a:p>
          <a:p>
            <a:pPr eaLnBrk="1" hangingPunct="1">
              <a:lnSpc>
                <a:spcPct val="90000"/>
              </a:lnSpc>
              <a:buNone/>
            </a:pPr>
            <a:r>
              <a:rPr lang="fr-FR" altLang="fr-FR" sz="2000" dirty="0" smtClean="0">
                <a:latin typeface="Times New Roman" pitchFamily="18" charset="0"/>
                <a:ea typeface="ＭＳ Ｐゴシック" pitchFamily="34" charset="-128"/>
              </a:rPr>
              <a:t>	Informations sur le certificat médical,</a:t>
            </a:r>
          </a:p>
          <a:p>
            <a:pPr eaLnBrk="1" hangingPunct="1">
              <a:lnSpc>
                <a:spcPct val="90000"/>
              </a:lnSpc>
              <a:buNone/>
            </a:pPr>
            <a:r>
              <a:rPr lang="fr-FR" altLang="fr-FR" sz="2000" dirty="0" smtClean="0">
                <a:latin typeface="Times New Roman" pitchFamily="18" charset="0"/>
                <a:ea typeface="ＭＳ Ｐゴシック" pitchFamily="34" charset="-128"/>
              </a:rPr>
              <a:t>	Informations sur les brevets.</a:t>
            </a:r>
            <a:r>
              <a:rPr lang="fr-FR" altLang="fr-FR" sz="1800" dirty="0" smtClean="0">
                <a:latin typeface="Times New Roman" pitchFamily="18" charset="0"/>
                <a:ea typeface="ＭＳ Ｐゴシック" pitchFamily="34" charset="-128"/>
              </a:rPr>
              <a:t/>
            </a:r>
            <a:br>
              <a:rPr lang="fr-FR" altLang="fr-FR" sz="1800" dirty="0" smtClean="0">
                <a:latin typeface="Times New Roman" pitchFamily="18" charset="0"/>
                <a:ea typeface="ＭＳ Ｐゴシック" pitchFamily="34" charset="-128"/>
              </a:rPr>
            </a:br>
            <a:endParaRPr lang="fr-FR" altLang="fr-FR" sz="1800" dirty="0" smtClean="0">
              <a:latin typeface="Times New Roman" pitchFamily="18" charset="0"/>
              <a:ea typeface="ＭＳ Ｐゴシック" pitchFamily="34" charset="-128"/>
            </a:endParaRPr>
          </a:p>
          <a:p>
            <a:pPr eaLnBrk="1" hangingPunct="1">
              <a:lnSpc>
                <a:spcPct val="90000"/>
              </a:lnSpc>
              <a:buNone/>
            </a:pPr>
            <a:r>
              <a:rPr lang="fr-FR" altLang="fr-FR" sz="1800" dirty="0" smtClean="0">
                <a:latin typeface="Times New Roman" pitchFamily="18" charset="0"/>
                <a:ea typeface="ＭＳ Ｐゴシック" pitchFamily="34" charset="-128"/>
              </a:rPr>
              <a:t/>
            </a:r>
            <a:br>
              <a:rPr lang="fr-FR" altLang="fr-FR" sz="1800" dirty="0" smtClean="0">
                <a:latin typeface="Times New Roman" pitchFamily="18" charset="0"/>
                <a:ea typeface="ＭＳ Ｐゴシック" pitchFamily="34" charset="-128"/>
              </a:rPr>
            </a:br>
            <a:r>
              <a:rPr lang="fr-FR" altLang="fr-FR" sz="1800" dirty="0" smtClean="0">
                <a:latin typeface="Times New Roman" pitchFamily="18" charset="0"/>
                <a:ea typeface="ＭＳ Ｐゴシック" pitchFamily="34" charset="-128"/>
              </a:rPr>
              <a:t/>
            </a:r>
            <a:br>
              <a:rPr lang="fr-FR" altLang="fr-FR" sz="1800" dirty="0" smtClean="0">
                <a:latin typeface="Times New Roman" pitchFamily="18" charset="0"/>
                <a:ea typeface="ＭＳ Ｐゴシック" pitchFamily="34" charset="-128"/>
              </a:rPr>
            </a:br>
            <a:endParaRPr lang="fr-FR" altLang="fr-FR" sz="1800" dirty="0" smtClean="0">
              <a:latin typeface="Times New Roman" pitchFamily="18" charset="0"/>
              <a:ea typeface="ＭＳ Ｐゴシック" pitchFamily="34" charset="-128"/>
            </a:endParaRPr>
          </a:p>
        </p:txBody>
      </p:sp>
      <p:pic>
        <p:nvPicPr>
          <p:cNvPr id="4" name="Image 3" descr="Licence LD 2018.PNG"/>
          <p:cNvPicPr>
            <a:picLocks noChangeAspect="1"/>
          </p:cNvPicPr>
          <p:nvPr/>
        </p:nvPicPr>
        <p:blipFill>
          <a:blip r:embed="rId2" cstate="print"/>
          <a:stretch>
            <a:fillRect/>
          </a:stretch>
        </p:blipFill>
        <p:spPr>
          <a:xfrm>
            <a:off x="4644008" y="3140968"/>
            <a:ext cx="4297592" cy="2718694"/>
          </a:xfrm>
          <a:prstGeom prst="rect">
            <a:avLst/>
          </a:prstGeom>
        </p:spPr>
      </p:pic>
    </p:spTree>
    <p:extLst>
      <p:ext uri="{BB962C8B-B14F-4D97-AF65-F5344CB8AC3E}">
        <p14:creationId xmlns:p14="http://schemas.microsoft.com/office/powerpoint/2010/main" val="1715176678"/>
      </p:ext>
    </p:extLst>
  </p:cSld>
  <p:clrMapOvr>
    <a:masterClrMapping/>
  </p:clrMapOvr>
  <p:transition spd="slow">
    <p:wip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( 1/12 )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395536" y="2276872"/>
            <a:ext cx="8425631" cy="3528293"/>
          </a:xfrm>
          <a:ln>
            <a:solidFill>
              <a:srgbClr val="000000"/>
            </a:solidFill>
          </a:ln>
        </p:spPr>
        <p:txBody>
          <a:bodyPr/>
          <a:lstStyle/>
          <a:p>
            <a:pPr marL="0" indent="0">
              <a:buNone/>
            </a:pPr>
            <a:r>
              <a:rPr lang="fr-FR" sz="2000" b="1" dirty="0" smtClean="0"/>
              <a:t>Les </a:t>
            </a:r>
            <a:r>
              <a:rPr lang="fr-FR" sz="2000" b="1" dirty="0"/>
              <a:t>EPI sont définis par l’article 1.2 </a:t>
            </a:r>
            <a:r>
              <a:rPr lang="fr-FR" sz="2000" b="1" dirty="0" smtClean="0"/>
              <a:t>(directive 89/686/CEE )</a:t>
            </a:r>
            <a:endParaRPr lang="fr-FR" sz="2000" dirty="0"/>
          </a:p>
          <a:p>
            <a:pPr>
              <a:buFont typeface="Wingdings" panose="05000000000000000000" pitchFamily="2" charset="2"/>
              <a:buChar char="q"/>
            </a:pPr>
            <a:r>
              <a:rPr lang="fr-FR" sz="2000" dirty="0"/>
              <a:t>« aux fin de la présente directive, on entends par EPI tout dispositif ou moyen destiné a </a:t>
            </a:r>
            <a:r>
              <a:rPr lang="fr-FR" sz="2000" dirty="0" smtClean="0"/>
              <a:t>être </a:t>
            </a:r>
            <a:r>
              <a:rPr lang="fr-FR" sz="2000" dirty="0"/>
              <a:t>porté ou tenu par une personne en vue de la protéger contre un ou plusieurs risques susceptibles de menacer sa santé ainsi que sa sécurité » </a:t>
            </a:r>
          </a:p>
          <a:p>
            <a:pPr>
              <a:buFont typeface="Wingdings" panose="05000000000000000000" pitchFamily="2" charset="2"/>
              <a:buChar char="q"/>
            </a:pPr>
            <a:endParaRPr lang="en-US" sz="2000" dirty="0"/>
          </a:p>
          <a:p>
            <a:pPr>
              <a:buFont typeface="Wingdings" panose="05000000000000000000" pitchFamily="2" charset="2"/>
              <a:buChar char="q"/>
            </a:pPr>
            <a:r>
              <a:rPr lang="fr-FR" sz="2000" dirty="0"/>
              <a:t>◦</a:t>
            </a:r>
            <a:r>
              <a:rPr lang="fr-FR" sz="2000" b="1" dirty="0"/>
              <a:t>EPI : </a:t>
            </a:r>
            <a:r>
              <a:rPr lang="fr-FR" sz="2000" dirty="0"/>
              <a:t>peut être porté au sens de vêtement ou tenu au sens de la main, pied (membre) pour protéger celui qui le porte </a:t>
            </a:r>
            <a:endParaRPr lang="fr-FR" sz="2000" dirty="0" smtClean="0"/>
          </a:p>
          <a:p>
            <a:pPr>
              <a:buFont typeface="Wingdings" panose="05000000000000000000" pitchFamily="2" charset="2"/>
              <a:buChar char="q"/>
            </a:pPr>
            <a:endParaRPr lang="fr-FR" sz="2000" dirty="0"/>
          </a:p>
          <a:p>
            <a:pPr>
              <a:buFont typeface="Wingdings" panose="05000000000000000000" pitchFamily="2" charset="2"/>
              <a:buChar char="q"/>
            </a:pPr>
            <a:r>
              <a:rPr lang="fr-FR" sz="2000" dirty="0"/>
              <a:t>◦Le statut </a:t>
            </a:r>
            <a:r>
              <a:rPr lang="fr-FR" sz="2000" dirty="0" smtClean="0"/>
              <a:t>d’un EPI </a:t>
            </a:r>
            <a:r>
              <a:rPr lang="fr-FR" sz="2000" dirty="0"/>
              <a:t>peut évoluer au cours du temps </a:t>
            </a:r>
          </a:p>
        </p:txBody>
      </p:sp>
    </p:spTree>
    <p:extLst>
      <p:ext uri="{BB962C8B-B14F-4D97-AF65-F5344CB8AC3E}">
        <p14:creationId xmlns:p14="http://schemas.microsoft.com/office/powerpoint/2010/main" val="3278333325"/>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Image 6"/>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50825" y="3716338"/>
            <a:ext cx="2479675"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Image 4"/>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4356100" y="260350"/>
            <a:ext cx="4464050" cy="597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2"/>
          <p:cNvSpPr>
            <a:spLocks noGrp="1" noChangeArrowheads="1"/>
          </p:cNvSpPr>
          <p:nvPr>
            <p:ph type="ctrTitle"/>
          </p:nvPr>
        </p:nvSpPr>
        <p:spPr>
          <a:xfrm rot="19721733">
            <a:off x="265673" y="2676517"/>
            <a:ext cx="8868540" cy="1430635"/>
          </a:xfrm>
          <a:ln>
            <a:miter lim="800000"/>
            <a:headEnd/>
            <a:tailEnd/>
          </a:ln>
          <a:extLst/>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hangingPunct="1">
              <a:defRPr/>
            </a:pPr>
            <a:r>
              <a:rPr lang="fr-FR" sz="8000" b="1" spc="600" dirty="0">
                <a:ln w="11430"/>
                <a:solidFill>
                  <a:srgbClr val="20FF22"/>
                </a:solidFill>
                <a:effectLst>
                  <a:outerShdw blurRad="76200" dist="50800" dir="5400000" algn="tl" rotWithShape="0">
                    <a:srgbClr val="000000">
                      <a:alpha val="65000"/>
                    </a:srgbClr>
                  </a:outerShdw>
                </a:effectLst>
                <a:latin typeface="Times New Roman" charset="0"/>
              </a:rPr>
              <a:t>Le code du sport</a:t>
            </a:r>
          </a:p>
        </p:txBody>
      </p:sp>
      <p:pic>
        <p:nvPicPr>
          <p:cNvPr id="19461" name="Image 1"/>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0" y="20638"/>
            <a:ext cx="1377950" cy="110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Image 3"/>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1116013" y="836613"/>
            <a:ext cx="3024187" cy="2024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9463" name="Object 5"/>
          <p:cNvGraphicFramePr>
            <a:graphicFrameLocks noChangeAspect="1"/>
          </p:cNvGraphicFramePr>
          <p:nvPr/>
        </p:nvGraphicFramePr>
        <p:xfrm>
          <a:off x="11113" y="5661025"/>
          <a:ext cx="1123950" cy="1196975"/>
        </p:xfrm>
        <a:graphic>
          <a:graphicData uri="http://schemas.openxmlformats.org/presentationml/2006/ole">
            <mc:AlternateContent xmlns:mc="http://schemas.openxmlformats.org/markup-compatibility/2006">
              <mc:Choice xmlns:v="urn:schemas-microsoft-com:vml" Requires="v">
                <p:oleObj spid="_x0000_s19590" r:id="rId8" imgW="3258005" imgH="3467584" progId="">
                  <p:embed/>
                </p:oleObj>
              </mc:Choice>
              <mc:Fallback>
                <p:oleObj r:id="rId8" imgW="3258005" imgH="3467584" progId="">
                  <p:embed/>
                  <p:pic>
                    <p:nvPicPr>
                      <p:cNvPr id="0"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113" y="5661025"/>
                        <a:ext cx="1123950"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Ovr>
    <a:masterClrMapping/>
  </p:clrMapOvr>
  <p:transition spd="slow">
    <p:split orient="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( 2/12 )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541262" y="1531354"/>
            <a:ext cx="8425631" cy="3672408"/>
          </a:xfrm>
          <a:ln>
            <a:solidFill>
              <a:srgbClr val="000000"/>
            </a:solidFill>
          </a:ln>
        </p:spPr>
        <p:txBody>
          <a:bodyPr/>
          <a:lstStyle/>
          <a:p>
            <a:pPr marL="0" indent="0">
              <a:buNone/>
            </a:pPr>
            <a:r>
              <a:rPr lang="fr-FR" sz="1600" b="1" dirty="0" smtClean="0"/>
              <a:t>Liste </a:t>
            </a:r>
            <a:r>
              <a:rPr lang="fr-FR" sz="1600" b="1" dirty="0"/>
              <a:t>des E.P.I utilisés en plongée : </a:t>
            </a:r>
            <a:endParaRPr lang="fr-FR" sz="1600" dirty="0"/>
          </a:p>
          <a:p>
            <a:pPr>
              <a:buFont typeface="Wingdings" panose="05000000000000000000" pitchFamily="2" charset="2"/>
              <a:buChar char="q"/>
            </a:pPr>
            <a:endParaRPr lang="en-US" sz="1600" dirty="0"/>
          </a:p>
          <a:p>
            <a:pPr>
              <a:buFont typeface="Wingdings" panose="05000000000000000000" pitchFamily="2" charset="2"/>
              <a:buChar char="q"/>
            </a:pPr>
            <a:r>
              <a:rPr lang="en-US" sz="1600" dirty="0" smtClean="0"/>
              <a:t>Masque 				NF </a:t>
            </a:r>
            <a:r>
              <a:rPr lang="en-US" sz="1600" dirty="0"/>
              <a:t>EN16805 </a:t>
            </a:r>
          </a:p>
          <a:p>
            <a:pPr>
              <a:buFont typeface="Wingdings" panose="05000000000000000000" pitchFamily="2" charset="2"/>
              <a:buChar char="q"/>
            </a:pPr>
            <a:endParaRPr lang="en-US" sz="1600" dirty="0"/>
          </a:p>
          <a:p>
            <a:pPr>
              <a:buFont typeface="Wingdings" panose="05000000000000000000" pitchFamily="2" charset="2"/>
              <a:buChar char="q"/>
            </a:pPr>
            <a:r>
              <a:rPr lang="fr-FR" sz="1600" dirty="0" smtClean="0"/>
              <a:t>Gilet </a:t>
            </a:r>
            <a:r>
              <a:rPr lang="fr-FR" sz="1600" dirty="0"/>
              <a:t>stabilisateur </a:t>
            </a:r>
            <a:r>
              <a:rPr lang="fr-FR" sz="1600" dirty="0" smtClean="0"/>
              <a:t>			NF </a:t>
            </a:r>
            <a:r>
              <a:rPr lang="fr-FR" sz="1600" dirty="0"/>
              <a:t>EN 1809 </a:t>
            </a:r>
            <a:r>
              <a:rPr lang="fr-FR" sz="1600" dirty="0" smtClean="0"/>
              <a:t>/ </a:t>
            </a:r>
            <a:r>
              <a:rPr lang="en-US" sz="1600" dirty="0" smtClean="0"/>
              <a:t>NF </a:t>
            </a:r>
            <a:r>
              <a:rPr lang="en-US" sz="1600" dirty="0"/>
              <a:t>EN 12628 </a:t>
            </a:r>
          </a:p>
          <a:p>
            <a:pPr>
              <a:buFont typeface="Wingdings" panose="05000000000000000000" pitchFamily="2" charset="2"/>
              <a:buChar char="q"/>
            </a:pPr>
            <a:endParaRPr lang="fr-FR" sz="1600" dirty="0" smtClean="0"/>
          </a:p>
          <a:p>
            <a:pPr>
              <a:buFont typeface="Wingdings" panose="05000000000000000000" pitchFamily="2" charset="2"/>
              <a:buChar char="q"/>
            </a:pPr>
            <a:r>
              <a:rPr lang="fr-FR" sz="1600" dirty="0" smtClean="0"/>
              <a:t>Combinaison 				</a:t>
            </a:r>
            <a:r>
              <a:rPr lang="fr-FR" sz="1600" i="1" dirty="0" smtClean="0"/>
              <a:t>iso</a:t>
            </a:r>
            <a:r>
              <a:rPr lang="fr-FR" sz="1600" i="1" dirty="0"/>
              <a:t>. </a:t>
            </a:r>
            <a:r>
              <a:rPr lang="fr-FR" sz="1600" dirty="0"/>
              <a:t>NF EN 14225-1 </a:t>
            </a:r>
          </a:p>
          <a:p>
            <a:pPr marL="0" indent="0">
              <a:buNone/>
            </a:pPr>
            <a:r>
              <a:rPr lang="en-US" sz="1600" i="1" dirty="0" smtClean="0"/>
              <a:t>					</a:t>
            </a:r>
            <a:r>
              <a:rPr lang="en-US" sz="1600" i="1" dirty="0" err="1" smtClean="0"/>
              <a:t>étanche</a:t>
            </a:r>
            <a:r>
              <a:rPr lang="en-US" sz="1600" i="1" dirty="0" smtClean="0"/>
              <a:t> </a:t>
            </a:r>
            <a:r>
              <a:rPr lang="en-US" sz="1600" dirty="0"/>
              <a:t>NF EN 14225-2 </a:t>
            </a:r>
          </a:p>
          <a:p>
            <a:pPr marL="0" indent="0">
              <a:buNone/>
            </a:pPr>
            <a:endParaRPr lang="fr-FR" sz="1600" dirty="0" smtClean="0"/>
          </a:p>
          <a:p>
            <a:pPr>
              <a:buFont typeface="Wingdings" panose="05000000000000000000" pitchFamily="2" charset="2"/>
              <a:buChar char="q"/>
            </a:pPr>
            <a:r>
              <a:rPr lang="fr-FR" sz="1600" dirty="0" smtClean="0"/>
              <a:t>Détendeur 				</a:t>
            </a:r>
            <a:r>
              <a:rPr lang="fr-FR" sz="1600" i="1" dirty="0" smtClean="0"/>
              <a:t>air </a:t>
            </a:r>
            <a:r>
              <a:rPr lang="fr-FR" sz="1600" dirty="0" smtClean="0"/>
              <a:t>NF </a:t>
            </a:r>
            <a:r>
              <a:rPr lang="fr-FR" sz="1600" dirty="0"/>
              <a:t>EN 250 </a:t>
            </a:r>
          </a:p>
          <a:p>
            <a:pPr marL="0" indent="0">
              <a:buNone/>
            </a:pPr>
            <a:r>
              <a:rPr lang="en-US" sz="1600" i="1" dirty="0" smtClean="0"/>
              <a:t>					nitrox </a:t>
            </a:r>
            <a:r>
              <a:rPr lang="en-US" sz="1600" dirty="0"/>
              <a:t>NF EN 13949 </a:t>
            </a:r>
            <a:endParaRPr lang="en-US" sz="1600" dirty="0" smtClean="0"/>
          </a:p>
          <a:p>
            <a:pPr marL="0" indent="0">
              <a:buNone/>
            </a:pPr>
            <a:r>
              <a:rPr lang="en-US" sz="1600" i="1" dirty="0"/>
              <a:t>	</a:t>
            </a:r>
            <a:r>
              <a:rPr lang="en-US" sz="1600" i="1" dirty="0" smtClean="0"/>
              <a:t>				</a:t>
            </a:r>
            <a:r>
              <a:rPr lang="en-US" sz="1600" i="1" dirty="0" err="1" smtClean="0"/>
              <a:t>recycleur</a:t>
            </a:r>
            <a:r>
              <a:rPr lang="en-US" sz="1600" i="1" dirty="0" smtClean="0"/>
              <a:t> </a:t>
            </a:r>
            <a:r>
              <a:rPr lang="en-US" sz="1600" dirty="0"/>
              <a:t>NF EN 14143 </a:t>
            </a:r>
            <a:endParaRPr lang="fr-FR" sz="1600" dirty="0"/>
          </a:p>
        </p:txBody>
      </p:sp>
      <p:sp>
        <p:nvSpPr>
          <p:cNvPr id="4" name="Espace réservé du contenu 7"/>
          <p:cNvSpPr txBox="1">
            <a:spLocks/>
          </p:cNvSpPr>
          <p:nvPr/>
        </p:nvSpPr>
        <p:spPr bwMode="auto">
          <a:xfrm>
            <a:off x="541262" y="5203762"/>
            <a:ext cx="8425631" cy="1347019"/>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FontTx/>
              <a:buNone/>
            </a:pPr>
            <a:r>
              <a:rPr lang="fr-FR" sz="1600" b="1" kern="0" dirty="0" smtClean="0"/>
              <a:t>Sont exclus: </a:t>
            </a:r>
            <a:endParaRPr lang="fr-FR" sz="1600" kern="0" dirty="0" smtClean="0"/>
          </a:p>
          <a:p>
            <a:r>
              <a:rPr lang="en-US" sz="1600" dirty="0" err="1" smtClean="0"/>
              <a:t>Profondimetre</a:t>
            </a:r>
            <a:r>
              <a:rPr lang="en-US" sz="1600" dirty="0" smtClean="0"/>
              <a:t> , </a:t>
            </a:r>
            <a:r>
              <a:rPr lang="en-US" sz="1600" dirty="0" err="1" smtClean="0"/>
              <a:t>Ordinateur</a:t>
            </a:r>
            <a:r>
              <a:rPr lang="en-US" sz="1600" dirty="0" smtClean="0"/>
              <a:t> </a:t>
            </a:r>
            <a:r>
              <a:rPr lang="en-US" sz="1600" dirty="0"/>
              <a:t>de </a:t>
            </a:r>
            <a:r>
              <a:rPr lang="en-US" sz="1600" dirty="0" err="1" smtClean="0"/>
              <a:t>plongée</a:t>
            </a:r>
            <a:r>
              <a:rPr lang="en-US" sz="1600" dirty="0" smtClean="0"/>
              <a:t>, </a:t>
            </a:r>
            <a:r>
              <a:rPr lang="en-US" sz="1600" dirty="0" err="1"/>
              <a:t>Compas</a:t>
            </a:r>
            <a:r>
              <a:rPr lang="en-US" sz="1600" dirty="0"/>
              <a:t> </a:t>
            </a:r>
            <a:r>
              <a:rPr lang="en-US" sz="1600" dirty="0" smtClean="0"/>
              <a:t> </a:t>
            </a:r>
            <a:endParaRPr lang="en-US" sz="1600" dirty="0"/>
          </a:p>
          <a:p>
            <a:r>
              <a:rPr lang="en-US" sz="1600" dirty="0" err="1" smtClean="0"/>
              <a:t>Bouteille</a:t>
            </a:r>
            <a:r>
              <a:rPr lang="en-US" sz="1600" dirty="0" smtClean="0"/>
              <a:t> </a:t>
            </a:r>
            <a:endParaRPr lang="en-US" sz="1600" dirty="0"/>
          </a:p>
          <a:p>
            <a:r>
              <a:rPr lang="en-US" sz="1600" dirty="0" smtClean="0"/>
              <a:t>Tuba, Palme, Lestage, Parachute de </a:t>
            </a:r>
            <a:r>
              <a:rPr lang="en-US" sz="1600" dirty="0" err="1" smtClean="0"/>
              <a:t>palier</a:t>
            </a:r>
            <a:r>
              <a:rPr lang="en-US" sz="1600" dirty="0" smtClean="0"/>
              <a:t>, </a:t>
            </a:r>
            <a:r>
              <a:rPr lang="en-US" sz="1600" dirty="0" err="1" smtClean="0"/>
              <a:t>lampe</a:t>
            </a:r>
            <a:r>
              <a:rPr lang="en-US" sz="1600" dirty="0" smtClean="0"/>
              <a:t> </a:t>
            </a:r>
            <a:r>
              <a:rPr lang="en-US" sz="1600" dirty="0" err="1" smtClean="0"/>
              <a:t>ou</a:t>
            </a:r>
            <a:r>
              <a:rPr lang="en-US" sz="1600" dirty="0" smtClean="0"/>
              <a:t> </a:t>
            </a:r>
            <a:r>
              <a:rPr lang="en-US" sz="1600" dirty="0" err="1" smtClean="0"/>
              <a:t>phare</a:t>
            </a:r>
            <a:r>
              <a:rPr lang="en-US" sz="1600" dirty="0" smtClean="0"/>
              <a:t> de </a:t>
            </a:r>
            <a:r>
              <a:rPr lang="en-US" sz="1600" dirty="0" err="1" smtClean="0"/>
              <a:t>plongée</a:t>
            </a:r>
            <a:r>
              <a:rPr lang="en-US" sz="1600" dirty="0" smtClean="0"/>
              <a:t>… </a:t>
            </a:r>
            <a:endParaRPr lang="en-US" sz="1600" dirty="0"/>
          </a:p>
          <a:p>
            <a:pPr marL="0" indent="0">
              <a:buFontTx/>
              <a:buNone/>
            </a:pPr>
            <a:endParaRPr lang="fr-FR" sz="1600" kern="0" dirty="0"/>
          </a:p>
        </p:txBody>
      </p:sp>
    </p:spTree>
    <p:extLst>
      <p:ext uri="{BB962C8B-B14F-4D97-AF65-F5344CB8AC3E}">
        <p14:creationId xmlns:p14="http://schemas.microsoft.com/office/powerpoint/2010/main" val="1313780367"/>
      </p:ext>
    </p:extLst>
  </p:cSld>
  <p:clrMapOvr>
    <a:masterClrMapping/>
  </p:clrMapOvr>
  <p:transition spd="slow">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( 3/12 )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395536" y="1772816"/>
            <a:ext cx="8425631" cy="4032448"/>
          </a:xfrm>
          <a:ln>
            <a:solidFill>
              <a:srgbClr val="000000"/>
            </a:solidFill>
          </a:ln>
        </p:spPr>
        <p:txBody>
          <a:bodyPr/>
          <a:lstStyle/>
          <a:p>
            <a:pPr>
              <a:buFont typeface="Wingdings" panose="05000000000000000000" pitchFamily="2" charset="2"/>
              <a:buChar char="q"/>
            </a:pPr>
            <a:r>
              <a:rPr lang="fr-FR" sz="2000" b="1" dirty="0" smtClean="0"/>
              <a:t>Tout </a:t>
            </a:r>
            <a:r>
              <a:rPr lang="fr-FR" sz="2000" b="1" dirty="0"/>
              <a:t>EPI doit être CONFORME à l’annexe II (directive) </a:t>
            </a:r>
            <a:r>
              <a:rPr lang="fr-FR" sz="2000" dirty="0"/>
              <a:t>: Les exigences essentielles de santé et sécurité (EESS): </a:t>
            </a:r>
            <a:endParaRPr lang="fr-FR" sz="2000" dirty="0" smtClean="0"/>
          </a:p>
          <a:p>
            <a:pPr marL="0" indent="0">
              <a:buNone/>
            </a:pPr>
            <a:endParaRPr lang="fr-FR" sz="2000" dirty="0"/>
          </a:p>
          <a:p>
            <a:pPr>
              <a:buFont typeface="Wingdings" panose="05000000000000000000" pitchFamily="2" charset="2"/>
              <a:buChar char="Ø"/>
            </a:pPr>
            <a:r>
              <a:rPr lang="fr-FR" sz="2000" dirty="0"/>
              <a:t>Un EPI ne doit pas blesser son utilisateur (sécurité) ou dans le futur (santé, produits chimiques,...), ne doit pas le gêner dans sa pratique (être confortable, exemple du poids d’un casque), ne doit pas l’isoler de l’environnement (sens toujours actifs, exemple du champ de vision),doit être adapté à l’utilisateur (taille, morphologie) et aux risques du sport concerné (</a:t>
            </a:r>
            <a:r>
              <a:rPr lang="fr-FR" sz="2000" dirty="0" err="1"/>
              <a:t>cf</a:t>
            </a:r>
            <a:r>
              <a:rPr lang="fr-FR" sz="2000" dirty="0"/>
              <a:t> casques multi normes),... </a:t>
            </a:r>
            <a:endParaRPr lang="fr-FR" sz="2000" dirty="0" smtClean="0"/>
          </a:p>
          <a:p>
            <a:pPr>
              <a:buFont typeface="Wingdings" panose="05000000000000000000" pitchFamily="2" charset="2"/>
              <a:buChar char="Ø"/>
            </a:pPr>
            <a:endParaRPr lang="fr-FR" sz="2000" dirty="0"/>
          </a:p>
          <a:p>
            <a:pPr>
              <a:buFont typeface="Wingdings" panose="05000000000000000000" pitchFamily="2" charset="2"/>
              <a:buChar char="Ø"/>
            </a:pPr>
            <a:r>
              <a:rPr lang="fr-FR" sz="2000" dirty="0"/>
              <a:t>Obligation d’une notice papier écrite en FRANCAIS </a:t>
            </a:r>
            <a:r>
              <a:rPr lang="fr-FR" sz="2000" dirty="0" smtClean="0"/>
              <a:t>( Attention aux notices sur CD / DVD )</a:t>
            </a:r>
            <a:endParaRPr lang="fr-FR" sz="2000" dirty="0"/>
          </a:p>
        </p:txBody>
      </p:sp>
    </p:spTree>
    <p:extLst>
      <p:ext uri="{BB962C8B-B14F-4D97-AF65-F5344CB8AC3E}">
        <p14:creationId xmlns:p14="http://schemas.microsoft.com/office/powerpoint/2010/main" val="3092937470"/>
      </p:ext>
    </p:extLst>
  </p:cSld>
  <p:clrMapOvr>
    <a:masterClrMapping/>
  </p:clrMapOvr>
  <p:transition spd="slow">
    <p:wip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( 4/12 )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395536" y="1556792"/>
            <a:ext cx="8425631" cy="4536504"/>
          </a:xfrm>
          <a:ln>
            <a:solidFill>
              <a:srgbClr val="000000"/>
            </a:solidFill>
          </a:ln>
        </p:spPr>
        <p:txBody>
          <a:bodyPr/>
          <a:lstStyle/>
          <a:p>
            <a:pPr marL="0" indent="0">
              <a:buNone/>
            </a:pPr>
            <a:r>
              <a:rPr lang="en-US" sz="2000" b="1" dirty="0" smtClean="0"/>
              <a:t>MARQUAGE </a:t>
            </a:r>
            <a:r>
              <a:rPr lang="en-US" sz="2000" b="1" dirty="0"/>
              <a:t>CE : </a:t>
            </a:r>
          </a:p>
          <a:p>
            <a:pPr>
              <a:buFont typeface="Wingdings" panose="05000000000000000000" pitchFamily="2" charset="2"/>
              <a:buChar char="q"/>
            </a:pPr>
            <a:r>
              <a:rPr lang="fr-FR" sz="2000" dirty="0"/>
              <a:t>après tests de prototypes Le marquage « CE » est apposé sur chaque EPI fabriqué, de façon visible lisible et indélébile pendant la durée prévisible de cet EPI ; </a:t>
            </a:r>
            <a:endParaRPr lang="fr-FR" sz="2000" dirty="0" smtClean="0"/>
          </a:p>
          <a:p>
            <a:pPr>
              <a:buFont typeface="Wingdings" panose="05000000000000000000" pitchFamily="2" charset="2"/>
              <a:buChar char="q"/>
            </a:pPr>
            <a:endParaRPr lang="fr-FR" sz="2000" dirty="0"/>
          </a:p>
          <a:p>
            <a:pPr>
              <a:buFont typeface="Wingdings" panose="05000000000000000000" pitchFamily="2" charset="2"/>
              <a:buChar char="q"/>
            </a:pPr>
            <a:r>
              <a:rPr lang="fr-FR" sz="2000" dirty="0"/>
              <a:t>Si cela n’est pas possible, compte tenu des caractéristiques du produit, le marquage « CE » peut être apposé sur l’emballage; </a:t>
            </a:r>
            <a:endParaRPr lang="fr-FR" sz="2000" dirty="0" smtClean="0"/>
          </a:p>
          <a:p>
            <a:pPr>
              <a:buFont typeface="Wingdings" panose="05000000000000000000" pitchFamily="2" charset="2"/>
              <a:buChar char="q"/>
            </a:pPr>
            <a:endParaRPr lang="fr-FR" sz="2000" dirty="0"/>
          </a:p>
          <a:p>
            <a:pPr>
              <a:buFont typeface="Wingdings" panose="05000000000000000000" pitchFamily="2" charset="2"/>
              <a:buChar char="q"/>
            </a:pPr>
            <a:r>
              <a:rPr lang="fr-FR" sz="2000" dirty="0"/>
              <a:t>En apposant le marquage « CE », le fabricant (ou son mandataire établi dans la Communauté) indique la conformité de l’EPI à l’ensemble des dispositions de la directive, c’est-à-dire aux exigences essentielles de sécurité, mais aussi à la procédure d ’évaluation de la conformité requise pour le produit. </a:t>
            </a:r>
          </a:p>
        </p:txBody>
      </p:sp>
    </p:spTree>
    <p:extLst>
      <p:ext uri="{BB962C8B-B14F-4D97-AF65-F5344CB8AC3E}">
        <p14:creationId xmlns:p14="http://schemas.microsoft.com/office/powerpoint/2010/main" val="4088966843"/>
      </p:ext>
    </p:extLst>
  </p:cSld>
  <p:clrMapOvr>
    <a:masterClrMapping/>
  </p:clrMapOvr>
  <p:transition spd="slow">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( 5/12 )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393824" y="1628800"/>
            <a:ext cx="8425631" cy="2131640"/>
          </a:xfrm>
          <a:ln>
            <a:solidFill>
              <a:srgbClr val="000000"/>
            </a:solidFill>
          </a:ln>
        </p:spPr>
        <p:txBody>
          <a:bodyPr/>
          <a:lstStyle/>
          <a:p>
            <a:pPr marL="0" indent="0">
              <a:buNone/>
            </a:pPr>
            <a:r>
              <a:rPr lang="fr-FR" sz="1800" dirty="0" smtClean="0"/>
              <a:t>Réglementation </a:t>
            </a:r>
            <a:r>
              <a:rPr lang="fr-FR" sz="1800" dirty="0"/>
              <a:t>: </a:t>
            </a:r>
            <a:r>
              <a:rPr lang="fr-FR" sz="1800" dirty="0" smtClean="0"/>
              <a:t>Absence de marquage CE</a:t>
            </a:r>
            <a:endParaRPr lang="fr-FR" sz="1800" dirty="0"/>
          </a:p>
          <a:p>
            <a:pPr>
              <a:buFont typeface="Wingdings" panose="05000000000000000000" pitchFamily="2" charset="2"/>
              <a:buChar char="q"/>
            </a:pPr>
            <a:r>
              <a:rPr lang="en-US" sz="1800" dirty="0" smtClean="0"/>
              <a:t>le </a:t>
            </a:r>
            <a:r>
              <a:rPr lang="en-US" sz="1800" dirty="0" err="1" smtClean="0"/>
              <a:t>gérant</a:t>
            </a:r>
            <a:r>
              <a:rPr lang="en-US" sz="1800" dirty="0" smtClean="0"/>
              <a:t> </a:t>
            </a:r>
            <a:r>
              <a:rPr lang="en-US" sz="1800" dirty="0" err="1" smtClean="0"/>
              <a:t>d’une</a:t>
            </a:r>
            <a:r>
              <a:rPr lang="en-US" sz="1800" dirty="0" smtClean="0"/>
              <a:t> SCA, le president du club (</a:t>
            </a:r>
            <a:r>
              <a:rPr lang="en-US" sz="1800" dirty="0" err="1" smtClean="0"/>
              <a:t>ou</a:t>
            </a:r>
            <a:r>
              <a:rPr lang="en-US" sz="1800" dirty="0" smtClean="0"/>
              <a:t> un </a:t>
            </a:r>
            <a:r>
              <a:rPr lang="en-US" sz="1800" dirty="0" err="1" smtClean="0"/>
              <a:t>délégataire</a:t>
            </a:r>
            <a:r>
              <a:rPr lang="en-US" sz="1800" dirty="0" smtClean="0"/>
              <a:t> ) </a:t>
            </a:r>
            <a:r>
              <a:rPr lang="en-US" sz="1800" dirty="0" err="1" smtClean="0"/>
              <a:t>peut</a:t>
            </a:r>
            <a:r>
              <a:rPr lang="en-US" sz="1800" dirty="0" smtClean="0"/>
              <a:t> refuser </a:t>
            </a:r>
            <a:r>
              <a:rPr lang="en-US" sz="1800" dirty="0" err="1" smtClean="0"/>
              <a:t>l’usage</a:t>
            </a:r>
            <a:r>
              <a:rPr lang="en-US" sz="1800" dirty="0" smtClean="0"/>
              <a:t> d’un </a:t>
            </a:r>
            <a:r>
              <a:rPr lang="en-US" sz="1800" dirty="0" err="1" smtClean="0"/>
              <a:t>équipement</a:t>
            </a:r>
            <a:r>
              <a:rPr lang="en-US" sz="1800" dirty="0" smtClean="0"/>
              <a:t> </a:t>
            </a:r>
            <a:r>
              <a:rPr lang="fr-FR" sz="1800" dirty="0" smtClean="0"/>
              <a:t> qui ne présenterait pas d’un marquage CE</a:t>
            </a:r>
            <a:endParaRPr lang="fr-FR" sz="1800" dirty="0"/>
          </a:p>
          <a:p>
            <a:pPr>
              <a:buFont typeface="Wingdings" panose="05000000000000000000" pitchFamily="2" charset="2"/>
              <a:buChar char="q"/>
            </a:pPr>
            <a:endParaRPr lang="fr-FR" sz="1800" dirty="0" smtClean="0"/>
          </a:p>
          <a:p>
            <a:pPr>
              <a:buFont typeface="Wingdings" panose="05000000000000000000" pitchFamily="2" charset="2"/>
              <a:buChar char="Ø"/>
            </a:pPr>
            <a:r>
              <a:rPr lang="fr-FR" sz="1800" dirty="0" smtClean="0"/>
              <a:t>Ex: Recycleur (</a:t>
            </a:r>
            <a:r>
              <a:rPr lang="fr-FR" sz="1800" dirty="0" err="1" smtClean="0"/>
              <a:t>mCCR</a:t>
            </a:r>
            <a:r>
              <a:rPr lang="fr-FR" sz="1800" dirty="0" smtClean="0"/>
              <a:t>), Détendeur vintage, Bouée </a:t>
            </a:r>
            <a:r>
              <a:rPr lang="fr-FR" sz="1800" dirty="0" err="1" smtClean="0"/>
              <a:t>colerette</a:t>
            </a:r>
            <a:r>
              <a:rPr lang="fr-FR" sz="1800" dirty="0" smtClean="0"/>
              <a:t>…</a:t>
            </a:r>
            <a:endParaRPr lang="en-US" sz="1800" dirty="0" smtClean="0"/>
          </a:p>
        </p:txBody>
      </p:sp>
      <p:sp>
        <p:nvSpPr>
          <p:cNvPr id="4" name="Espace réservé du contenu 7"/>
          <p:cNvSpPr txBox="1">
            <a:spLocks/>
          </p:cNvSpPr>
          <p:nvPr/>
        </p:nvSpPr>
        <p:spPr bwMode="auto">
          <a:xfrm>
            <a:off x="395536" y="4077072"/>
            <a:ext cx="8425631" cy="2319063"/>
          </a:xfrm>
          <a:prstGeom prst="rect">
            <a:avLst/>
          </a:prstGeom>
          <a:no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Char char="–"/>
              <a:defRPr sz="2800">
                <a:solidFill>
                  <a:schemeClr val="tx1"/>
                </a:solidFill>
                <a:latin typeface="+mn-lt"/>
                <a:ea typeface="Arial" charset="0"/>
                <a:cs typeface="+mn-cs"/>
              </a:defRPr>
            </a:lvl2pPr>
            <a:lvl3pPr marL="1143000" indent="-228600" algn="l" rtl="0" eaLnBrk="0" fontAlgn="base" hangingPunct="0">
              <a:spcBef>
                <a:spcPct val="20000"/>
              </a:spcBef>
              <a:spcAft>
                <a:spcPct val="0"/>
              </a:spcAft>
              <a:buChar char="•"/>
              <a:defRPr sz="2400">
                <a:solidFill>
                  <a:schemeClr val="tx1"/>
                </a:solidFill>
                <a:latin typeface="+mn-lt"/>
                <a:ea typeface="Arial"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charset="0"/>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a:lstStyle>
          <a:p>
            <a:pPr marL="0" indent="0">
              <a:buFontTx/>
              <a:buNone/>
            </a:pPr>
            <a:r>
              <a:rPr lang="fr-FR" sz="1800" kern="0" dirty="0" smtClean="0"/>
              <a:t>Réglementation : Mise à disposition d’un EPI d’occasion </a:t>
            </a:r>
          </a:p>
          <a:p>
            <a:pPr>
              <a:buFont typeface="Wingdings" panose="05000000000000000000" pitchFamily="2" charset="2"/>
              <a:buChar char="q"/>
            </a:pPr>
            <a:r>
              <a:rPr lang="en-US" sz="1800" kern="0" dirty="0" err="1" smtClean="0"/>
              <a:t>Définition</a:t>
            </a:r>
            <a:r>
              <a:rPr lang="en-US" sz="1800" kern="0" dirty="0" smtClean="0"/>
              <a:t> de </a:t>
            </a:r>
            <a:r>
              <a:rPr lang="en-US" sz="1800" kern="0" dirty="0" err="1" smtClean="0"/>
              <a:t>l’EPI</a:t>
            </a:r>
            <a:r>
              <a:rPr lang="en-US" sz="1800" kern="0" dirty="0" smtClean="0"/>
              <a:t> </a:t>
            </a:r>
            <a:r>
              <a:rPr lang="en-US" sz="1800" kern="0" dirty="0" err="1" smtClean="0"/>
              <a:t>d’occasion</a:t>
            </a:r>
            <a:r>
              <a:rPr lang="en-US" sz="1800" kern="0" dirty="0" smtClean="0"/>
              <a:t> : </a:t>
            </a:r>
            <a:r>
              <a:rPr lang="fr-FR" sz="1800" kern="0" dirty="0" smtClean="0"/>
              <a:t>qui a déjà servi au moins une fois </a:t>
            </a:r>
          </a:p>
          <a:p>
            <a:pPr>
              <a:buFont typeface="Wingdings" panose="05000000000000000000" pitchFamily="2" charset="2"/>
              <a:buChar char="q"/>
            </a:pPr>
            <a:endParaRPr lang="en-US" sz="1800" kern="0" dirty="0" smtClean="0"/>
          </a:p>
          <a:p>
            <a:pPr>
              <a:buFont typeface="Wingdings" panose="05000000000000000000" pitchFamily="2" charset="2"/>
              <a:buChar char="q"/>
            </a:pPr>
            <a:r>
              <a:rPr lang="en-US" sz="1800" kern="0" dirty="0" err="1" smtClean="0"/>
              <a:t>Réglementation</a:t>
            </a:r>
            <a:r>
              <a:rPr lang="en-US" sz="1800" kern="0" dirty="0" smtClean="0"/>
              <a:t> FRANCAISE : </a:t>
            </a:r>
            <a:r>
              <a:rPr lang="en-US" sz="1800" i="1" kern="0" dirty="0" smtClean="0"/>
              <a:t>(application </a:t>
            </a:r>
            <a:r>
              <a:rPr lang="en-US" sz="1800" i="1" kern="0" dirty="0" err="1" smtClean="0"/>
              <a:t>depuis</a:t>
            </a:r>
            <a:r>
              <a:rPr lang="en-US" sz="1800" i="1" kern="0" dirty="0" smtClean="0"/>
              <a:t> </a:t>
            </a:r>
            <a:r>
              <a:rPr lang="en-US" sz="1800" i="1" kern="0" dirty="0" err="1" smtClean="0"/>
              <a:t>juillet</a:t>
            </a:r>
            <a:r>
              <a:rPr lang="en-US" sz="1800" i="1" kern="0" dirty="0" smtClean="0"/>
              <a:t> 2010) </a:t>
            </a:r>
            <a:endParaRPr lang="en-US" sz="1800" kern="0" dirty="0" smtClean="0"/>
          </a:p>
          <a:p>
            <a:pPr lvl="1">
              <a:buFont typeface="Wingdings" panose="05000000000000000000" pitchFamily="2" charset="2"/>
              <a:buChar char="Ø"/>
            </a:pPr>
            <a:r>
              <a:rPr lang="fr-FR" sz="1400" kern="0" dirty="0" smtClean="0"/>
              <a:t>Code du Sport : article R.322-37, puis A322.176 et 177 : fiche de gestion </a:t>
            </a:r>
          </a:p>
          <a:p>
            <a:pPr lvl="1">
              <a:buFont typeface="Wingdings" panose="05000000000000000000" pitchFamily="2" charset="2"/>
              <a:buChar char="Ø"/>
            </a:pPr>
            <a:endParaRPr lang="fr-FR" sz="1400" kern="0" dirty="0" smtClean="0"/>
          </a:p>
          <a:p>
            <a:pPr lvl="1">
              <a:buFont typeface="Wingdings" panose="05000000000000000000" pitchFamily="2" charset="2"/>
              <a:buChar char="Ø"/>
            </a:pPr>
            <a:r>
              <a:rPr lang="fr-FR" sz="1400" kern="0" dirty="0" smtClean="0"/>
              <a:t>Code du travail : arrêté du 22 octobre 2009 (article R.4313-14 à 17) : fiche de gestion </a:t>
            </a:r>
            <a:endParaRPr lang="fr-FR" sz="1400" kern="0" dirty="0"/>
          </a:p>
        </p:txBody>
      </p:sp>
    </p:spTree>
    <p:extLst>
      <p:ext uri="{BB962C8B-B14F-4D97-AF65-F5344CB8AC3E}">
        <p14:creationId xmlns:p14="http://schemas.microsoft.com/office/powerpoint/2010/main" val="4260251851"/>
      </p:ext>
    </p:extLst>
  </p:cSld>
  <p:clrMapOvr>
    <a:masterClrMapping/>
  </p:clrMapOvr>
  <p:transition spd="slow">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( 6/12 )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395536" y="1441375"/>
            <a:ext cx="8425631" cy="4363890"/>
          </a:xfrm>
          <a:ln>
            <a:solidFill>
              <a:srgbClr val="000000"/>
            </a:solidFill>
          </a:ln>
        </p:spPr>
        <p:txBody>
          <a:bodyPr/>
          <a:lstStyle/>
          <a:p>
            <a:pPr marL="0" indent="0">
              <a:buNone/>
            </a:pPr>
            <a:r>
              <a:rPr lang="fr-FR" sz="1800" b="1" dirty="0" smtClean="0"/>
              <a:t>Le suivi des EPI </a:t>
            </a:r>
            <a:r>
              <a:rPr lang="fr-FR" sz="1800" b="1" dirty="0"/>
              <a:t>(obligation de résultat) </a:t>
            </a:r>
            <a:r>
              <a:rPr lang="fr-FR" sz="1800" dirty="0"/>
              <a:t>: </a:t>
            </a:r>
          </a:p>
          <a:p>
            <a:pPr>
              <a:buFont typeface="Wingdings" panose="05000000000000000000" pitchFamily="2" charset="2"/>
              <a:buChar char="q"/>
            </a:pPr>
            <a:r>
              <a:rPr lang="fr-FR" sz="1800" dirty="0"/>
              <a:t>Numérotation individuelle de chaque EPI physiquement </a:t>
            </a:r>
            <a:endParaRPr lang="fr-FR" sz="1800" dirty="0" smtClean="0"/>
          </a:p>
          <a:p>
            <a:pPr>
              <a:buFont typeface="Wingdings" panose="05000000000000000000" pitchFamily="2" charset="2"/>
              <a:buChar char="q"/>
            </a:pPr>
            <a:r>
              <a:rPr lang="fr-FR" sz="1800" dirty="0" smtClean="0"/>
              <a:t>Conservation </a:t>
            </a:r>
            <a:r>
              <a:rPr lang="fr-FR" sz="1800" dirty="0"/>
              <a:t>de la notice papier du fabricant (une par millésime et par modèle) </a:t>
            </a:r>
          </a:p>
          <a:p>
            <a:pPr>
              <a:buFont typeface="Wingdings" panose="05000000000000000000" pitchFamily="2" charset="2"/>
              <a:buChar char="q"/>
            </a:pPr>
            <a:r>
              <a:rPr lang="fr-FR" sz="1800" dirty="0"/>
              <a:t>Création d’une fiche de gestion individuelle avec en informations obligatoires (pas d’obligation de forme : peut être cahier, feuille, fichier </a:t>
            </a:r>
            <a:r>
              <a:rPr lang="fr-FR" sz="1800" dirty="0" err="1"/>
              <a:t>excel</a:t>
            </a:r>
            <a:r>
              <a:rPr lang="fr-FR" sz="1800" dirty="0"/>
              <a:t>,...) : </a:t>
            </a:r>
          </a:p>
          <a:p>
            <a:pPr lvl="1">
              <a:buFont typeface="+mj-lt"/>
              <a:buAutoNum type="arabicPeriod"/>
            </a:pPr>
            <a:r>
              <a:rPr lang="fr-FR" sz="1400" dirty="0" smtClean="0"/>
              <a:t>Description </a:t>
            </a:r>
            <a:r>
              <a:rPr lang="fr-FR" sz="1400" dirty="0"/>
              <a:t>EPI (n° série, modèle, marque, n° interne,...) </a:t>
            </a:r>
          </a:p>
          <a:p>
            <a:pPr lvl="1">
              <a:buFont typeface="+mj-lt"/>
              <a:buAutoNum type="arabicPeriod"/>
            </a:pPr>
            <a:r>
              <a:rPr lang="fr-FR" sz="1400" dirty="0" smtClean="0"/>
              <a:t>Date </a:t>
            </a:r>
            <a:r>
              <a:rPr lang="fr-FR" sz="1400" dirty="0"/>
              <a:t>de fabrication (marqué sur tout EPI) </a:t>
            </a:r>
          </a:p>
          <a:p>
            <a:pPr lvl="1">
              <a:buFont typeface="+mj-lt"/>
              <a:buAutoNum type="arabicPeriod"/>
            </a:pPr>
            <a:r>
              <a:rPr lang="fr-FR" sz="1400" dirty="0" smtClean="0"/>
              <a:t>Date </a:t>
            </a:r>
            <a:r>
              <a:rPr lang="fr-FR" sz="1400" dirty="0"/>
              <a:t>de première utilisation, date </a:t>
            </a:r>
            <a:r>
              <a:rPr lang="fr-FR" sz="1400" dirty="0" smtClean="0"/>
              <a:t>d’achat, et la DATE </a:t>
            </a:r>
            <a:r>
              <a:rPr lang="fr-FR" sz="1400" dirty="0"/>
              <a:t>DE PEREMPTION (</a:t>
            </a:r>
            <a:r>
              <a:rPr lang="fr-FR" sz="1400" dirty="0" err="1"/>
              <a:t>cf</a:t>
            </a:r>
            <a:r>
              <a:rPr lang="fr-FR" sz="1400" dirty="0"/>
              <a:t> notice et prescriptions obligatoires du fabricant) si produit soumis à vieillissement </a:t>
            </a:r>
          </a:p>
          <a:p>
            <a:pPr lvl="1">
              <a:buFont typeface="+mj-lt"/>
              <a:buAutoNum type="arabicPeriod"/>
            </a:pPr>
            <a:r>
              <a:rPr lang="fr-FR" sz="1400" dirty="0" smtClean="0"/>
              <a:t>Entretiens </a:t>
            </a:r>
            <a:r>
              <a:rPr lang="fr-FR" sz="1400" dirty="0"/>
              <a:t>ou surveillances annuels ou plus (qui? quand? Signature) + éventuelles réparations </a:t>
            </a:r>
          </a:p>
          <a:p>
            <a:pPr lvl="1">
              <a:buFont typeface="+mj-lt"/>
              <a:buAutoNum type="arabicPeriod"/>
            </a:pPr>
            <a:r>
              <a:rPr lang="fr-FR" sz="1400" dirty="0" smtClean="0"/>
              <a:t>Contrôles </a:t>
            </a:r>
            <a:r>
              <a:rPr lang="fr-FR" sz="1400" dirty="0"/>
              <a:t>Périodiques </a:t>
            </a:r>
            <a:endParaRPr lang="fr-FR" sz="1400" dirty="0" smtClean="0"/>
          </a:p>
          <a:p>
            <a:pPr lvl="1">
              <a:buFont typeface="+mj-lt"/>
              <a:buAutoNum type="arabicPeriod"/>
            </a:pPr>
            <a:r>
              <a:rPr lang="fr-FR" sz="1400" dirty="0" smtClean="0"/>
              <a:t>Procédure </a:t>
            </a:r>
            <a:r>
              <a:rPr lang="fr-FR" sz="1400" dirty="0"/>
              <a:t>hygiène et désinfection si nécessaire </a:t>
            </a:r>
          </a:p>
          <a:p>
            <a:pPr lvl="1">
              <a:buFont typeface="+mj-lt"/>
              <a:buAutoNum type="arabicPeriod"/>
            </a:pPr>
            <a:r>
              <a:rPr lang="fr-FR" sz="1400" dirty="0" smtClean="0"/>
              <a:t>Date finale </a:t>
            </a:r>
            <a:r>
              <a:rPr lang="fr-FR" sz="1400" dirty="0"/>
              <a:t>de sortie du stock et destination (vente, rebut,...) </a:t>
            </a:r>
            <a:endParaRPr lang="fr-FR" sz="1400" dirty="0" smtClean="0"/>
          </a:p>
          <a:p>
            <a:pPr lvl="1">
              <a:buFont typeface="+mj-lt"/>
              <a:buAutoNum type="arabicPeriod"/>
            </a:pPr>
            <a:r>
              <a:rPr lang="fr-FR" sz="1400" dirty="0" smtClean="0"/>
              <a:t>L’intervenant </a:t>
            </a:r>
            <a:r>
              <a:rPr lang="fr-FR" sz="1400" dirty="0"/>
              <a:t>enregistre sa surveillance en notant son nom (initiales), la </a:t>
            </a:r>
            <a:r>
              <a:rPr lang="fr-FR" sz="1400" dirty="0" smtClean="0"/>
              <a:t>date, signature</a:t>
            </a:r>
            <a:endParaRPr lang="fr-FR" sz="1400" dirty="0"/>
          </a:p>
          <a:p>
            <a:pPr marL="57150" indent="0">
              <a:buNone/>
            </a:pPr>
            <a:endParaRPr lang="fr-FR" sz="1400" dirty="0" smtClean="0"/>
          </a:p>
        </p:txBody>
      </p:sp>
    </p:spTree>
    <p:extLst>
      <p:ext uri="{BB962C8B-B14F-4D97-AF65-F5344CB8AC3E}">
        <p14:creationId xmlns:p14="http://schemas.microsoft.com/office/powerpoint/2010/main" val="1844486568"/>
      </p:ext>
    </p:extLst>
  </p:cSld>
  <p:clrMapOvr>
    <a:masterClrMapping/>
  </p:clrMapOvr>
  <p:transition spd="slow">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( 7/12 )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395536" y="1628800"/>
            <a:ext cx="8425631" cy="4392488"/>
          </a:xfrm>
          <a:ln>
            <a:solidFill>
              <a:srgbClr val="000000"/>
            </a:solidFill>
          </a:ln>
        </p:spPr>
        <p:txBody>
          <a:bodyPr/>
          <a:lstStyle/>
          <a:p>
            <a:pPr>
              <a:buFont typeface="Wingdings" panose="05000000000000000000" pitchFamily="2" charset="2"/>
              <a:buChar char="q"/>
            </a:pPr>
            <a:r>
              <a:rPr lang="fr-FR" sz="2000" dirty="0"/>
              <a:t>Qui assure le suivi:</a:t>
            </a:r>
            <a:r>
              <a:rPr lang="en-US" sz="2000" dirty="0"/>
              <a:t> (</a:t>
            </a:r>
            <a:r>
              <a:rPr lang="fr-FR" sz="2000" dirty="0"/>
              <a:t>arrêté du 22/10/2009 )</a:t>
            </a:r>
          </a:p>
          <a:p>
            <a:pPr>
              <a:buFont typeface="Wingdings" panose="05000000000000000000" pitchFamily="2" charset="2"/>
              <a:buChar char="Ø"/>
            </a:pPr>
            <a:r>
              <a:rPr lang="fr-FR" sz="2000" dirty="0"/>
              <a:t>« </a:t>
            </a:r>
            <a:r>
              <a:rPr lang="fr-FR" sz="2000" i="1" dirty="0"/>
              <a:t>- maintien en état de conformité : la nature et la périodicité des inspections réalisées suivant les instructions figurant sur la notice du fabricant, la nature des réparations réalisées, la nature et la date des incidents survenus sur l'équipement, l'indication datée du remplacement d'éléments interchangeables ; </a:t>
            </a:r>
            <a:r>
              <a:rPr lang="fr-FR" sz="2000" dirty="0"/>
              <a:t>»</a:t>
            </a:r>
          </a:p>
          <a:p>
            <a:pPr>
              <a:buFont typeface="Wingdings" panose="05000000000000000000" pitchFamily="2" charset="2"/>
              <a:buChar char="Ø"/>
            </a:pPr>
            <a:r>
              <a:rPr lang="fr-FR" sz="2000" dirty="0"/>
              <a:t>La DGCCRF pour ses contrôles </a:t>
            </a:r>
            <a:r>
              <a:rPr lang="fr-FR" sz="2000" b="1" i="1" dirty="0"/>
              <a:t>: « La personne qui a été désignée et formée pour ». </a:t>
            </a:r>
          </a:p>
          <a:p>
            <a:pPr>
              <a:buFont typeface="Wingdings" panose="05000000000000000000" pitchFamily="2" charset="2"/>
              <a:buChar char="Ø"/>
            </a:pPr>
            <a:r>
              <a:rPr lang="fr-FR" sz="2000" dirty="0" smtClean="0"/>
              <a:t>Qui doit pouvoir </a:t>
            </a:r>
            <a:r>
              <a:rPr lang="fr-FR" sz="2000" dirty="0"/>
              <a:t>nous justifier de sa connaissance des EPI qu’elle gère et surveille par tout moyen que ce soit: diplôme sportif, certificat de formation chez le fabricant, ancienneté dans le métier, formation interne validée par le responsable de l’entreprise (président de l’association),... </a:t>
            </a:r>
          </a:p>
          <a:p>
            <a:pPr marL="0" indent="0">
              <a:buNone/>
            </a:pPr>
            <a:endParaRPr lang="fr-FR" sz="2000" dirty="0"/>
          </a:p>
        </p:txBody>
      </p:sp>
    </p:spTree>
    <p:extLst>
      <p:ext uri="{BB962C8B-B14F-4D97-AF65-F5344CB8AC3E}">
        <p14:creationId xmlns:p14="http://schemas.microsoft.com/office/powerpoint/2010/main" val="1322239422"/>
      </p:ext>
    </p:extLst>
  </p:cSld>
  <p:clrMapOvr>
    <a:masterClrMapping/>
  </p:clrMapOvr>
  <p:transition spd="slow">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( 8/12 )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395536" y="2276872"/>
            <a:ext cx="8425631" cy="4032448"/>
          </a:xfrm>
          <a:ln>
            <a:solidFill>
              <a:srgbClr val="000000"/>
            </a:solidFill>
          </a:ln>
        </p:spPr>
        <p:txBody>
          <a:bodyPr/>
          <a:lstStyle/>
          <a:p>
            <a:pPr marL="0" indent="0">
              <a:buNone/>
            </a:pPr>
            <a:r>
              <a:rPr lang="fr-FR" sz="2000" b="1" dirty="0" smtClean="0"/>
              <a:t>DUREE </a:t>
            </a:r>
            <a:r>
              <a:rPr lang="fr-FR" sz="2000" b="1" dirty="0"/>
              <a:t>DE VIE D’UN EPI </a:t>
            </a:r>
            <a:r>
              <a:rPr lang="fr-FR" sz="2000" dirty="0"/>
              <a:t>: </a:t>
            </a:r>
          </a:p>
          <a:p>
            <a:r>
              <a:rPr lang="en-US" sz="2000" dirty="0"/>
              <a:t>La </a:t>
            </a:r>
            <a:r>
              <a:rPr lang="en-US" sz="2000" dirty="0" err="1"/>
              <a:t>référence</a:t>
            </a:r>
            <a:r>
              <a:rPr lang="en-US" sz="2000" dirty="0"/>
              <a:t> : </a:t>
            </a:r>
            <a:r>
              <a:rPr lang="en-US" sz="2000" dirty="0" smtClean="0"/>
              <a:t>	</a:t>
            </a:r>
            <a:r>
              <a:rPr lang="fr-FR" sz="2000" b="1" dirty="0" smtClean="0">
                <a:solidFill>
                  <a:srgbClr val="FF0000"/>
                </a:solidFill>
              </a:rPr>
              <a:t>la </a:t>
            </a:r>
            <a:r>
              <a:rPr lang="fr-FR" sz="2000" b="1" dirty="0">
                <a:solidFill>
                  <a:srgbClr val="FF0000"/>
                </a:solidFill>
              </a:rPr>
              <a:t>notice du </a:t>
            </a:r>
            <a:r>
              <a:rPr lang="fr-FR" sz="2000" b="1" dirty="0" smtClean="0">
                <a:solidFill>
                  <a:srgbClr val="FF0000"/>
                </a:solidFill>
              </a:rPr>
              <a:t>fabricant</a:t>
            </a:r>
          </a:p>
          <a:p>
            <a:endParaRPr lang="fr-FR" sz="2000" dirty="0" smtClean="0"/>
          </a:p>
          <a:p>
            <a:pPr>
              <a:buFont typeface="Wingdings" panose="05000000000000000000" pitchFamily="2" charset="2"/>
              <a:buChar char="q"/>
            </a:pPr>
            <a:r>
              <a:rPr lang="fr-FR" sz="2000" dirty="0" smtClean="0"/>
              <a:t>EPI </a:t>
            </a:r>
            <a:r>
              <a:rPr lang="fr-FR" sz="2000" dirty="0"/>
              <a:t>métallique : </a:t>
            </a:r>
            <a:r>
              <a:rPr lang="fr-FR" sz="2000" dirty="0" smtClean="0"/>
              <a:t>pas de date de péremption sauf us</a:t>
            </a:r>
            <a:r>
              <a:rPr lang="en-US" sz="2000" dirty="0" err="1" smtClean="0"/>
              <a:t>ure</a:t>
            </a:r>
            <a:r>
              <a:rPr lang="en-US" sz="2000" dirty="0" smtClean="0"/>
              <a:t> </a:t>
            </a:r>
            <a:r>
              <a:rPr lang="en-US" sz="2000" dirty="0" err="1"/>
              <a:t>normale</a:t>
            </a:r>
            <a:r>
              <a:rPr lang="en-US" sz="2000" dirty="0"/>
              <a:t>, </a:t>
            </a:r>
            <a:r>
              <a:rPr lang="en-US" sz="2000" dirty="0" err="1"/>
              <a:t>chocs</a:t>
            </a:r>
            <a:r>
              <a:rPr lang="en-US" sz="2000" dirty="0"/>
              <a:t>, ... </a:t>
            </a:r>
          </a:p>
          <a:p>
            <a:pPr>
              <a:buFont typeface="Wingdings" panose="05000000000000000000" pitchFamily="2" charset="2"/>
              <a:buChar char="q"/>
            </a:pPr>
            <a:r>
              <a:rPr lang="fr-FR" sz="2000" dirty="0"/>
              <a:t>EPI dit « textile » ou « plastique » : délai théoriquement calculable en fonction de la notice et de l’utilisateur </a:t>
            </a:r>
            <a:r>
              <a:rPr lang="fr-FR" sz="2000" dirty="0" smtClean="0"/>
              <a:t>( ex: marquage sur tuyau…)</a:t>
            </a:r>
          </a:p>
          <a:p>
            <a:pPr>
              <a:buFont typeface="Wingdings" panose="05000000000000000000" pitchFamily="2" charset="2"/>
              <a:buChar char="q"/>
            </a:pPr>
            <a:endParaRPr lang="fr-FR" sz="2000" dirty="0"/>
          </a:p>
          <a:p>
            <a:pPr>
              <a:buFont typeface="Wingdings" panose="05000000000000000000" pitchFamily="2" charset="2"/>
              <a:buChar char="Ø"/>
            </a:pPr>
            <a:r>
              <a:rPr lang="fr-FR" sz="2000" dirty="0"/>
              <a:t>Ex. : détendeur : peut s’utiliser à vie tant qu’entretien correct et pas de choc </a:t>
            </a:r>
            <a:r>
              <a:rPr lang="fr-FR" sz="2000" dirty="0" smtClean="0"/>
              <a:t>( disponibilité des pièces , conformité aux normes, etc… )</a:t>
            </a:r>
            <a:endParaRPr lang="fr-FR" sz="2000" dirty="0"/>
          </a:p>
        </p:txBody>
      </p:sp>
    </p:spTree>
    <p:extLst>
      <p:ext uri="{BB962C8B-B14F-4D97-AF65-F5344CB8AC3E}">
        <p14:creationId xmlns:p14="http://schemas.microsoft.com/office/powerpoint/2010/main" val="2537516236"/>
      </p:ext>
    </p:extLst>
  </p:cSld>
  <p:clrMapOvr>
    <a:masterClrMapping/>
  </p:clrMapOvr>
  <p:transition spd="slow">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( 9/12 )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467544" y="1556792"/>
            <a:ext cx="8425631" cy="4752528"/>
          </a:xfrm>
          <a:ln>
            <a:solidFill>
              <a:srgbClr val="000000"/>
            </a:solidFill>
          </a:ln>
        </p:spPr>
        <p:txBody>
          <a:bodyPr/>
          <a:lstStyle/>
          <a:p>
            <a:pPr marL="0" indent="0">
              <a:buNone/>
            </a:pPr>
            <a:r>
              <a:rPr lang="fr-FR" sz="1600" b="1" dirty="0" smtClean="0"/>
              <a:t>En cas de contrôle: </a:t>
            </a:r>
            <a:endParaRPr lang="fr-FR" sz="1600" b="1" dirty="0"/>
          </a:p>
          <a:p>
            <a:pPr>
              <a:buFont typeface="Wingdings" panose="05000000000000000000" pitchFamily="2" charset="2"/>
              <a:buChar char="q"/>
            </a:pPr>
            <a:r>
              <a:rPr lang="fr-FR" sz="1600" dirty="0" smtClean="0"/>
              <a:t>vérification </a:t>
            </a:r>
            <a:r>
              <a:rPr lang="fr-FR" sz="1600" dirty="0"/>
              <a:t>de l’application des prescriptions de la notice fabricant et maintien en état de l’EPI : </a:t>
            </a:r>
          </a:p>
          <a:p>
            <a:pPr>
              <a:buFont typeface="Wingdings" panose="05000000000000000000" pitchFamily="2" charset="2"/>
              <a:buChar char="q"/>
            </a:pPr>
            <a:r>
              <a:rPr lang="fr-FR" sz="1600" dirty="0" smtClean="0"/>
              <a:t>vérification </a:t>
            </a:r>
            <a:r>
              <a:rPr lang="fr-FR" sz="1600" dirty="0"/>
              <a:t>de l’ETAT physique des EPI </a:t>
            </a:r>
            <a:r>
              <a:rPr lang="fr-FR" sz="1600" dirty="0" smtClean="0"/>
              <a:t>(déchirure</a:t>
            </a:r>
            <a:r>
              <a:rPr lang="fr-FR" sz="1600" dirty="0"/>
              <a:t>, flottabilité, chocs et usure,... recherche d’indices de non conformité) </a:t>
            </a:r>
          </a:p>
          <a:p>
            <a:pPr>
              <a:buFont typeface="Wingdings" panose="05000000000000000000" pitchFamily="2" charset="2"/>
              <a:buChar char="q"/>
            </a:pPr>
            <a:r>
              <a:rPr lang="fr-FR" sz="1600" dirty="0" smtClean="0"/>
              <a:t>adaptation </a:t>
            </a:r>
            <a:r>
              <a:rPr lang="fr-FR" sz="1600" dirty="0"/>
              <a:t>de l’EPI à l’utilisateur (taille du casque, du gilet,...) </a:t>
            </a:r>
          </a:p>
          <a:p>
            <a:pPr>
              <a:buFont typeface="Wingdings" panose="05000000000000000000" pitchFamily="2" charset="2"/>
              <a:buChar char="q"/>
            </a:pPr>
            <a:endParaRPr lang="en-US" sz="1600" dirty="0"/>
          </a:p>
          <a:p>
            <a:pPr>
              <a:buFont typeface="Wingdings" panose="05000000000000000000" pitchFamily="2" charset="2"/>
              <a:buChar char="q"/>
            </a:pPr>
            <a:r>
              <a:rPr lang="fr-FR" sz="1600" dirty="0" smtClean="0"/>
              <a:t>REGLAGES </a:t>
            </a:r>
            <a:r>
              <a:rPr lang="fr-FR" sz="1600" dirty="0"/>
              <a:t>sur l’utilisateur (baudrier, gilet de sauvetage avec </a:t>
            </a:r>
            <a:r>
              <a:rPr lang="fr-FR" sz="1600" dirty="0" err="1" smtClean="0"/>
              <a:t>sous-cutale</a:t>
            </a:r>
            <a:r>
              <a:rPr lang="fr-FR" sz="1600" dirty="0"/>
              <a:t>, </a:t>
            </a:r>
            <a:r>
              <a:rPr lang="fr-FR" sz="1600" dirty="0" smtClean="0"/>
              <a:t>mentonnière </a:t>
            </a:r>
            <a:r>
              <a:rPr lang="fr-FR" sz="1600" dirty="0"/>
              <a:t>casque bouclée,...) </a:t>
            </a:r>
            <a:endParaRPr lang="fr-FR" sz="1600" dirty="0" smtClean="0"/>
          </a:p>
          <a:p>
            <a:pPr>
              <a:buFont typeface="Wingdings" panose="05000000000000000000" pitchFamily="2" charset="2"/>
              <a:buChar char="q"/>
            </a:pPr>
            <a:endParaRPr lang="fr-FR" sz="1600" dirty="0"/>
          </a:p>
          <a:p>
            <a:pPr>
              <a:buFont typeface="Wingdings" panose="05000000000000000000" pitchFamily="2" charset="2"/>
              <a:buChar char="q"/>
            </a:pPr>
            <a:r>
              <a:rPr lang="fr-FR" sz="1600" b="1" dirty="0" smtClean="0"/>
              <a:t>consignes </a:t>
            </a:r>
            <a:r>
              <a:rPr lang="fr-FR" sz="1600" b="1" dirty="0"/>
              <a:t>de sécurité écrite affichées et briefing de sécurité oral </a:t>
            </a:r>
          </a:p>
          <a:p>
            <a:pPr>
              <a:buFont typeface="Wingdings" panose="05000000000000000000" pitchFamily="2" charset="2"/>
              <a:buChar char="q"/>
            </a:pPr>
            <a:r>
              <a:rPr lang="fr-FR" sz="1600" dirty="0" smtClean="0"/>
              <a:t>OGS </a:t>
            </a:r>
            <a:r>
              <a:rPr lang="fr-FR" sz="1600" dirty="0"/>
              <a:t>: obligation générale de Sécurité (article L.221-1 du code de la consommation) : </a:t>
            </a:r>
          </a:p>
          <a:p>
            <a:pPr>
              <a:buFont typeface="Wingdings" panose="05000000000000000000" pitchFamily="2" charset="2"/>
              <a:buChar char="Ø"/>
            </a:pPr>
            <a:r>
              <a:rPr lang="fr-FR" sz="1600" dirty="0" smtClean="0"/>
              <a:t>Article </a:t>
            </a:r>
            <a:r>
              <a:rPr lang="fr-FR" sz="1600" dirty="0"/>
              <a:t>L. 221-1. – « Les produits et les services doivent, dans des conditions normales d'utilisation ou dans d'autres conditions raisonnablement prévisibles par le professionnel, présenter la sécurité à laquelle on peut légitimement s'attendre et ne pas porter atteinte à la santé des personnes. » </a:t>
            </a:r>
          </a:p>
        </p:txBody>
      </p:sp>
    </p:spTree>
    <p:extLst>
      <p:ext uri="{BB962C8B-B14F-4D97-AF65-F5344CB8AC3E}">
        <p14:creationId xmlns:p14="http://schemas.microsoft.com/office/powerpoint/2010/main" val="3269109303"/>
      </p:ext>
    </p:extLst>
  </p:cSld>
  <p:clrMapOvr>
    <a:masterClrMapping/>
  </p:clrMapOvr>
  <p:transition spd="slow">
    <p:wip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( 10/12 )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395536" y="1556792"/>
            <a:ext cx="8425631" cy="5112568"/>
          </a:xfrm>
          <a:ln>
            <a:solidFill>
              <a:srgbClr val="000000"/>
            </a:solidFill>
          </a:ln>
        </p:spPr>
        <p:txBody>
          <a:bodyPr/>
          <a:lstStyle/>
          <a:p>
            <a:pPr marL="0" indent="0">
              <a:buNone/>
            </a:pPr>
            <a:r>
              <a:rPr lang="fr-FR" sz="2000" b="1" dirty="0" smtClean="0"/>
              <a:t>CESSION </a:t>
            </a:r>
            <a:r>
              <a:rPr lang="fr-FR" sz="2000" b="1" dirty="0"/>
              <a:t>d’un EPI d’occasion (revente ou don à un club) </a:t>
            </a:r>
            <a:endParaRPr lang="fr-FR" sz="2000" dirty="0"/>
          </a:p>
          <a:p>
            <a:pPr>
              <a:buFont typeface="Wingdings" panose="05000000000000000000" pitchFamily="2" charset="2"/>
              <a:buChar char="q"/>
            </a:pPr>
            <a:r>
              <a:rPr lang="fr-FR" sz="2000" b="1" dirty="0"/>
              <a:t>En cas de cession d’un EPI, le vendeur doit fournir au preneur : </a:t>
            </a:r>
            <a:endParaRPr lang="fr-FR" sz="2000" dirty="0"/>
          </a:p>
          <a:p>
            <a:pPr>
              <a:buFont typeface="Wingdings" panose="05000000000000000000" pitchFamily="2" charset="2"/>
              <a:buChar char="Ø"/>
            </a:pPr>
            <a:r>
              <a:rPr lang="en-US" sz="2000" dirty="0" smtClean="0"/>
              <a:t>la </a:t>
            </a:r>
            <a:r>
              <a:rPr lang="en-US" sz="2000" dirty="0"/>
              <a:t>notice du fabricant </a:t>
            </a:r>
          </a:p>
          <a:p>
            <a:pPr>
              <a:buFont typeface="Wingdings" panose="05000000000000000000" pitchFamily="2" charset="2"/>
              <a:buChar char="Ø"/>
            </a:pPr>
            <a:r>
              <a:rPr lang="fr-FR" sz="2000" dirty="0" smtClean="0"/>
              <a:t>l’original </a:t>
            </a:r>
            <a:r>
              <a:rPr lang="fr-FR" sz="2000" dirty="0"/>
              <a:t>de la fiche de gestion (en conserve la copie pendant 3 ans) </a:t>
            </a:r>
          </a:p>
          <a:p>
            <a:pPr>
              <a:buFont typeface="Wingdings" panose="05000000000000000000" pitchFamily="2" charset="2"/>
              <a:buChar char="Ø"/>
            </a:pPr>
            <a:r>
              <a:rPr lang="fr-FR" sz="2000" dirty="0" smtClean="0"/>
              <a:t>un </a:t>
            </a:r>
            <a:r>
              <a:rPr lang="fr-FR" sz="2000" dirty="0"/>
              <a:t>certificat de conformité du vendeur (engagement) </a:t>
            </a:r>
          </a:p>
          <a:p>
            <a:pPr>
              <a:buFont typeface="Wingdings" panose="05000000000000000000" pitchFamily="2" charset="2"/>
              <a:buChar char="q"/>
            </a:pPr>
            <a:endParaRPr lang="en-US" sz="2000" dirty="0"/>
          </a:p>
          <a:p>
            <a:pPr>
              <a:buFont typeface="Wingdings" panose="05000000000000000000" pitchFamily="2" charset="2"/>
              <a:buChar char="q"/>
            </a:pPr>
            <a:r>
              <a:rPr lang="fr-FR" sz="2000" b="1" dirty="0"/>
              <a:t>Ne peuvent être cédés selon la réglementation (code du travail) : </a:t>
            </a:r>
            <a:endParaRPr lang="fr-FR" sz="2000" dirty="0"/>
          </a:p>
          <a:p>
            <a:pPr>
              <a:buFont typeface="Wingdings" panose="05000000000000000000" pitchFamily="2" charset="2"/>
              <a:buChar char="Ø"/>
            </a:pPr>
            <a:r>
              <a:rPr lang="en-US" sz="2000" dirty="0" smtClean="0"/>
              <a:t>EPI </a:t>
            </a:r>
            <a:r>
              <a:rPr lang="en-US" sz="2000" dirty="0" err="1"/>
              <a:t>périmés</a:t>
            </a:r>
            <a:r>
              <a:rPr lang="en-US" sz="2000" dirty="0"/>
              <a:t> (date </a:t>
            </a:r>
            <a:r>
              <a:rPr lang="en-US" sz="2000" dirty="0" err="1"/>
              <a:t>dépassée</a:t>
            </a:r>
            <a:r>
              <a:rPr lang="en-US" sz="2000" dirty="0"/>
              <a:t>) </a:t>
            </a:r>
          </a:p>
          <a:p>
            <a:pPr>
              <a:buFont typeface="Wingdings" panose="05000000000000000000" pitchFamily="2" charset="2"/>
              <a:buChar char="Ø"/>
            </a:pPr>
            <a:r>
              <a:rPr lang="fr-FR" sz="2000" dirty="0" smtClean="0"/>
              <a:t>EPI </a:t>
            </a:r>
            <a:r>
              <a:rPr lang="fr-FR" sz="2000" dirty="0"/>
              <a:t>ayant subi un dommage, même réparés </a:t>
            </a:r>
            <a:endParaRPr lang="fr-FR" sz="2000" dirty="0" smtClean="0"/>
          </a:p>
          <a:p>
            <a:pPr>
              <a:buFont typeface="Wingdings" panose="05000000000000000000" pitchFamily="2" charset="2"/>
              <a:buChar char="Ø"/>
            </a:pPr>
            <a:endParaRPr lang="fr-FR" sz="2000" dirty="0" smtClean="0"/>
          </a:p>
          <a:p>
            <a:pPr>
              <a:buFont typeface="Wingdings" panose="05000000000000000000" pitchFamily="2" charset="2"/>
              <a:buChar char="Ø"/>
            </a:pPr>
            <a:endParaRPr lang="fr-FR" sz="2000" dirty="0"/>
          </a:p>
          <a:p>
            <a:pPr>
              <a:buFont typeface="Wingdings" panose="05000000000000000000" pitchFamily="2" charset="2"/>
              <a:buChar char="Ø"/>
            </a:pPr>
            <a:endParaRPr lang="fr-FR" sz="2000" dirty="0" smtClean="0"/>
          </a:p>
          <a:p>
            <a:pPr>
              <a:buFont typeface="Wingdings" panose="05000000000000000000" pitchFamily="2" charset="2"/>
              <a:buChar char="Ø"/>
            </a:pPr>
            <a:endParaRPr lang="fr-FR" sz="2000" dirty="0"/>
          </a:p>
          <a:p>
            <a:pPr>
              <a:buFont typeface="Wingdings" panose="05000000000000000000" pitchFamily="2" charset="2"/>
              <a:buChar char="Ø"/>
            </a:pPr>
            <a:r>
              <a:rPr lang="fr-FR" sz="2000" dirty="0" smtClean="0"/>
              <a:t>Attention aux produits « vintages », remis en état par l’utilisateur…</a:t>
            </a:r>
            <a:endParaRPr lang="fr-FR" sz="2000" dirty="0"/>
          </a:p>
        </p:txBody>
      </p:sp>
      <p:pic>
        <p:nvPicPr>
          <p:cNvPr id="2" name="Image 1"/>
          <p:cNvPicPr>
            <a:picLocks noChangeAspect="1"/>
          </p:cNvPicPr>
          <p:nvPr/>
        </p:nvPicPr>
        <p:blipFill>
          <a:blip r:embed="rId2"/>
          <a:stretch>
            <a:fillRect/>
          </a:stretch>
        </p:blipFill>
        <p:spPr>
          <a:xfrm>
            <a:off x="6012160" y="4293096"/>
            <a:ext cx="2533650" cy="1800225"/>
          </a:xfrm>
          <a:prstGeom prst="rect">
            <a:avLst/>
          </a:prstGeom>
        </p:spPr>
      </p:pic>
    </p:spTree>
    <p:extLst>
      <p:ext uri="{BB962C8B-B14F-4D97-AF65-F5344CB8AC3E}">
        <p14:creationId xmlns:p14="http://schemas.microsoft.com/office/powerpoint/2010/main" val="3786070966"/>
      </p:ext>
    </p:extLst>
  </p:cSld>
  <p:clrMapOvr>
    <a:masterClrMapping/>
  </p:clrMapOvr>
  <p:transition spd="slow">
    <p:wip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( 11/12 )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395536" y="1556792"/>
            <a:ext cx="8425631" cy="4464496"/>
          </a:xfrm>
          <a:ln>
            <a:solidFill>
              <a:srgbClr val="000000"/>
            </a:solidFill>
          </a:ln>
        </p:spPr>
        <p:txBody>
          <a:bodyPr/>
          <a:lstStyle/>
          <a:p>
            <a:pPr marL="0" indent="0">
              <a:buNone/>
            </a:pPr>
            <a:r>
              <a:rPr lang="fr-FR" sz="1800" b="1" dirty="0" smtClean="0"/>
              <a:t>La modification des E.P.I </a:t>
            </a:r>
          </a:p>
          <a:p>
            <a:pPr marL="0" indent="0">
              <a:buNone/>
            </a:pPr>
            <a:endParaRPr lang="fr-FR" sz="1800" dirty="0"/>
          </a:p>
          <a:p>
            <a:pPr>
              <a:buFont typeface="Wingdings" panose="05000000000000000000" pitchFamily="2" charset="2"/>
              <a:buChar char="Ø"/>
            </a:pPr>
            <a:r>
              <a:rPr lang="fr-FR" sz="1800" dirty="0" smtClean="0"/>
              <a:t>Pas de modification et d’adaptation autres que celles prévues par la notice du fabricant ( tableau de compatibilité )</a:t>
            </a:r>
          </a:p>
          <a:p>
            <a:pPr>
              <a:buFont typeface="Wingdings" panose="05000000000000000000" pitchFamily="2" charset="2"/>
              <a:buChar char="Ø"/>
            </a:pPr>
            <a:r>
              <a:rPr lang="fr-FR" sz="1800" dirty="0" smtClean="0"/>
              <a:t>Attention:</a:t>
            </a:r>
            <a:endParaRPr lang="fr-FR" sz="1800" dirty="0"/>
          </a:p>
          <a:p>
            <a:pPr marL="685800" lvl="1">
              <a:buFont typeface="Wingdings" panose="05000000000000000000" pitchFamily="2" charset="2"/>
              <a:buChar char="v"/>
            </a:pPr>
            <a:r>
              <a:rPr lang="fr-FR" sz="1600" dirty="0" smtClean="0"/>
              <a:t>Mix de produits de marques différentes</a:t>
            </a:r>
          </a:p>
          <a:p>
            <a:pPr marL="685800" lvl="1">
              <a:buFont typeface="Wingdings" panose="05000000000000000000" pitchFamily="2" charset="2"/>
              <a:buChar char="v"/>
            </a:pPr>
            <a:r>
              <a:rPr lang="fr-FR" sz="1600" dirty="0" smtClean="0"/>
              <a:t>Modification de longueur de tuyau ( détendeur PSP )</a:t>
            </a:r>
          </a:p>
          <a:p>
            <a:pPr marL="685800" lvl="1">
              <a:buFont typeface="Wingdings" panose="05000000000000000000" pitchFamily="2" charset="2"/>
              <a:buChar char="v"/>
            </a:pPr>
            <a:r>
              <a:rPr lang="fr-FR" sz="1600" dirty="0" smtClean="0"/>
              <a:t>Ajout de sifflet / avertisseur</a:t>
            </a:r>
          </a:p>
          <a:p>
            <a:pPr marL="685800" lvl="1">
              <a:buFont typeface="Wingdings" panose="05000000000000000000" pitchFamily="2" charset="2"/>
              <a:buChar char="v"/>
            </a:pPr>
            <a:r>
              <a:rPr lang="fr-FR" sz="1600" dirty="0" smtClean="0"/>
              <a:t>Ajout de clapet , de coude…</a:t>
            </a:r>
          </a:p>
        </p:txBody>
      </p:sp>
    </p:spTree>
    <p:extLst>
      <p:ext uri="{BB962C8B-B14F-4D97-AF65-F5344CB8AC3E}">
        <p14:creationId xmlns:p14="http://schemas.microsoft.com/office/powerpoint/2010/main" val="201218890"/>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50825" y="188913"/>
            <a:ext cx="7561263" cy="863600"/>
          </a:xfrm>
          <a:solidFill>
            <a:srgbClr val="000000"/>
          </a:solidFill>
          <a:ln>
            <a:solidFill>
              <a:schemeClr val="tx1"/>
            </a:solidFill>
            <a:miter lim="800000"/>
            <a:headEnd/>
            <a:tailEnd/>
          </a:ln>
        </p:spPr>
        <p:txBody>
          <a:bodyPr/>
          <a:lstStyle/>
          <a:p>
            <a:pPr algn="l" eaLnBrk="1" hangingPunct="1"/>
            <a:r>
              <a:rPr lang="fr-FR" altLang="fr-FR" sz="4000" b="1" u="sng" dirty="0">
                <a:solidFill>
                  <a:srgbClr val="FFFFFF"/>
                </a:solidFill>
                <a:latin typeface="Times New Roman" charset="0"/>
                <a:ea typeface="ＭＳ Ｐゴシック" charset="-128"/>
              </a:rPr>
              <a:t>Le code du sport</a:t>
            </a:r>
          </a:p>
        </p:txBody>
      </p:sp>
      <p:sp>
        <p:nvSpPr>
          <p:cNvPr id="21507" name="Rectangle 3"/>
          <p:cNvSpPr>
            <a:spLocks noGrp="1" noChangeArrowheads="1"/>
          </p:cNvSpPr>
          <p:nvPr>
            <p:ph idx="1"/>
          </p:nvPr>
        </p:nvSpPr>
        <p:spPr>
          <a:xfrm>
            <a:off x="250825" y="1556792"/>
            <a:ext cx="8713788" cy="1015663"/>
          </a:xfrm>
          <a:ln>
            <a:solidFill>
              <a:srgbClr val="000000"/>
            </a:solidFill>
            <a:miter lim="800000"/>
            <a:headEnd/>
            <a:tailEnd/>
          </a:ln>
        </p:spPr>
        <p:txBody>
          <a:bodyPr>
            <a:spAutoFit/>
          </a:bodyPr>
          <a:lstStyle/>
          <a:p>
            <a:pPr eaLnBrk="1" hangingPunct="1">
              <a:buFont typeface="Wingdings" charset="2"/>
              <a:buChar char="q"/>
            </a:pPr>
            <a:r>
              <a:rPr lang="fr-FR" altLang="fr-FR" sz="2000" dirty="0">
                <a:latin typeface="Times New Roman" charset="0"/>
                <a:ea typeface="ＭＳ Ｐゴシック" charset="-128"/>
              </a:rPr>
              <a:t> </a:t>
            </a:r>
            <a:r>
              <a:rPr lang="fr-FR" altLang="fr-FR" sz="2000" b="1" u="sng" dirty="0">
                <a:solidFill>
                  <a:srgbClr val="FF0000"/>
                </a:solidFill>
                <a:latin typeface="Times New Roman" charset="0"/>
                <a:ea typeface="ＭＳ Ｐゴシック" charset="-128"/>
              </a:rPr>
              <a:t>ABROGATION </a:t>
            </a:r>
            <a:r>
              <a:rPr lang="fr-FR" altLang="fr-FR" sz="2000" b="1" u="sng" dirty="0" smtClean="0">
                <a:solidFill>
                  <a:srgbClr val="FF0000"/>
                </a:solidFill>
                <a:latin typeface="Times New Roman" charset="0"/>
                <a:ea typeface="ＭＳ Ｐゴシック" charset="-128"/>
              </a:rPr>
              <a:t>:</a:t>
            </a:r>
            <a:r>
              <a:rPr lang="fr-FR" altLang="fr-FR" sz="2000" u="sng" dirty="0">
                <a:solidFill>
                  <a:srgbClr val="FF0000"/>
                </a:solidFill>
                <a:latin typeface="Times New Roman" charset="0"/>
                <a:ea typeface="ＭＳ Ｐゴシック" charset="-128"/>
              </a:rPr>
              <a:t/>
            </a:r>
            <a:br>
              <a:rPr lang="fr-FR" altLang="fr-FR" sz="2000" u="sng" dirty="0">
                <a:solidFill>
                  <a:srgbClr val="FF0000"/>
                </a:solidFill>
                <a:latin typeface="Times New Roman" charset="0"/>
                <a:ea typeface="ＭＳ Ｐゴシック" charset="-128"/>
              </a:rPr>
            </a:br>
            <a:r>
              <a:rPr lang="fr-FR" altLang="fr-FR" sz="2000" dirty="0">
                <a:latin typeface="Times New Roman" charset="0"/>
                <a:ea typeface="ＭＳ Ｐゴシック" charset="-128"/>
              </a:rPr>
              <a:t>* Arrêté du 22 juin 1998, modifié 30/08/2000 (plongée à l’</a:t>
            </a:r>
            <a:r>
              <a:rPr lang="fr-FR" altLang="ja-JP" sz="2000" dirty="0">
                <a:latin typeface="Times New Roman" charset="0"/>
                <a:ea typeface="ＭＳ Ｐゴシック" charset="-128"/>
              </a:rPr>
              <a:t>air),</a:t>
            </a:r>
            <a:br>
              <a:rPr lang="fr-FR" altLang="ja-JP" sz="2000" dirty="0">
                <a:latin typeface="Times New Roman" charset="0"/>
                <a:ea typeface="ＭＳ Ｐゴシック" charset="-128"/>
              </a:rPr>
            </a:br>
            <a:r>
              <a:rPr lang="fr-FR" altLang="ja-JP" sz="2000" dirty="0">
                <a:latin typeface="Times New Roman" charset="0"/>
                <a:ea typeface="ＭＳ Ｐゴシック" charset="-128"/>
              </a:rPr>
              <a:t>* Arrêté du 9 juillet 2004 (plongée aux mélanges)</a:t>
            </a:r>
          </a:p>
        </p:txBody>
      </p:sp>
      <p:sp>
        <p:nvSpPr>
          <p:cNvPr id="21508" name="Rectangle 1"/>
          <p:cNvSpPr>
            <a:spLocks noChangeArrowheads="1"/>
          </p:cNvSpPr>
          <p:nvPr/>
        </p:nvSpPr>
        <p:spPr bwMode="auto">
          <a:xfrm>
            <a:off x="250825" y="2932817"/>
            <a:ext cx="8713788" cy="156966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457200" indent="-457200">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 typeface="Wingdings" charset="2"/>
              <a:buChar char="q"/>
            </a:pPr>
            <a:r>
              <a:rPr lang="fr-FR" altLang="fr-FR" sz="2400" dirty="0"/>
              <a:t>Ils sont désormais codifiés au sein du </a:t>
            </a:r>
            <a:r>
              <a:rPr lang="fr-FR" altLang="fr-FR" sz="2400" b="1" dirty="0"/>
              <a:t>Code du Sport</a:t>
            </a:r>
            <a:r>
              <a:rPr lang="fr-FR" altLang="fr-FR" sz="2400" dirty="0"/>
              <a:t> dans la partie </a:t>
            </a:r>
            <a:r>
              <a:rPr lang="fr-FR" altLang="fr-FR" sz="2400" dirty="0" smtClean="0"/>
              <a:t>réglementaire, </a:t>
            </a:r>
            <a:r>
              <a:rPr lang="fr-FR" altLang="fr-FR" sz="2400" dirty="0"/>
              <a:t>sous les numéros A322-71</a:t>
            </a:r>
            <a:r>
              <a:rPr lang="fr-FR" altLang="fr-FR" sz="2400" dirty="0">
                <a:solidFill>
                  <a:schemeClr val="bg2"/>
                </a:solidFill>
              </a:rPr>
              <a:t> </a:t>
            </a:r>
            <a:r>
              <a:rPr lang="fr-FR" altLang="fr-FR" sz="2400" dirty="0"/>
              <a:t>à A322-101 et les Annexes III-14 à </a:t>
            </a:r>
            <a:r>
              <a:rPr lang="fr-FR" altLang="fr-FR" sz="2400" dirty="0" smtClean="0"/>
              <a:t>III-20b</a:t>
            </a:r>
          </a:p>
          <a:p>
            <a:pPr marL="0" indent="0" eaLnBrk="1" hangingPunct="1">
              <a:spcBef>
                <a:spcPct val="0"/>
              </a:spcBef>
              <a:buNone/>
            </a:pPr>
            <a:endParaRPr lang="fr-FR" altLang="fr-FR" sz="1200" dirty="0" smtClean="0"/>
          </a:p>
          <a:p>
            <a:pPr marL="0" indent="0" algn="r" eaLnBrk="1" hangingPunct="1">
              <a:spcBef>
                <a:spcPct val="0"/>
              </a:spcBef>
              <a:buNone/>
            </a:pPr>
            <a:r>
              <a:rPr lang="fr-FR" altLang="fr-FR" sz="1200" dirty="0" smtClean="0">
                <a:solidFill>
                  <a:schemeClr val="bg2"/>
                </a:solidFill>
                <a:hlinkClick r:id="rId3"/>
              </a:rPr>
              <a:t>https://www.legifrance.gouv.fr/affichCode.do?idSectionTA=LEGISCTA000025393884&amp;cidTexte=LEGITEXT000006071318</a:t>
            </a:r>
            <a:r>
              <a:rPr lang="fr-FR" altLang="fr-FR" sz="1200" dirty="0" smtClean="0">
                <a:solidFill>
                  <a:schemeClr val="bg2"/>
                </a:solidFill>
              </a:rPr>
              <a:t> </a:t>
            </a:r>
            <a:endParaRPr lang="fr-FR" altLang="fr-FR" sz="1200" dirty="0">
              <a:solidFill>
                <a:schemeClr val="bg2"/>
              </a:solidFill>
            </a:endParaRPr>
          </a:p>
        </p:txBody>
      </p:sp>
      <p:sp>
        <p:nvSpPr>
          <p:cNvPr id="21509" name="Rectangle 1"/>
          <p:cNvSpPr>
            <a:spLocks noChangeArrowheads="1"/>
          </p:cNvSpPr>
          <p:nvPr/>
        </p:nvSpPr>
        <p:spPr bwMode="auto">
          <a:xfrm>
            <a:off x="250825" y="4862839"/>
            <a:ext cx="8713788" cy="120032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nchor="ctr" anchorCtr="1">
            <a:spAutoFit/>
          </a:bodyPr>
          <a:lstStyle>
            <a:lvl1pPr marL="457200" indent="-457200">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 typeface="Wingdings" charset="2"/>
              <a:buChar char="q"/>
            </a:pPr>
            <a:r>
              <a:rPr lang="fr-FR" altLang="fr-FR" sz="2400" dirty="0"/>
              <a:t>L</a:t>
            </a:r>
            <a:r>
              <a:rPr lang="ja-JP" altLang="fr-FR" sz="2400" dirty="0"/>
              <a:t>’</a:t>
            </a:r>
            <a:r>
              <a:rPr lang="fr-FR" altLang="ja-JP" sz="2400" dirty="0"/>
              <a:t>ensemble des textes applicables est intégré au MFT. </a:t>
            </a:r>
            <a:endParaRPr lang="fr-FR" altLang="ja-JP" sz="2400" dirty="0" smtClean="0"/>
          </a:p>
          <a:p>
            <a:pPr marL="0" indent="0" eaLnBrk="1" hangingPunct="1">
              <a:spcBef>
                <a:spcPct val="0"/>
              </a:spcBef>
              <a:buNone/>
            </a:pPr>
            <a:r>
              <a:rPr lang="fr-FR" altLang="ja-JP" sz="2400" dirty="0" smtClean="0"/>
              <a:t>La </a:t>
            </a:r>
            <a:r>
              <a:rPr lang="fr-FR" altLang="ja-JP" sz="2400" dirty="0"/>
              <a:t>version à jour est téléchargeable sur le site de la CTN</a:t>
            </a:r>
            <a:r>
              <a:rPr lang="fr-FR" altLang="ja-JP" sz="2400" dirty="0" smtClean="0"/>
              <a:t>.</a:t>
            </a:r>
            <a:endParaRPr lang="fr-FR" altLang="ja-JP" sz="2400" dirty="0" smtClean="0">
              <a:solidFill>
                <a:schemeClr val="bg2"/>
              </a:solidFill>
            </a:endParaRPr>
          </a:p>
          <a:p>
            <a:pPr marL="0" indent="0" algn="r" eaLnBrk="1" hangingPunct="1">
              <a:spcBef>
                <a:spcPct val="0"/>
              </a:spcBef>
              <a:buNone/>
            </a:pPr>
            <a:endParaRPr lang="fr-FR" altLang="ja-JP" sz="1200" dirty="0" smtClean="0">
              <a:hlinkClick r:id="rId4"/>
            </a:endParaRPr>
          </a:p>
          <a:p>
            <a:pPr marL="0" indent="0" algn="r" eaLnBrk="1" hangingPunct="1">
              <a:spcBef>
                <a:spcPct val="0"/>
              </a:spcBef>
              <a:buNone/>
            </a:pPr>
            <a:r>
              <a:rPr lang="fr-FR" altLang="ja-JP" sz="1200" dirty="0" smtClean="0">
                <a:hlinkClick r:id="rId4"/>
              </a:rPr>
              <a:t>http://www.ffessm.fr/pages_manuel.asp</a:t>
            </a:r>
            <a:r>
              <a:rPr lang="fr-FR" altLang="ja-JP" sz="1200" dirty="0" smtClean="0"/>
              <a:t> </a:t>
            </a:r>
          </a:p>
        </p:txBody>
      </p:sp>
    </p:spTree>
  </p:cSld>
  <p:clrMapOvr>
    <a:masterClrMapping/>
  </p:clrMapOvr>
  <p:transition spd="slow">
    <p:push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250824" y="188912"/>
            <a:ext cx="7777560" cy="1223863"/>
          </a:xfrm>
          <a:solidFill>
            <a:srgbClr val="000000"/>
          </a:solidFill>
          <a:ln>
            <a:solidFill>
              <a:srgbClr val="000000"/>
            </a:solidFill>
          </a:ln>
        </p:spPr>
        <p:txBody>
          <a:bodyPr/>
          <a:lstStyle/>
          <a:p>
            <a:pPr algn="l" eaLnBrk="1" hangingPunct="1"/>
            <a:r>
              <a:rPr lang="fr-FR" altLang="fr-FR" sz="4000" b="1" u="sng" dirty="0" smtClean="0">
                <a:solidFill>
                  <a:srgbClr val="FFFFFF"/>
                </a:solidFill>
                <a:latin typeface="Times New Roman" pitchFamily="18" charset="0"/>
                <a:ea typeface="ＭＳ Ｐゴシック" pitchFamily="34" charset="-128"/>
              </a:rPr>
              <a:t>E.P.I: ( 12/12 )</a:t>
            </a:r>
            <a:br>
              <a:rPr lang="fr-FR" altLang="fr-FR" sz="4000" b="1" u="sng" dirty="0" smtClean="0">
                <a:solidFill>
                  <a:srgbClr val="FFFFFF"/>
                </a:solidFill>
                <a:latin typeface="Times New Roman" pitchFamily="18" charset="0"/>
                <a:ea typeface="ＭＳ Ｐゴシック" pitchFamily="34" charset="-128"/>
              </a:rPr>
            </a:br>
            <a:r>
              <a:rPr lang="fr-FR" altLang="fr-FR" sz="4000" b="1" u="sng" dirty="0" smtClean="0">
                <a:solidFill>
                  <a:srgbClr val="FFFFFF"/>
                </a:solidFill>
                <a:latin typeface="Times New Roman" pitchFamily="18" charset="0"/>
                <a:ea typeface="ＭＳ Ｐゴシック" pitchFamily="34" charset="-128"/>
              </a:rPr>
              <a:t>Eléments de Protection Individuel</a:t>
            </a:r>
          </a:p>
        </p:txBody>
      </p:sp>
      <p:sp>
        <p:nvSpPr>
          <p:cNvPr id="38915" name="Espace réservé du contenu 7"/>
          <p:cNvSpPr>
            <a:spLocks noGrp="1"/>
          </p:cNvSpPr>
          <p:nvPr>
            <p:ph idx="1"/>
          </p:nvPr>
        </p:nvSpPr>
        <p:spPr>
          <a:xfrm>
            <a:off x="395536" y="1556792"/>
            <a:ext cx="8425631" cy="4464496"/>
          </a:xfrm>
          <a:ln>
            <a:solidFill>
              <a:srgbClr val="000000"/>
            </a:solidFill>
          </a:ln>
        </p:spPr>
        <p:txBody>
          <a:bodyPr/>
          <a:lstStyle/>
          <a:p>
            <a:pPr marL="0" indent="0">
              <a:buNone/>
            </a:pPr>
            <a:r>
              <a:rPr lang="fr-FR" sz="1800" b="1" dirty="0" smtClean="0"/>
              <a:t>Que se passe t-il si les fiches de suivi sont en défaut? </a:t>
            </a:r>
          </a:p>
          <a:p>
            <a:pPr marL="0" indent="0">
              <a:buNone/>
            </a:pPr>
            <a:endParaRPr lang="fr-FR" sz="1800" dirty="0"/>
          </a:p>
          <a:p>
            <a:pPr>
              <a:buFont typeface="Wingdings" panose="05000000000000000000" pitchFamily="2" charset="2"/>
              <a:buChar char="Ø"/>
            </a:pPr>
            <a:r>
              <a:rPr lang="fr-FR" sz="1800" dirty="0" smtClean="0"/>
              <a:t>Simple </a:t>
            </a:r>
            <a:r>
              <a:rPr lang="fr-FR" sz="1800" dirty="0"/>
              <a:t>avertissement (en cas de mention manquante) </a:t>
            </a:r>
            <a:endParaRPr lang="fr-FR" sz="1800" dirty="0" smtClean="0"/>
          </a:p>
          <a:p>
            <a:pPr>
              <a:buFont typeface="Wingdings" panose="05000000000000000000" pitchFamily="2" charset="2"/>
              <a:buChar char="Ø"/>
            </a:pPr>
            <a:r>
              <a:rPr lang="fr-FR" sz="1800" dirty="0" smtClean="0"/>
              <a:t>Rappel des obligations de sécurité </a:t>
            </a:r>
            <a:r>
              <a:rPr lang="fr-FR" sz="1800" dirty="0"/>
              <a:t>en cas de non réglementation (OGS) : cela fera foi en cas d’accident et enquête judiciaire (</a:t>
            </a:r>
            <a:r>
              <a:rPr lang="fr-FR" sz="1800" dirty="0" err="1"/>
              <a:t>cf</a:t>
            </a:r>
            <a:r>
              <a:rPr lang="fr-FR" sz="1800" dirty="0"/>
              <a:t> délit : preuve de l’intentionnalité) </a:t>
            </a:r>
          </a:p>
          <a:p>
            <a:pPr>
              <a:buFont typeface="Wingdings" panose="05000000000000000000" pitchFamily="2" charset="2"/>
              <a:buChar char="Ø"/>
            </a:pPr>
            <a:r>
              <a:rPr lang="fr-FR" sz="1800" dirty="0" smtClean="0"/>
              <a:t>injonction </a:t>
            </a:r>
            <a:r>
              <a:rPr lang="fr-FR" sz="1800" dirty="0"/>
              <a:t>de créer ces fiches: L.218-5-1 CC </a:t>
            </a:r>
          </a:p>
          <a:p>
            <a:pPr>
              <a:buFont typeface="Wingdings" panose="05000000000000000000" pitchFamily="2" charset="2"/>
              <a:buChar char="Ø"/>
            </a:pPr>
            <a:r>
              <a:rPr lang="fr-FR" sz="1800" dirty="0" smtClean="0"/>
              <a:t>Saisie et destruction </a:t>
            </a:r>
            <a:r>
              <a:rPr lang="fr-FR" sz="1800" dirty="0"/>
              <a:t>volontaire des EPI en piteux état </a:t>
            </a:r>
          </a:p>
          <a:p>
            <a:pPr>
              <a:buFont typeface="Wingdings" panose="05000000000000000000" pitchFamily="2" charset="2"/>
              <a:buChar char="Ø"/>
            </a:pPr>
            <a:r>
              <a:rPr lang="fr-FR" sz="1800" dirty="0" smtClean="0"/>
              <a:t>Arrêté </a:t>
            </a:r>
            <a:r>
              <a:rPr lang="fr-FR" sz="1800" dirty="0"/>
              <a:t>préfectoral de </a:t>
            </a:r>
            <a:r>
              <a:rPr lang="fr-FR" sz="1800" dirty="0" smtClean="0"/>
              <a:t>fermeture de </a:t>
            </a:r>
            <a:r>
              <a:rPr lang="fr-FR" sz="1800" dirty="0"/>
              <a:t>tout ou partie de la société </a:t>
            </a:r>
            <a:r>
              <a:rPr lang="fr-FR" sz="1800" dirty="0" smtClean="0"/>
              <a:t>ou association: </a:t>
            </a:r>
          </a:p>
          <a:p>
            <a:pPr>
              <a:buFont typeface="Wingdings" panose="05000000000000000000" pitchFamily="2" charset="2"/>
              <a:buChar char="Ø"/>
            </a:pPr>
            <a:r>
              <a:rPr lang="fr-FR" sz="1800" dirty="0" smtClean="0"/>
              <a:t>L221-6 </a:t>
            </a:r>
            <a:r>
              <a:rPr lang="fr-FR" sz="1800" dirty="0"/>
              <a:t>CC si mise en danger des utilisateurs </a:t>
            </a:r>
          </a:p>
          <a:p>
            <a:pPr>
              <a:buFont typeface="Wingdings" panose="05000000000000000000" pitchFamily="2" charset="2"/>
              <a:buChar char="Ø"/>
            </a:pPr>
            <a:r>
              <a:rPr lang="fr-FR" sz="1800" dirty="0" smtClean="0"/>
              <a:t>PV </a:t>
            </a:r>
            <a:r>
              <a:rPr lang="fr-FR" sz="1800" dirty="0"/>
              <a:t>contraventions de 3750€/Epi (Code du travail L4741-9) pour non mise en place de ces fiches, </a:t>
            </a:r>
            <a:endParaRPr lang="fr-FR" sz="1800" dirty="0" smtClean="0"/>
          </a:p>
          <a:p>
            <a:pPr>
              <a:buFont typeface="Wingdings" panose="05000000000000000000" pitchFamily="2" charset="2"/>
              <a:buChar char="Ø"/>
            </a:pPr>
            <a:r>
              <a:rPr lang="fr-FR" sz="1800" dirty="0" smtClean="0"/>
              <a:t>PV </a:t>
            </a:r>
            <a:r>
              <a:rPr lang="fr-FR" sz="1800" dirty="0"/>
              <a:t>de délit (tromperie / pratique commerciale trompeuse) </a:t>
            </a:r>
          </a:p>
          <a:p>
            <a:pPr>
              <a:buFont typeface="Wingdings" panose="05000000000000000000" pitchFamily="2" charset="2"/>
              <a:buChar char="Ø"/>
            </a:pPr>
            <a:r>
              <a:rPr lang="fr-FR" sz="1800" dirty="0" smtClean="0"/>
              <a:t>Jusqu’à l’application de l’article </a:t>
            </a:r>
            <a:r>
              <a:rPr lang="fr-FR" sz="1800" dirty="0"/>
              <a:t>40 : mise en danger de la vie d’autrui </a:t>
            </a:r>
          </a:p>
          <a:p>
            <a:pPr marL="0" indent="0">
              <a:buNone/>
            </a:pPr>
            <a:endParaRPr lang="fr-FR" sz="2000" dirty="0"/>
          </a:p>
        </p:txBody>
      </p:sp>
    </p:spTree>
    <p:extLst>
      <p:ext uri="{BB962C8B-B14F-4D97-AF65-F5344CB8AC3E}">
        <p14:creationId xmlns:p14="http://schemas.microsoft.com/office/powerpoint/2010/main" val="674985019"/>
      </p:ext>
    </p:extLst>
  </p:cSld>
  <p:clrMapOvr>
    <a:masterClrMapping/>
  </p:clrMapOvr>
  <p:transition spd="slow">
    <p:wip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Image 3"/>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25425" y="260350"/>
            <a:ext cx="3698875"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p:cNvSpPr txBox="1"/>
          <p:nvPr/>
        </p:nvSpPr>
        <p:spPr>
          <a:xfrm rot="20837903">
            <a:off x="3001219" y="2343030"/>
            <a:ext cx="5265528" cy="707886"/>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hangingPunct="1">
              <a:defRPr/>
            </a:pPr>
            <a:r>
              <a:rPr lang="fr-FR" sz="4000" b="1" spc="60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a typeface="ＭＳ Ｐゴシック" charset="0"/>
                <a:cs typeface="ＭＳ Ｐゴシック" charset="0"/>
              </a:rPr>
              <a:t>Des questions ?</a:t>
            </a:r>
          </a:p>
        </p:txBody>
      </p:sp>
      <p:sp>
        <p:nvSpPr>
          <p:cNvPr id="6" name="ZoneTexte 5"/>
          <p:cNvSpPr txBox="1"/>
          <p:nvPr/>
        </p:nvSpPr>
        <p:spPr>
          <a:xfrm>
            <a:off x="539552" y="5949280"/>
            <a:ext cx="8496944" cy="707886"/>
          </a:xfrm>
          <a:prstGeom prst="rect">
            <a:avLst/>
          </a:prstGeom>
          <a:noFill/>
        </p:spPr>
        <p:txBody>
          <a:bodyPr>
            <a:spAutoFit/>
          </a:bodyPr>
          <a:lstStyle/>
          <a:p>
            <a:pPr eaLnBrk="1" hangingPunct="1">
              <a:defRPr/>
            </a:pPr>
            <a:r>
              <a:rPr lang="fr-FR"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ＭＳ Ｐゴシック" charset="0"/>
                <a:cs typeface="Apple Chancery"/>
              </a:rPr>
              <a:t>F I N … merci de votre attention </a:t>
            </a:r>
            <a:r>
              <a:rPr lang="fr-FR"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ＭＳ Ｐゴシック" charset="0"/>
                <a:cs typeface="Apple Chancery"/>
                <a:sym typeface="Wingdings"/>
              </a:rPr>
              <a:t></a:t>
            </a:r>
            <a:endParaRPr lang="fr-FR" sz="4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mn-lt"/>
              <a:ea typeface="ＭＳ Ｐゴシック" charset="0"/>
              <a:cs typeface="Apple Chancery"/>
            </a:endParaRPr>
          </a:p>
        </p:txBody>
      </p:sp>
    </p:spTree>
  </p:cSld>
  <p:clrMapOvr>
    <a:masterClrMapping/>
  </p:clrMapOvr>
  <p:transition spd="slow">
    <p:split orient="ver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WordArt 4"/>
          <p:cNvSpPr>
            <a:spLocks noChangeArrowheads="1" noChangeShapeType="1" noTextEdit="1"/>
          </p:cNvSpPr>
          <p:nvPr/>
        </p:nvSpPr>
        <p:spPr bwMode="auto">
          <a:xfrm>
            <a:off x="179388" y="908050"/>
            <a:ext cx="8502650" cy="5689600"/>
          </a:xfrm>
          <a:prstGeom prst="rect">
            <a:avLst/>
          </a:prstGeom>
        </p:spPr>
        <p:txBody>
          <a:bodyPr wrap="none" fromWordArt="1">
            <a:prstTxWarp prst="textSlantUp">
              <a:avLst>
                <a:gd name="adj" fmla="val 55556"/>
              </a:avLst>
            </a:prstTxWarp>
          </a:bodyPr>
          <a:lstStyle/>
          <a:p>
            <a:pPr algn="ctr"/>
            <a:r>
              <a:rPr lang="fr-FR" sz="3600" b="1" kern="10" dirty="0">
                <a:ln w="31550">
                  <a:solidFill>
                    <a:srgbClr val="000000"/>
                  </a:solidFill>
                  <a:round/>
                  <a:headEnd/>
                  <a:tailEnd/>
                </a:ln>
                <a:solidFill>
                  <a:srgbClr val="ECECF4"/>
                </a:solidFill>
                <a:effectLst>
                  <a:outerShdw blurRad="63500" dist="40000" dir="5400000" algn="tl" rotWithShape="0">
                    <a:srgbClr val="000000">
                      <a:alpha val="32999"/>
                    </a:srgbClr>
                  </a:outerShdw>
                </a:effectLst>
                <a:latin typeface="Arial Black" charset="0"/>
                <a:ea typeface="Arial Black" charset="0"/>
                <a:cs typeface="Arial Black" charset="0"/>
              </a:rPr>
              <a:t>Construction d’une séance</a:t>
            </a:r>
          </a:p>
          <a:p>
            <a:pPr algn="ctr"/>
            <a:r>
              <a:rPr lang="fr-FR" sz="3600" b="1" kern="10" dirty="0">
                <a:ln w="31550">
                  <a:solidFill>
                    <a:srgbClr val="000000"/>
                  </a:solidFill>
                  <a:round/>
                  <a:headEnd/>
                  <a:tailEnd/>
                </a:ln>
                <a:solidFill>
                  <a:srgbClr val="ECECF4"/>
                </a:solidFill>
                <a:effectLst>
                  <a:outerShdw blurRad="63500" dist="40000" dir="5400000" algn="tl" rotWithShape="0">
                    <a:srgbClr val="000000">
                      <a:alpha val="32999"/>
                    </a:srgbClr>
                  </a:outerShdw>
                </a:effectLst>
                <a:latin typeface="Arial Black" charset="0"/>
                <a:ea typeface="Arial Black" charset="0"/>
                <a:cs typeface="Arial Black" charset="0"/>
              </a:rPr>
              <a:t> de formation pratique</a:t>
            </a:r>
          </a:p>
        </p:txBody>
      </p:sp>
    </p:spTree>
  </p:cSld>
  <p:clrMapOvr>
    <a:masterClrMapping/>
  </p:clrMapOvr>
  <p:transition spd="slow">
    <p:push dir="u"/>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250825" y="188913"/>
            <a:ext cx="7561263" cy="936625"/>
          </a:xfrm>
          <a:ln>
            <a:solidFill>
              <a:srgbClr val="000000"/>
            </a:solidFill>
            <a:miter lim="800000"/>
            <a:headEnd/>
            <a:tailEnd/>
          </a:ln>
        </p:spPr>
        <p:txBody>
          <a:bodyPr/>
          <a:lstStyle/>
          <a:p>
            <a:pPr algn="l" eaLnBrk="1" hangingPunct="1"/>
            <a:r>
              <a:rPr lang="fr-FR" altLang="fr-FR" sz="4000" b="1" u="sng" dirty="0">
                <a:ea typeface="ＭＳ Ｐゴシック" charset="-128"/>
              </a:rPr>
              <a:t>Rappel d’un plan type</a:t>
            </a:r>
          </a:p>
        </p:txBody>
      </p:sp>
      <p:sp>
        <p:nvSpPr>
          <p:cNvPr id="58371" name="Rectangle 3"/>
          <p:cNvSpPr txBox="1">
            <a:spLocks noChangeArrowheads="1"/>
          </p:cNvSpPr>
          <p:nvPr/>
        </p:nvSpPr>
        <p:spPr bwMode="auto">
          <a:xfrm>
            <a:off x="250825" y="1557338"/>
            <a:ext cx="8642350" cy="504031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marL="342900" indent="-342900">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lnSpc>
                <a:spcPct val="80000"/>
              </a:lnSpc>
              <a:buFont typeface="Wingdings" charset="2"/>
              <a:buChar char="q"/>
            </a:pPr>
            <a:r>
              <a:rPr lang="fr-FR" altLang="fr-FR" sz="2800" dirty="0"/>
              <a:t> Présentation,</a:t>
            </a:r>
          </a:p>
          <a:p>
            <a:pPr eaLnBrk="1" hangingPunct="1">
              <a:lnSpc>
                <a:spcPct val="80000"/>
              </a:lnSpc>
              <a:buFont typeface="Wingdings" charset="2"/>
              <a:buChar char="q"/>
            </a:pPr>
            <a:r>
              <a:rPr lang="fr-FR" altLang="fr-FR" sz="2800" dirty="0"/>
              <a:t> Justification du cours,</a:t>
            </a:r>
          </a:p>
          <a:p>
            <a:pPr eaLnBrk="1" hangingPunct="1">
              <a:lnSpc>
                <a:spcPct val="80000"/>
              </a:lnSpc>
              <a:buFont typeface="Wingdings" charset="2"/>
              <a:buChar char="q"/>
            </a:pPr>
            <a:r>
              <a:rPr lang="fr-FR" altLang="fr-FR" sz="2800" dirty="0"/>
              <a:t> Prérequis,</a:t>
            </a:r>
          </a:p>
          <a:p>
            <a:pPr eaLnBrk="1" hangingPunct="1">
              <a:lnSpc>
                <a:spcPct val="80000"/>
              </a:lnSpc>
              <a:buFont typeface="Wingdings" charset="2"/>
              <a:buChar char="q"/>
            </a:pPr>
            <a:r>
              <a:rPr lang="fr-FR" altLang="fr-FR" sz="2800" dirty="0"/>
              <a:t> Organisation générale,</a:t>
            </a:r>
          </a:p>
          <a:p>
            <a:pPr eaLnBrk="1" hangingPunct="1">
              <a:lnSpc>
                <a:spcPct val="80000"/>
              </a:lnSpc>
              <a:buFont typeface="Wingdings" charset="2"/>
              <a:buChar char="q"/>
            </a:pPr>
            <a:r>
              <a:rPr lang="fr-FR" altLang="fr-FR" sz="2800" dirty="0"/>
              <a:t> Rappels théoriques,</a:t>
            </a:r>
          </a:p>
          <a:p>
            <a:pPr eaLnBrk="1" hangingPunct="1">
              <a:lnSpc>
                <a:spcPct val="80000"/>
              </a:lnSpc>
              <a:buFont typeface="Wingdings" charset="2"/>
              <a:buChar char="q"/>
            </a:pPr>
            <a:r>
              <a:rPr lang="fr-FR" altLang="fr-FR" sz="2800" dirty="0"/>
              <a:t> La sécurité,</a:t>
            </a:r>
          </a:p>
          <a:p>
            <a:pPr eaLnBrk="1" hangingPunct="1">
              <a:lnSpc>
                <a:spcPct val="80000"/>
              </a:lnSpc>
              <a:buFont typeface="Wingdings" charset="2"/>
              <a:buChar char="q"/>
            </a:pPr>
            <a:r>
              <a:rPr lang="fr-FR" altLang="fr-FR" sz="2800" dirty="0"/>
              <a:t> Développement du thème de la séance :</a:t>
            </a:r>
          </a:p>
          <a:p>
            <a:pPr lvl="1" eaLnBrk="1" hangingPunct="1">
              <a:lnSpc>
                <a:spcPct val="80000"/>
              </a:lnSpc>
              <a:buFont typeface="Wingdings" charset="2"/>
              <a:buChar char="u"/>
            </a:pPr>
            <a:r>
              <a:rPr lang="fr-FR" altLang="fr-FR" sz="2400" dirty="0">
                <a:ea typeface="ＭＳ Ｐゴシック" charset="-128"/>
              </a:rPr>
              <a:t> Explications au sec,</a:t>
            </a:r>
          </a:p>
          <a:p>
            <a:pPr lvl="1" eaLnBrk="1" hangingPunct="1">
              <a:lnSpc>
                <a:spcPct val="80000"/>
              </a:lnSpc>
              <a:buFont typeface="Wingdings" charset="2"/>
              <a:buChar char="u"/>
            </a:pPr>
            <a:r>
              <a:rPr lang="fr-FR" altLang="fr-FR" sz="2400" dirty="0">
                <a:ea typeface="ＭＳ Ｐゴシック" charset="-128"/>
              </a:rPr>
              <a:t> Rappels en surface,</a:t>
            </a:r>
          </a:p>
          <a:p>
            <a:pPr lvl="1" eaLnBrk="1" hangingPunct="1">
              <a:lnSpc>
                <a:spcPct val="80000"/>
              </a:lnSpc>
              <a:buFont typeface="Wingdings" charset="2"/>
              <a:buChar char="u"/>
            </a:pPr>
            <a:r>
              <a:rPr lang="fr-FR" altLang="fr-FR" sz="2400" dirty="0">
                <a:ea typeface="ＭＳ Ｐゴシック" charset="-128"/>
              </a:rPr>
              <a:t> Déroulement sous l</a:t>
            </a:r>
            <a:r>
              <a:rPr lang="ja-JP" altLang="fr-FR" sz="2400">
                <a:ea typeface="ＭＳ Ｐゴシック" charset="-128"/>
              </a:rPr>
              <a:t>’</a:t>
            </a:r>
            <a:r>
              <a:rPr lang="fr-FR" altLang="ja-JP" sz="2400" dirty="0">
                <a:ea typeface="ＭＳ Ｐゴシック" charset="-128"/>
              </a:rPr>
              <a:t>eau,</a:t>
            </a:r>
          </a:p>
          <a:p>
            <a:pPr eaLnBrk="1" hangingPunct="1">
              <a:lnSpc>
                <a:spcPct val="80000"/>
              </a:lnSpc>
              <a:buFont typeface="Wingdings" charset="2"/>
              <a:buChar char="q"/>
            </a:pPr>
            <a:r>
              <a:rPr lang="fr-FR" altLang="fr-FR" sz="2800" dirty="0"/>
              <a:t> Bilan,</a:t>
            </a:r>
          </a:p>
          <a:p>
            <a:pPr eaLnBrk="1" hangingPunct="1">
              <a:lnSpc>
                <a:spcPct val="80000"/>
              </a:lnSpc>
              <a:buFont typeface="Wingdings" charset="2"/>
              <a:buChar char="q"/>
            </a:pPr>
            <a:r>
              <a:rPr lang="fr-FR" altLang="fr-FR" sz="2800" dirty="0"/>
              <a:t> Prochain cours.</a:t>
            </a:r>
          </a:p>
          <a:p>
            <a:pPr eaLnBrk="1" hangingPunct="1">
              <a:lnSpc>
                <a:spcPct val="80000"/>
              </a:lnSpc>
            </a:pPr>
            <a:endParaRPr lang="fr-FR" altLang="fr-FR" sz="2800" dirty="0"/>
          </a:p>
        </p:txBody>
      </p:sp>
    </p:spTree>
  </p:cSld>
  <p:clrMapOvr>
    <a:masterClrMapping/>
  </p:clrMapOvr>
  <p:transition spd="slow">
    <p:wip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Image 9"/>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468313" y="369888"/>
            <a:ext cx="3455987" cy="331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ZoneTexte 7"/>
          <p:cNvSpPr txBox="1"/>
          <p:nvPr/>
        </p:nvSpPr>
        <p:spPr>
          <a:xfrm rot="20340005">
            <a:off x="820681" y="2237284"/>
            <a:ext cx="7486144" cy="255454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defRPr/>
            </a:pPr>
            <a:r>
              <a:rPr lang="fr-FR" sz="8000" b="1" spc="300" dirty="0">
                <a:ln w="11430"/>
                <a:effectLst>
                  <a:outerShdw blurRad="50800" dist="39000" dir="5460000" algn="tl">
                    <a:srgbClr val="000000">
                      <a:alpha val="38000"/>
                    </a:srgbClr>
                  </a:outerShdw>
                </a:effectLst>
                <a:ea typeface="ＭＳ Ｐゴシック" charset="0"/>
                <a:cs typeface="ＭＳ Ｐゴシック" charset="0"/>
              </a:rPr>
              <a:t>Des</a:t>
            </a:r>
          </a:p>
          <a:p>
            <a:pPr algn="ctr" eaLnBrk="1" hangingPunct="1">
              <a:defRPr/>
            </a:pPr>
            <a:r>
              <a:rPr lang="fr-FR" sz="8000" b="1" spc="300" dirty="0">
                <a:ln w="11430"/>
                <a:effectLst>
                  <a:outerShdw blurRad="50800" dist="39000" dir="5460000" algn="tl">
                    <a:srgbClr val="000000">
                      <a:alpha val="38000"/>
                    </a:srgbClr>
                  </a:outerShdw>
                </a:effectLst>
                <a:ea typeface="ＭＳ Ｐゴシック" charset="0"/>
                <a:cs typeface="ＭＳ Ｐゴシック" charset="0"/>
              </a:rPr>
              <a:t>Questions ? ?</a:t>
            </a:r>
          </a:p>
        </p:txBody>
      </p:sp>
      <p:pic>
        <p:nvPicPr>
          <p:cNvPr id="59396" name="Image 8"/>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867400" y="4365625"/>
            <a:ext cx="3044825" cy="227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50825" y="188913"/>
            <a:ext cx="7416800" cy="936625"/>
          </a:xfrm>
          <a:solidFill>
            <a:srgbClr val="FF0000"/>
          </a:solidFill>
          <a:ln>
            <a:solidFill>
              <a:srgbClr val="000000"/>
            </a:solidFill>
            <a:miter lim="800000"/>
            <a:headEnd/>
            <a:tailEnd/>
          </a:ln>
        </p:spPr>
        <p:txBody>
          <a:bodyPr/>
          <a:lstStyle/>
          <a:p>
            <a:pPr algn="l" eaLnBrk="1" hangingPunct="1"/>
            <a:r>
              <a:rPr lang="fr-FR" altLang="fr-FR" sz="4000" b="1" u="sng" dirty="0">
                <a:ea typeface="ＭＳ Ｐゴシック" charset="-128"/>
              </a:rPr>
              <a:t>Exercices</a:t>
            </a:r>
          </a:p>
        </p:txBody>
      </p:sp>
      <p:sp>
        <p:nvSpPr>
          <p:cNvPr id="60419" name="Rectangle 3"/>
          <p:cNvSpPr>
            <a:spLocks noGrp="1" noChangeArrowheads="1"/>
          </p:cNvSpPr>
          <p:nvPr>
            <p:ph type="body" idx="1"/>
          </p:nvPr>
        </p:nvSpPr>
        <p:spPr>
          <a:xfrm>
            <a:off x="342900" y="1844675"/>
            <a:ext cx="8496300" cy="3168650"/>
          </a:xfrm>
          <a:ln>
            <a:solidFill>
              <a:srgbClr val="000000"/>
            </a:solidFill>
            <a:miter lim="800000"/>
            <a:headEnd/>
            <a:tailEnd/>
          </a:ln>
        </p:spPr>
        <p:txBody>
          <a:bodyPr/>
          <a:lstStyle/>
          <a:p>
            <a:pPr marL="0" indent="0" eaLnBrk="1" hangingPunct="1">
              <a:buFontTx/>
              <a:buNone/>
            </a:pPr>
            <a:r>
              <a:rPr lang="fr-FR" altLang="fr-FR" sz="2400" b="1" u="sng" dirty="0">
                <a:ea typeface="ＭＳ Ｐゴシック" charset="-128"/>
              </a:rPr>
              <a:t>Thème 1 :</a:t>
            </a:r>
            <a:br>
              <a:rPr lang="fr-FR" altLang="fr-FR" sz="2400" b="1" u="sng" dirty="0">
                <a:ea typeface="ＭＳ Ｐゴシック" charset="-128"/>
              </a:rPr>
            </a:br>
            <a:r>
              <a:rPr lang="fr-FR" altLang="fr-FR" sz="2400" dirty="0">
                <a:ea typeface="ＭＳ Ｐゴシック" charset="-128"/>
              </a:rPr>
              <a:t>N2 </a:t>
            </a:r>
            <a:r>
              <a:rPr lang="fr-FR" altLang="fr-FR" sz="2400" dirty="0" smtClean="0">
                <a:ea typeface="ＭＳ Ｐゴシック" charset="-128"/>
              </a:rPr>
              <a:t>- </a:t>
            </a:r>
            <a:r>
              <a:rPr lang="fr-FR" altLang="fr-FR" sz="2400" dirty="0">
                <a:ea typeface="ＭＳ Ｐゴシック" charset="-128"/>
              </a:rPr>
              <a:t>Perfectionnement panne d'air  					</a:t>
            </a:r>
          </a:p>
          <a:p>
            <a:pPr marL="0" indent="0" eaLnBrk="1" hangingPunct="1">
              <a:buFontTx/>
              <a:buNone/>
            </a:pPr>
            <a:r>
              <a:rPr lang="fr-FR" altLang="fr-FR" sz="2400" b="1" u="sng" dirty="0">
                <a:ea typeface="ＭＳ Ｐゴシック" charset="-128"/>
              </a:rPr>
              <a:t>Thème 2 : </a:t>
            </a:r>
          </a:p>
          <a:p>
            <a:pPr marL="0" indent="0" eaLnBrk="1" hangingPunct="1">
              <a:buFontTx/>
              <a:buNone/>
            </a:pPr>
            <a:r>
              <a:rPr lang="fr-FR" altLang="fr-FR" sz="2400" dirty="0">
                <a:ea typeface="ＭＳ Ｐゴシック" charset="-128"/>
              </a:rPr>
              <a:t>N2 - Perfectionnement Assistance Gilet </a:t>
            </a:r>
          </a:p>
        </p:txBody>
      </p:sp>
      <p:sp>
        <p:nvSpPr>
          <p:cNvPr id="60420" name="ZoneTexte 1"/>
          <p:cNvSpPr txBox="1">
            <a:spLocks noChangeArrowheads="1"/>
          </p:cNvSpPr>
          <p:nvPr/>
        </p:nvSpPr>
        <p:spPr bwMode="auto">
          <a:xfrm>
            <a:off x="323850" y="5445125"/>
            <a:ext cx="8515350" cy="101441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0"/>
              </a:spcBef>
              <a:buFontTx/>
              <a:buNone/>
            </a:pPr>
            <a:r>
              <a:rPr lang="fr-FR" altLang="fr-FR" sz="2000" i="1" dirty="0"/>
              <a:t>Vous disposez de 30 minutes, pour préparer ces deux thèmes.</a:t>
            </a:r>
          </a:p>
          <a:p>
            <a:pPr eaLnBrk="1" hangingPunct="1">
              <a:spcBef>
                <a:spcPct val="0"/>
              </a:spcBef>
              <a:buFontTx/>
              <a:buNone/>
            </a:pPr>
            <a:endParaRPr lang="fr-FR" altLang="fr-FR" sz="2000" i="1" dirty="0"/>
          </a:p>
          <a:p>
            <a:pPr eaLnBrk="1" hangingPunct="1">
              <a:spcBef>
                <a:spcPct val="0"/>
              </a:spcBef>
              <a:buFontTx/>
              <a:buNone/>
            </a:pPr>
            <a:r>
              <a:rPr lang="fr-FR" altLang="fr-FR" sz="2000" i="1" dirty="0"/>
              <a:t>Le contexte : UN moniteur E2 pour UN élève.</a:t>
            </a:r>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Text Box 4"/>
          <p:cNvSpPr txBox="1">
            <a:spLocks noChangeArrowheads="1"/>
          </p:cNvSpPr>
          <p:nvPr/>
        </p:nvSpPr>
        <p:spPr bwMode="auto">
          <a:xfrm>
            <a:off x="250825" y="260350"/>
            <a:ext cx="7561263" cy="708025"/>
          </a:xfrm>
          <a:prstGeom prst="rect">
            <a:avLst/>
          </a:prstGeom>
          <a:solidFill>
            <a:srgbClr val="000000"/>
          </a:solidFill>
          <a:ln w="9525">
            <a:solidFill>
              <a:srgbClr val="000000"/>
            </a:solidFill>
            <a:miter lim="800000"/>
            <a:headEnd/>
            <a:tailEnd/>
          </a:ln>
          <a:effectLst/>
        </p:spPr>
        <p:txBody>
          <a:bodyPr>
            <a:spAutoFit/>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defRPr/>
            </a:pPr>
            <a:r>
              <a:rPr lang="fr-FR" altLang="fr-FR" sz="4000" b="1" u="sng" dirty="0">
                <a:solidFill>
                  <a:srgbClr val="FFFFFF"/>
                </a:solidFill>
                <a:effectLst>
                  <a:outerShdw blurRad="38100" dist="38100" dir="2700000" algn="tl">
                    <a:srgbClr val="808080"/>
                  </a:outerShdw>
                </a:effectLst>
                <a:latin typeface="Times New Roman" pitchFamily="18" charset="0"/>
                <a:cs typeface="Times New Roman" pitchFamily="18" charset="0"/>
              </a:rPr>
              <a:t>Domaines d’application</a:t>
            </a:r>
          </a:p>
        </p:txBody>
      </p:sp>
      <p:sp>
        <p:nvSpPr>
          <p:cNvPr id="23555" name="Text Box 5"/>
          <p:cNvSpPr txBox="1">
            <a:spLocks noChangeArrowheads="1"/>
          </p:cNvSpPr>
          <p:nvPr/>
        </p:nvSpPr>
        <p:spPr bwMode="auto">
          <a:xfrm>
            <a:off x="719224" y="1340768"/>
            <a:ext cx="7705552" cy="52625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numCol="1">
            <a:spAutoFit/>
          </a:bodyPr>
          <a:lstStyle>
            <a:lvl1pPr marL="457200" indent="-457200">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eaLnBrk="1" hangingPunct="1">
              <a:spcBef>
                <a:spcPct val="50000"/>
              </a:spcBef>
              <a:buFont typeface="Wingdings" charset="2"/>
              <a:buChar char="u"/>
            </a:pPr>
            <a:r>
              <a:rPr lang="fr-FR" altLang="fr-FR" sz="2800" dirty="0">
                <a:latin typeface="Times New Roman" charset="0"/>
              </a:rPr>
              <a:t>Établissements qui organisent et dispensent l'enseignement de la plongée autonome </a:t>
            </a:r>
            <a:r>
              <a:rPr lang="fr-FR" altLang="fr-FR" sz="2800" b="1" dirty="0">
                <a:solidFill>
                  <a:schemeClr val="hlink"/>
                </a:solidFill>
                <a:latin typeface="Times New Roman" charset="0"/>
              </a:rPr>
              <a:t>À L'AIR</a:t>
            </a:r>
            <a:r>
              <a:rPr lang="fr-FR" altLang="fr-FR" sz="2800" dirty="0">
                <a:latin typeface="Times New Roman" charset="0"/>
              </a:rPr>
              <a:t/>
            </a:r>
            <a:br>
              <a:rPr lang="fr-FR" altLang="fr-FR" sz="2800" dirty="0">
                <a:latin typeface="Times New Roman" charset="0"/>
              </a:rPr>
            </a:br>
            <a:r>
              <a:rPr lang="fr-FR" altLang="fr-FR" sz="2800" dirty="0">
                <a:latin typeface="Times New Roman" charset="0"/>
              </a:rPr>
              <a:t>(sous-sections 1, 2 et 4 du code</a:t>
            </a:r>
            <a:r>
              <a:rPr lang="fr-FR" altLang="fr-FR" sz="2800" dirty="0" smtClean="0">
                <a:latin typeface="Times New Roman" charset="0"/>
              </a:rPr>
              <a:t>)</a:t>
            </a:r>
            <a:r>
              <a:rPr lang="fr-FR" altLang="fr-FR" sz="2800" dirty="0">
                <a:latin typeface="Times New Roman" charset="0"/>
              </a:rPr>
              <a:t/>
            </a:r>
            <a:br>
              <a:rPr lang="fr-FR" altLang="fr-FR" sz="2800" dirty="0">
                <a:latin typeface="Times New Roman" charset="0"/>
              </a:rPr>
            </a:br>
            <a:endParaRPr lang="fr-FR" altLang="fr-FR" sz="2800" dirty="0">
              <a:latin typeface="Times New Roman" charset="0"/>
            </a:endParaRPr>
          </a:p>
          <a:p>
            <a:pPr eaLnBrk="1" hangingPunct="1">
              <a:spcBef>
                <a:spcPct val="50000"/>
              </a:spcBef>
              <a:buFont typeface="Wingdings" charset="2"/>
              <a:buChar char="u"/>
            </a:pPr>
            <a:r>
              <a:rPr lang="fr-FR" altLang="fr-FR" sz="2800" dirty="0">
                <a:latin typeface="Times New Roman" charset="0"/>
              </a:rPr>
              <a:t>Établissements qui organisent et dispensent l'enseignement de la plongée autonome </a:t>
            </a:r>
            <a:r>
              <a:rPr lang="fr-FR" altLang="fr-FR" sz="2800" b="1" dirty="0">
                <a:solidFill>
                  <a:srgbClr val="20FF22"/>
                </a:solidFill>
                <a:latin typeface="Times New Roman" charset="0"/>
              </a:rPr>
              <a:t>AUX </a:t>
            </a:r>
            <a:r>
              <a:rPr lang="fr-FR" altLang="fr-FR" sz="2800" b="1" dirty="0" smtClean="0">
                <a:solidFill>
                  <a:srgbClr val="20FF22"/>
                </a:solidFill>
                <a:latin typeface="Times New Roman" charset="0"/>
              </a:rPr>
              <a:t>MÉLANGES </a:t>
            </a:r>
            <a:r>
              <a:rPr lang="fr-FR" altLang="fr-FR" sz="2800" b="1" dirty="0">
                <a:solidFill>
                  <a:srgbClr val="20FF22"/>
                </a:solidFill>
                <a:latin typeface="Times New Roman" charset="0"/>
              </a:rPr>
              <a:t>AUTRES QUE L'AIR</a:t>
            </a:r>
            <a:r>
              <a:rPr lang="fr-FR" altLang="fr-FR" sz="2800" dirty="0">
                <a:solidFill>
                  <a:srgbClr val="20FF22"/>
                </a:solidFill>
                <a:latin typeface="Times New Roman" charset="0"/>
              </a:rPr>
              <a:t/>
            </a:r>
            <a:br>
              <a:rPr lang="fr-FR" altLang="fr-FR" sz="2800" dirty="0">
                <a:solidFill>
                  <a:srgbClr val="20FF22"/>
                </a:solidFill>
                <a:latin typeface="Times New Roman" charset="0"/>
              </a:rPr>
            </a:br>
            <a:r>
              <a:rPr lang="fr-FR" altLang="fr-FR" sz="2800" dirty="0">
                <a:latin typeface="Times New Roman" charset="0"/>
              </a:rPr>
              <a:t>(sous-sections 1, 3 et 4 du code</a:t>
            </a:r>
            <a:r>
              <a:rPr lang="fr-FR" altLang="fr-FR" sz="2800" dirty="0" smtClean="0">
                <a:latin typeface="Times New Roman" charset="0"/>
              </a:rPr>
              <a:t>)</a:t>
            </a:r>
            <a:r>
              <a:rPr lang="fr-FR" altLang="fr-FR" sz="2800" dirty="0">
                <a:latin typeface="Times New Roman" charset="0"/>
              </a:rPr>
              <a:t/>
            </a:r>
            <a:br>
              <a:rPr lang="fr-FR" altLang="fr-FR" sz="2800" dirty="0">
                <a:latin typeface="Times New Roman" charset="0"/>
              </a:rPr>
            </a:br>
            <a:endParaRPr lang="fr-FR" altLang="fr-FR" sz="2800" dirty="0">
              <a:latin typeface="Times New Roman" charset="0"/>
            </a:endParaRPr>
          </a:p>
          <a:p>
            <a:pPr eaLnBrk="1" hangingPunct="1">
              <a:spcBef>
                <a:spcPct val="50000"/>
              </a:spcBef>
              <a:buFont typeface="Wingdings" charset="2"/>
              <a:buChar char="u"/>
            </a:pPr>
            <a:r>
              <a:rPr lang="fr-FR" altLang="fr-FR" sz="2800" i="1" dirty="0">
                <a:latin typeface="Times New Roman" charset="0"/>
              </a:rPr>
              <a:t>Les règles ne sont </a:t>
            </a:r>
            <a:r>
              <a:rPr lang="fr-FR" altLang="fr-FR" sz="2800" i="1" u="sng" dirty="0">
                <a:latin typeface="Times New Roman" charset="0"/>
              </a:rPr>
              <a:t>pas applicable</a:t>
            </a:r>
            <a:r>
              <a:rPr lang="fr-FR" altLang="fr-FR" sz="2800" i="1" dirty="0">
                <a:latin typeface="Times New Roman" charset="0"/>
              </a:rPr>
              <a:t>s à la plongée archéologique,  souterraine et </a:t>
            </a:r>
            <a:r>
              <a:rPr lang="fr-FR" altLang="fr-FR" sz="2800" i="1" dirty="0" smtClean="0">
                <a:latin typeface="Times New Roman" charset="0"/>
              </a:rPr>
              <a:t>à l’orientation</a:t>
            </a:r>
            <a:endParaRPr lang="fr-FR" altLang="fr-FR" sz="2800" i="1" dirty="0">
              <a:latin typeface="Times New Roman" charset="0"/>
            </a:endParaRPr>
          </a:p>
        </p:txBody>
      </p:sp>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93D900E9-6E74-E944-BCC7-7C3258DCCD08}" type="slidenum">
              <a:rPr lang="fr-FR" altLang="fr-FR" smtClean="0"/>
              <a:pPr>
                <a:defRPr/>
              </a:pPr>
              <a:t>7</a:t>
            </a:fld>
            <a:endParaRPr lang="fr-FR" altLang="fr-FR" dirty="0"/>
          </a:p>
        </p:txBody>
      </p:sp>
      <p:graphicFrame>
        <p:nvGraphicFramePr>
          <p:cNvPr id="9" name="Espace réservé du contenu 8"/>
          <p:cNvGraphicFramePr>
            <a:graphicFrameLocks noGrp="1"/>
          </p:cNvGraphicFramePr>
          <p:nvPr>
            <p:ph idx="1"/>
            <p:extLst>
              <p:ext uri="{D42A27DB-BD31-4B8C-83A1-F6EECF244321}">
                <p14:modId xmlns:p14="http://schemas.microsoft.com/office/powerpoint/2010/main" val="1759262220"/>
              </p:ext>
            </p:extLst>
          </p:nvPr>
        </p:nvGraphicFramePr>
        <p:xfrm>
          <a:off x="0" y="1628775"/>
          <a:ext cx="9143999" cy="4608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angle 2"/>
          <p:cNvSpPr txBox="1">
            <a:spLocks noChangeArrowheads="1"/>
          </p:cNvSpPr>
          <p:nvPr/>
        </p:nvSpPr>
        <p:spPr bwMode="auto">
          <a:xfrm>
            <a:off x="323850" y="188913"/>
            <a:ext cx="7488238" cy="854075"/>
          </a:xfrm>
          <a:prstGeom prst="rect">
            <a:avLst/>
          </a:prstGeom>
          <a:solidFill>
            <a:srgbClr val="000000"/>
          </a:solidFill>
          <a:ln>
            <a:solidFill>
              <a:srgbClr val="000000"/>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eaLnBrk="1" hangingPunct="1"/>
            <a:r>
              <a:rPr lang="fr-FR" altLang="fr-FR" sz="4000" b="1" u="sng" kern="0" dirty="0" smtClean="0">
                <a:solidFill>
                  <a:srgbClr val="FFFFFF"/>
                </a:solidFill>
                <a:latin typeface="Times New Roman" charset="0"/>
                <a:ea typeface="ＭＳ Ｐゴシック" charset="-128"/>
              </a:rPr>
              <a:t>Le code du sport</a:t>
            </a:r>
            <a:endParaRPr lang="fr-FR" altLang="fr-FR" sz="4000" b="1" u="sng" kern="0" dirty="0">
              <a:solidFill>
                <a:srgbClr val="FFFFFF"/>
              </a:solidFill>
              <a:latin typeface="Times New Roman" charset="0"/>
              <a:ea typeface="ＭＳ Ｐゴシック" charset="-128"/>
            </a:endParaRPr>
          </a:p>
        </p:txBody>
      </p:sp>
      <p:sp>
        <p:nvSpPr>
          <p:cNvPr id="12" name="ZoneTexte 11"/>
          <p:cNvSpPr txBox="1"/>
          <p:nvPr/>
        </p:nvSpPr>
        <p:spPr>
          <a:xfrm>
            <a:off x="0" y="6488668"/>
            <a:ext cx="4750018" cy="369332"/>
          </a:xfrm>
          <a:prstGeom prst="rect">
            <a:avLst/>
          </a:prstGeom>
          <a:noFill/>
        </p:spPr>
        <p:txBody>
          <a:bodyPr wrap="none" rtlCol="0">
            <a:spAutoFit/>
          </a:bodyPr>
          <a:lstStyle/>
          <a:p>
            <a:r>
              <a:rPr lang="is-IS" i="1" dirty="0" smtClean="0"/>
              <a:t>… p</a:t>
            </a:r>
            <a:r>
              <a:rPr lang="fr-FR" i="1" dirty="0" err="1" smtClean="0"/>
              <a:t>our</a:t>
            </a:r>
            <a:r>
              <a:rPr lang="fr-FR" i="1" dirty="0" smtClean="0"/>
              <a:t> des plongées à l’air et aux mélanges</a:t>
            </a:r>
            <a:endParaRPr lang="fr-FR" i="1" dirty="0"/>
          </a:p>
        </p:txBody>
      </p:sp>
    </p:spTree>
    <p:extLst>
      <p:ext uri="{BB962C8B-B14F-4D97-AF65-F5344CB8AC3E}">
        <p14:creationId xmlns:p14="http://schemas.microsoft.com/office/powerpoint/2010/main" val="1003836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0"/>
          </p:nvPr>
        </p:nvSpPr>
        <p:spPr/>
        <p:txBody>
          <a:bodyPr/>
          <a:lstStyle/>
          <a:p>
            <a:pPr>
              <a:defRPr/>
            </a:pPr>
            <a:fld id="{93D900E9-6E74-E944-BCC7-7C3258DCCD08}" type="slidenum">
              <a:rPr lang="fr-FR" altLang="fr-FR" smtClean="0"/>
              <a:pPr>
                <a:defRPr/>
              </a:pPr>
              <a:t>8</a:t>
            </a:fld>
            <a:endParaRPr lang="fr-FR" altLang="fr-FR" dirty="0"/>
          </a:p>
        </p:txBody>
      </p:sp>
      <p:graphicFrame>
        <p:nvGraphicFramePr>
          <p:cNvPr id="9" name="Espace réservé du contenu 8"/>
          <p:cNvGraphicFramePr>
            <a:graphicFrameLocks noGrp="1"/>
          </p:cNvGraphicFramePr>
          <p:nvPr>
            <p:ph idx="1"/>
            <p:extLst>
              <p:ext uri="{D42A27DB-BD31-4B8C-83A1-F6EECF244321}">
                <p14:modId xmlns:p14="http://schemas.microsoft.com/office/powerpoint/2010/main" val="392208513"/>
              </p:ext>
            </p:extLst>
          </p:nvPr>
        </p:nvGraphicFramePr>
        <p:xfrm>
          <a:off x="0" y="1628775"/>
          <a:ext cx="9143999" cy="46085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angle 2"/>
          <p:cNvSpPr txBox="1">
            <a:spLocks noChangeArrowheads="1"/>
          </p:cNvSpPr>
          <p:nvPr/>
        </p:nvSpPr>
        <p:spPr bwMode="auto">
          <a:xfrm>
            <a:off x="323850" y="188913"/>
            <a:ext cx="7488238" cy="854075"/>
          </a:xfrm>
          <a:prstGeom prst="rect">
            <a:avLst/>
          </a:prstGeom>
          <a:solidFill>
            <a:srgbClr val="000000"/>
          </a:solidFill>
          <a:ln>
            <a:solidFill>
              <a:srgbClr val="000000"/>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charset="0"/>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Arial"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Arial"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Arial"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a:lstStyle>
          <a:p>
            <a:pPr algn="l" eaLnBrk="1" hangingPunct="1"/>
            <a:r>
              <a:rPr lang="fr-FR" altLang="fr-FR" sz="4000" b="1" u="sng" kern="0" dirty="0" smtClean="0">
                <a:solidFill>
                  <a:srgbClr val="FFFFFF"/>
                </a:solidFill>
                <a:latin typeface="Times New Roman" charset="0"/>
                <a:ea typeface="ＭＳ Ｐゴシック" charset="-128"/>
              </a:rPr>
              <a:t>Les annexes du code du sport</a:t>
            </a:r>
            <a:endParaRPr lang="fr-FR" altLang="fr-FR" sz="4000" b="1" u="sng" kern="0" dirty="0">
              <a:solidFill>
                <a:srgbClr val="FFFFFF"/>
              </a:solidFill>
              <a:latin typeface="Times New Roman" charset="0"/>
              <a:ea typeface="ＭＳ Ｐゴシック" charset="-128"/>
            </a:endParaRPr>
          </a:p>
        </p:txBody>
      </p:sp>
      <p:sp>
        <p:nvSpPr>
          <p:cNvPr id="12" name="ZoneTexte 11"/>
          <p:cNvSpPr txBox="1"/>
          <p:nvPr/>
        </p:nvSpPr>
        <p:spPr>
          <a:xfrm>
            <a:off x="0" y="6488668"/>
            <a:ext cx="4750018" cy="369332"/>
          </a:xfrm>
          <a:prstGeom prst="rect">
            <a:avLst/>
          </a:prstGeom>
          <a:noFill/>
        </p:spPr>
        <p:txBody>
          <a:bodyPr wrap="none" rtlCol="0">
            <a:spAutoFit/>
          </a:bodyPr>
          <a:lstStyle/>
          <a:p>
            <a:r>
              <a:rPr lang="is-IS" i="1" dirty="0" smtClean="0"/>
              <a:t>… p</a:t>
            </a:r>
            <a:r>
              <a:rPr lang="fr-FR" i="1" dirty="0" err="1" smtClean="0"/>
              <a:t>our</a:t>
            </a:r>
            <a:r>
              <a:rPr lang="fr-FR" i="1" dirty="0" smtClean="0"/>
              <a:t> des plongées à l’air et aux mélanges</a:t>
            </a:r>
            <a:endParaRPr lang="fr-FR" i="1" dirty="0"/>
          </a:p>
        </p:txBody>
      </p:sp>
    </p:spTree>
    <p:extLst>
      <p:ext uri="{BB962C8B-B14F-4D97-AF65-F5344CB8AC3E}">
        <p14:creationId xmlns:p14="http://schemas.microsoft.com/office/powerpoint/2010/main" val="7600584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Image 5"/>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5076825" y="2079625"/>
            <a:ext cx="32512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Rectangle 2"/>
          <p:cNvSpPr>
            <a:spLocks noGrp="1" noChangeArrowheads="1"/>
          </p:cNvSpPr>
          <p:nvPr>
            <p:ph type="title"/>
          </p:nvPr>
        </p:nvSpPr>
        <p:spPr>
          <a:xfrm>
            <a:off x="179388" y="188913"/>
            <a:ext cx="8713787" cy="719137"/>
          </a:xfrm>
          <a:solidFill>
            <a:srgbClr val="000000"/>
          </a:solidFill>
        </p:spPr>
        <p:txBody>
          <a:bodyPr/>
          <a:lstStyle/>
          <a:p>
            <a:pPr algn="l" eaLnBrk="1" hangingPunct="1"/>
            <a:r>
              <a:rPr lang="fr-FR" altLang="fr-FR" sz="4000" b="1" u="sng" dirty="0">
                <a:solidFill>
                  <a:srgbClr val="FFFFFF"/>
                </a:solidFill>
                <a:latin typeface="Times New Roman" charset="0"/>
                <a:ea typeface="ＭＳ Ｐゴシック" charset="-128"/>
              </a:rPr>
              <a:t>Les milieux de plongée</a:t>
            </a:r>
          </a:p>
        </p:txBody>
      </p:sp>
      <p:sp>
        <p:nvSpPr>
          <p:cNvPr id="25604" name="Rectangle 3"/>
          <p:cNvSpPr>
            <a:spLocks noGrp="1" noChangeArrowheads="1"/>
          </p:cNvSpPr>
          <p:nvPr>
            <p:ph idx="1"/>
          </p:nvPr>
        </p:nvSpPr>
        <p:spPr>
          <a:xfrm>
            <a:off x="250825" y="1052513"/>
            <a:ext cx="4681538" cy="1944687"/>
          </a:xfrm>
          <a:ln>
            <a:solidFill>
              <a:srgbClr val="000000"/>
            </a:solidFill>
            <a:miter lim="800000"/>
            <a:headEnd/>
            <a:tailEnd/>
          </a:ln>
        </p:spPr>
        <p:txBody>
          <a:bodyPr/>
          <a:lstStyle/>
          <a:p>
            <a:pPr marL="0" indent="0" algn="ctr" eaLnBrk="1" hangingPunct="1">
              <a:buFontTx/>
              <a:buNone/>
            </a:pPr>
            <a:r>
              <a:rPr lang="fr-FR" altLang="fr-FR" sz="3000" b="1" u="sng" dirty="0">
                <a:ea typeface="ＭＳ Ｐゴシック" charset="-128"/>
              </a:rPr>
              <a:t>MILIEU </a:t>
            </a:r>
            <a:r>
              <a:rPr lang="fr-FR" altLang="fr-FR" sz="3000" b="1" u="sng" dirty="0" smtClean="0">
                <a:ea typeface="ＭＳ Ｐゴシック" charset="-128"/>
              </a:rPr>
              <a:t>ARTIFICIEL</a:t>
            </a:r>
            <a:endParaRPr lang="fr-FR" altLang="fr-FR" sz="3000" b="1" dirty="0">
              <a:ea typeface="ＭＳ Ｐゴシック" charset="-128"/>
            </a:endParaRPr>
          </a:p>
          <a:p>
            <a:pPr marL="0" indent="0" algn="ctr" eaLnBrk="1" hangingPunct="1">
              <a:buFontTx/>
              <a:buNone/>
            </a:pPr>
            <a:r>
              <a:rPr lang="fr-FR" altLang="fr-FR" dirty="0" smtClean="0">
                <a:ea typeface="ＭＳ Ｐゴシック" charset="-128"/>
              </a:rPr>
              <a:t>Piscine</a:t>
            </a:r>
            <a:r>
              <a:rPr lang="fr-FR" altLang="fr-FR" dirty="0">
                <a:ea typeface="ＭＳ Ｐゴシック" charset="-128"/>
              </a:rPr>
              <a:t> </a:t>
            </a:r>
            <a:r>
              <a:rPr lang="fr-FR" altLang="fr-FR" dirty="0" smtClean="0">
                <a:ea typeface="ＭＳ Ｐゴシック" charset="-128"/>
              </a:rPr>
              <a:t>ou fosse</a:t>
            </a:r>
          </a:p>
          <a:p>
            <a:pPr marL="0" indent="0" algn="ctr" eaLnBrk="1" hangingPunct="1">
              <a:buFontTx/>
              <a:buNone/>
            </a:pPr>
            <a:r>
              <a:rPr lang="fr-FR" altLang="fr-FR" dirty="0" smtClean="0">
                <a:ea typeface="ＭＳ Ｐゴシック" charset="-128"/>
              </a:rPr>
              <a:t> </a:t>
            </a:r>
            <a:r>
              <a:rPr lang="fr-FR" altLang="fr-FR" dirty="0">
                <a:ea typeface="ＭＳ Ｐゴシック" charset="-128"/>
              </a:rPr>
              <a:t>≤ 6 </a:t>
            </a:r>
            <a:r>
              <a:rPr lang="fr-FR" altLang="fr-FR" dirty="0" smtClean="0">
                <a:ea typeface="ＭＳ Ｐゴシック" charset="-128"/>
              </a:rPr>
              <a:t>m</a:t>
            </a:r>
            <a:endParaRPr lang="fr-FR" altLang="fr-FR" sz="4000" dirty="0">
              <a:ea typeface="ＭＳ Ｐゴシック" charset="-128"/>
            </a:endParaRPr>
          </a:p>
        </p:txBody>
      </p:sp>
      <p:sp>
        <p:nvSpPr>
          <p:cNvPr id="25605" name="Rectangle 1"/>
          <p:cNvSpPr>
            <a:spLocks noChangeArrowheads="1"/>
          </p:cNvSpPr>
          <p:nvPr/>
        </p:nvSpPr>
        <p:spPr bwMode="auto">
          <a:xfrm>
            <a:off x="4572000" y="5230813"/>
            <a:ext cx="4323213" cy="12926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Arial" charset="0"/>
                <a:cs typeface="Arial" charset="0"/>
              </a:defRPr>
            </a:lvl2pPr>
            <a:lvl3pPr marL="1143000" indent="-228600">
              <a:spcBef>
                <a:spcPct val="20000"/>
              </a:spcBef>
              <a:buChar char="•"/>
              <a:defRPr sz="2400">
                <a:solidFill>
                  <a:schemeClr val="tx1"/>
                </a:solidFill>
                <a:latin typeface="Arial" charset="0"/>
                <a:ea typeface="Arial" charset="0"/>
                <a:cs typeface="Arial" charset="0"/>
              </a:defRPr>
            </a:lvl3pPr>
            <a:lvl4pPr marL="1600200" indent="-228600">
              <a:spcBef>
                <a:spcPct val="20000"/>
              </a:spcBef>
              <a:buChar char="–"/>
              <a:defRPr sz="2000">
                <a:solidFill>
                  <a:schemeClr val="tx1"/>
                </a:solidFill>
                <a:latin typeface="Arial" charset="0"/>
                <a:ea typeface="Arial" charset="0"/>
                <a:cs typeface="Arial" charset="0"/>
              </a:defRPr>
            </a:lvl4pPr>
            <a:lvl5pPr marL="2057400" indent="-228600">
              <a:spcBef>
                <a:spcPct val="20000"/>
              </a:spcBef>
              <a:buChar char="»"/>
              <a:defRPr sz="2000">
                <a:solidFill>
                  <a:schemeClr val="tx1"/>
                </a:solidFill>
                <a:latin typeface="Arial" charset="0"/>
                <a:ea typeface="Arial" charset="0"/>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Arial" charset="0"/>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Arial" charset="0"/>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Arial" charset="0"/>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Arial" charset="0"/>
                <a:cs typeface="Arial" charset="0"/>
              </a:defRPr>
            </a:lvl9pPr>
          </a:lstStyle>
          <a:p>
            <a:pPr algn="ctr" eaLnBrk="1" hangingPunct="1">
              <a:spcBef>
                <a:spcPct val="0"/>
              </a:spcBef>
              <a:buFontTx/>
              <a:buNone/>
            </a:pPr>
            <a:r>
              <a:rPr lang="fr-FR" altLang="fr-FR" sz="3000" b="1" u="sng" dirty="0">
                <a:latin typeface="+mn-lt"/>
              </a:rPr>
              <a:t>MILIEU </a:t>
            </a:r>
            <a:r>
              <a:rPr lang="fr-FR" altLang="fr-FR" sz="3000" b="1" u="sng" dirty="0" smtClean="0">
                <a:latin typeface="+mn-lt"/>
              </a:rPr>
              <a:t>NATUREL</a:t>
            </a:r>
            <a:endParaRPr lang="fr-FR" altLang="fr-FR" sz="3000" b="1" u="sng" dirty="0">
              <a:latin typeface="+mn-lt"/>
            </a:endParaRPr>
          </a:p>
          <a:p>
            <a:pPr algn="ctr" eaLnBrk="1" hangingPunct="1">
              <a:spcBef>
                <a:spcPct val="0"/>
              </a:spcBef>
              <a:buFontTx/>
              <a:buNone/>
            </a:pPr>
            <a:r>
              <a:rPr lang="fr-FR" altLang="fr-FR" sz="2400" dirty="0" smtClean="0">
                <a:latin typeface="+mn-lt"/>
              </a:rPr>
              <a:t>Piscine </a:t>
            </a:r>
            <a:r>
              <a:rPr lang="fr-FR" altLang="fr-FR" sz="2400" dirty="0">
                <a:latin typeface="+mn-lt"/>
              </a:rPr>
              <a:t>et fosse &gt; 6 </a:t>
            </a:r>
            <a:r>
              <a:rPr lang="fr-FR" altLang="fr-FR" sz="2400" dirty="0" smtClean="0">
                <a:latin typeface="+mn-lt"/>
              </a:rPr>
              <a:t>m,</a:t>
            </a:r>
            <a:endParaRPr lang="fr-FR" altLang="fr-FR" sz="2400" dirty="0">
              <a:latin typeface="+mn-lt"/>
            </a:endParaRPr>
          </a:p>
          <a:p>
            <a:pPr algn="ctr" eaLnBrk="1" hangingPunct="1">
              <a:spcBef>
                <a:spcPct val="0"/>
              </a:spcBef>
              <a:buFontTx/>
              <a:buNone/>
            </a:pPr>
            <a:r>
              <a:rPr lang="fr-FR" altLang="fr-FR" sz="2400" dirty="0">
                <a:latin typeface="+mn-lt"/>
              </a:rPr>
              <a:t>Mer, lac, étang, carrière</a:t>
            </a:r>
          </a:p>
        </p:txBody>
      </p:sp>
      <p:pic>
        <p:nvPicPr>
          <p:cNvPr id="25606" name="Image 3"/>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5753100" y="44450"/>
            <a:ext cx="3355975" cy="268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7" name="Image 4"/>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50825" y="3429000"/>
            <a:ext cx="2613025" cy="330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Image 6"/>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2484438" y="3141663"/>
            <a:ext cx="2519362"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1666</TotalTime>
  <Words>3126</Words>
  <Application>Microsoft Office PowerPoint</Application>
  <PresentationFormat>Affichage à l'écran (4:3)</PresentationFormat>
  <Paragraphs>618</Paragraphs>
  <Slides>55</Slides>
  <Notes>11</Notes>
  <HiddenSlides>1</HiddenSlides>
  <MMClips>0</MMClips>
  <ScaleCrop>false</ScaleCrop>
  <HeadingPairs>
    <vt:vector size="8" baseType="variant">
      <vt:variant>
        <vt:lpstr>Polices utilisées</vt:lpstr>
      </vt:variant>
      <vt:variant>
        <vt:i4>7</vt:i4>
      </vt:variant>
      <vt:variant>
        <vt:lpstr>Thème</vt:lpstr>
      </vt:variant>
      <vt:variant>
        <vt:i4>1</vt:i4>
      </vt:variant>
      <vt:variant>
        <vt:lpstr>Serveurs OLE incorporés</vt:lpstr>
      </vt:variant>
      <vt:variant>
        <vt:i4>0</vt:i4>
      </vt:variant>
      <vt:variant>
        <vt:lpstr>Titres des diapositives</vt:lpstr>
      </vt:variant>
      <vt:variant>
        <vt:i4>55</vt:i4>
      </vt:variant>
    </vt:vector>
  </HeadingPairs>
  <TitlesOfParts>
    <vt:vector size="63" baseType="lpstr">
      <vt:lpstr>ＭＳ Ｐゴシック</vt:lpstr>
      <vt:lpstr>Apple Chancery</vt:lpstr>
      <vt:lpstr>Arial</vt:lpstr>
      <vt:lpstr>Arial Black</vt:lpstr>
      <vt:lpstr>Comic Sans MS</vt:lpstr>
      <vt:lpstr>Times New Roman</vt:lpstr>
      <vt:lpstr>Wingdings</vt:lpstr>
      <vt:lpstr>Modèle par défaut</vt:lpstr>
      <vt:lpstr>COMPLÉMENT DE FORMATION INITIATEUR  STAGE POUR L’OBTENTION DE L’UC10 </vt:lpstr>
      <vt:lpstr>Présentation de la formation</vt:lpstr>
      <vt:lpstr>La réglementation en plongée</vt:lpstr>
      <vt:lpstr>Le code du sport</vt:lpstr>
      <vt:lpstr>Le code du sport</vt:lpstr>
      <vt:lpstr>Présentation PowerPoint</vt:lpstr>
      <vt:lpstr>Présentation PowerPoint</vt:lpstr>
      <vt:lpstr>Présentation PowerPoint</vt:lpstr>
      <vt:lpstr>Les milieux de plongée</vt:lpstr>
      <vt:lpstr>Le plan de secours</vt:lpstr>
      <vt:lpstr>Les 5 espaces d’évolution à L’AIR</vt:lpstr>
      <vt:lpstr>Missions du Directeur de plongée</vt:lpstr>
      <vt:lpstr>Niveau du Directeur de Plongée </vt:lpstr>
      <vt:lpstr>La palanquée …</vt:lpstr>
      <vt:lpstr>Le guide de palanquée (GP)</vt:lpstr>
      <vt:lpstr>Les aptitudes à l’air</vt:lpstr>
      <vt:lpstr>Définition de l’espace d’évolution en fonction des aptitudes (1/2)</vt:lpstr>
      <vt:lpstr>Définition de l’espace d’évolution en fonction des aptitudes (2/2)</vt:lpstr>
      <vt:lpstr>Classification des plongeurs</vt:lpstr>
      <vt:lpstr>Espaces de pratique en fonction des brevets fédéraux (air)</vt:lpstr>
      <vt:lpstr>Les qualifications de notre fédération</vt:lpstr>
      <vt:lpstr>Espaces de pratique en fonction DES QUALIFICATIONS FÉDÉRALES</vt:lpstr>
      <vt:lpstr>Ordre d’obtention des aptitudes</vt:lpstr>
      <vt:lpstr>Articulation entre brevets fédéraux et qualifications fédérales</vt:lpstr>
      <vt:lpstr>Classification des enseignants</vt:lpstr>
      <vt:lpstr>Conditions d’évolution en enseignement</vt:lpstr>
      <vt:lpstr>Conditions d’évolution en exploration :  PLONGÉE ENCADRÉE</vt:lpstr>
      <vt:lpstr>Conditions d’évolution en exploration : PLONGÉE AUTONOME</vt:lpstr>
      <vt:lpstr>Autonomie : N1 + PA12,  PA-12</vt:lpstr>
      <vt:lpstr>Autonomie : N2 (PA-20), PA20</vt:lpstr>
      <vt:lpstr>Autonomie : N3, PA40, PA-40, PA-60</vt:lpstr>
      <vt:lpstr>Equipement des plongeurs (1/4)</vt:lpstr>
      <vt:lpstr>Equipement des plongeurs (2/4)</vt:lpstr>
      <vt:lpstr>Equipement des plongeurs (3/4)</vt:lpstr>
      <vt:lpstr>Equipement des plongeurs (4/4)</vt:lpstr>
      <vt:lpstr>Certificat médical d’Absence de Contre Indication : CACI  (1/3)</vt:lpstr>
      <vt:lpstr>Certificat médical d’Absence de Contre Indication : CACI  (2/3)</vt:lpstr>
      <vt:lpstr>Certificat médical d’Absence de Contre Indication : CACI  (3/3)</vt:lpstr>
      <vt:lpstr>E.P.I: ( 1/12 ) Eléments de Protection Individuel</vt:lpstr>
      <vt:lpstr>E.P.I: ( 2/12 ) Eléments de Protection Individuel</vt:lpstr>
      <vt:lpstr>E.P.I: ( 3/12 ) Eléments de Protection Individuel</vt:lpstr>
      <vt:lpstr>E.P.I: ( 4/12 ) Eléments de Protection Individuel</vt:lpstr>
      <vt:lpstr>E.P.I: ( 5/12 ) Eléments de Protection Individuel</vt:lpstr>
      <vt:lpstr>E.P.I: ( 6/12 ) Eléments de Protection Individuel</vt:lpstr>
      <vt:lpstr>E.P.I: ( 7/12 ) Eléments de Protection Individuel</vt:lpstr>
      <vt:lpstr>E.P.I: ( 8/12 ) Eléments de Protection Individuel</vt:lpstr>
      <vt:lpstr>E.P.I: ( 9/12 ) Eléments de Protection Individuel</vt:lpstr>
      <vt:lpstr>E.P.I: ( 10/12 ) Eléments de Protection Individuel</vt:lpstr>
      <vt:lpstr>E.P.I: ( 11/12 ) Eléments de Protection Individuel</vt:lpstr>
      <vt:lpstr>E.P.I: ( 12/12 ) Eléments de Protection Individuel</vt:lpstr>
      <vt:lpstr>Présentation PowerPoint</vt:lpstr>
      <vt:lpstr>Présentation PowerPoint</vt:lpstr>
      <vt:lpstr>Rappel d’un plan type</vt:lpstr>
      <vt:lpstr>Présentation PowerPoint</vt:lpstr>
      <vt:lpstr>Exercices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Stage pour obtention du Groupe de Compétences 4 GC4</dc:title>
  <dc:creator>Lucien</dc:creator>
  <cp:lastModifiedBy>FRANCOIS Jean-Brice</cp:lastModifiedBy>
  <cp:revision>246</cp:revision>
  <dcterms:created xsi:type="dcterms:W3CDTF">2010-03-31T16:50:35Z</dcterms:created>
  <dcterms:modified xsi:type="dcterms:W3CDTF">2017-10-07T10:45:27Z</dcterms:modified>
</cp:coreProperties>
</file>