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63" r:id="rId4"/>
    <p:sldId id="262" r:id="rId5"/>
    <p:sldId id="266" r:id="rId6"/>
    <p:sldId id="276" r:id="rId7"/>
    <p:sldId id="278" r:id="rId8"/>
    <p:sldId id="277" r:id="rId9"/>
    <p:sldId id="272" r:id="rId10"/>
    <p:sldId id="264" r:id="rId11"/>
    <p:sldId id="265" r:id="rId12"/>
    <p:sldId id="279" r:id="rId13"/>
    <p:sldId id="271" r:id="rId14"/>
    <p:sldId id="269" r:id="rId15"/>
    <p:sldId id="258" r:id="rId16"/>
    <p:sldId id="260" r:id="rId17"/>
    <p:sldId id="261" r:id="rId18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40998D-9BC9-4A83-83F2-88BE6A238412}" v="2221" dt="2018-09-27T22:10:08.5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>
        <p:scale>
          <a:sx n="63" d="100"/>
          <a:sy n="63" d="100"/>
        </p:scale>
        <p:origin x="864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oise Colmont" userId="5b4717e12936b9b0" providerId="LiveId" clId="{7E40998D-9BC9-4A83-83F2-88BE6A238412}"/>
    <pc:docChg chg="undo custSel addSld delSld modSld sldOrd">
      <pc:chgData name="Heloise Colmont" userId="5b4717e12936b9b0" providerId="LiveId" clId="{7E40998D-9BC9-4A83-83F2-88BE6A238412}" dt="2018-09-27T22:10:08.552" v="2220" actId="478"/>
      <pc:docMkLst>
        <pc:docMk/>
      </pc:docMkLst>
      <pc:sldChg chg="modSp">
        <pc:chgData name="Heloise Colmont" userId="5b4717e12936b9b0" providerId="LiveId" clId="{7E40998D-9BC9-4A83-83F2-88BE6A238412}" dt="2018-09-27T11:54:10.951" v="35" actId="20577"/>
        <pc:sldMkLst>
          <pc:docMk/>
          <pc:sldMk cId="0" sldId="256"/>
        </pc:sldMkLst>
        <pc:spChg chg="mod">
          <ac:chgData name="Heloise Colmont" userId="5b4717e12936b9b0" providerId="LiveId" clId="{7E40998D-9BC9-4A83-83F2-88BE6A238412}" dt="2018-09-27T11:54:10.951" v="35" actId="20577"/>
          <ac:spMkLst>
            <pc:docMk/>
            <pc:sldMk cId="0" sldId="256"/>
            <ac:spMk id="14340" creationId="{00000000-0000-0000-0000-000000000000}"/>
          </ac:spMkLst>
        </pc:spChg>
      </pc:sldChg>
      <pc:sldChg chg="modSp">
        <pc:chgData name="Heloise Colmont" userId="5b4717e12936b9b0" providerId="LiveId" clId="{7E40998D-9BC9-4A83-83F2-88BE6A238412}" dt="2018-09-27T22:03:08.598" v="2199" actId="20577"/>
        <pc:sldMkLst>
          <pc:docMk/>
          <pc:sldMk cId="0" sldId="265"/>
        </pc:sldMkLst>
        <pc:graphicFrameChg chg="modGraphic">
          <ac:chgData name="Heloise Colmont" userId="5b4717e12936b9b0" providerId="LiveId" clId="{7E40998D-9BC9-4A83-83F2-88BE6A238412}" dt="2018-09-27T22:03:08.598" v="2199" actId="20577"/>
          <ac:graphicFrameMkLst>
            <pc:docMk/>
            <pc:sldMk cId="0" sldId="265"/>
            <ac:graphicFrameMk id="13" creationId="{00000000-0000-0000-0000-000000000000}"/>
          </ac:graphicFrameMkLst>
        </pc:graphicFrameChg>
      </pc:sldChg>
      <pc:sldChg chg="modSp">
        <pc:chgData name="Heloise Colmont" userId="5b4717e12936b9b0" providerId="LiveId" clId="{7E40998D-9BC9-4A83-83F2-88BE6A238412}" dt="2018-09-27T21:52:10.193" v="2160" actId="20577"/>
        <pc:sldMkLst>
          <pc:docMk/>
          <pc:sldMk cId="0" sldId="272"/>
        </pc:sldMkLst>
        <pc:graphicFrameChg chg="modGraphic">
          <ac:chgData name="Heloise Colmont" userId="5b4717e12936b9b0" providerId="LiveId" clId="{7E40998D-9BC9-4A83-83F2-88BE6A238412}" dt="2018-09-27T21:52:10.193" v="2160" actId="20577"/>
          <ac:graphicFrameMkLst>
            <pc:docMk/>
            <pc:sldMk cId="0" sldId="272"/>
            <ac:graphicFrameMk id="2" creationId="{00000000-0000-0000-0000-000000000000}"/>
          </ac:graphicFrameMkLst>
        </pc:graphicFrameChg>
      </pc:sldChg>
      <pc:sldChg chg="del">
        <pc:chgData name="Heloise Colmont" userId="5b4717e12936b9b0" providerId="LiveId" clId="{7E40998D-9BC9-4A83-83F2-88BE6A238412}" dt="2018-09-27T11:56:00.958" v="38" actId="2696"/>
        <pc:sldMkLst>
          <pc:docMk/>
          <pc:sldMk cId="3071826913" sldId="274"/>
        </pc:sldMkLst>
      </pc:sldChg>
      <pc:sldChg chg="addSp delSp modSp add del ord">
        <pc:chgData name="Heloise Colmont" userId="5b4717e12936b9b0" providerId="LiveId" clId="{7E40998D-9BC9-4A83-83F2-88BE6A238412}" dt="2018-09-27T12:24:50.376" v="442" actId="2696"/>
        <pc:sldMkLst>
          <pc:docMk/>
          <pc:sldMk cId="2218273116" sldId="275"/>
        </pc:sldMkLst>
        <pc:spChg chg="del">
          <ac:chgData name="Heloise Colmont" userId="5b4717e12936b9b0" providerId="LiveId" clId="{7E40998D-9BC9-4A83-83F2-88BE6A238412}" dt="2018-09-27T11:57:10.797" v="56" actId="478"/>
          <ac:spMkLst>
            <pc:docMk/>
            <pc:sldMk cId="2218273116" sldId="275"/>
            <ac:spMk id="2" creationId="{6A88FDE6-2E9D-4A75-9A8F-35442B93BECF}"/>
          </ac:spMkLst>
        </pc:spChg>
        <pc:spChg chg="del mod">
          <ac:chgData name="Heloise Colmont" userId="5b4717e12936b9b0" providerId="LiveId" clId="{7E40998D-9BC9-4A83-83F2-88BE6A238412}" dt="2018-09-27T11:57:07.218" v="55" actId="478"/>
          <ac:spMkLst>
            <pc:docMk/>
            <pc:sldMk cId="2218273116" sldId="275"/>
            <ac:spMk id="3" creationId="{825F2582-567C-4939-BAE7-6B9418D13602}"/>
          </ac:spMkLst>
        </pc:spChg>
        <pc:spChg chg="mod">
          <ac:chgData name="Heloise Colmont" userId="5b4717e12936b9b0" providerId="LiveId" clId="{7E40998D-9BC9-4A83-83F2-88BE6A238412}" dt="2018-09-27T12:19:49.784" v="421" actId="20577"/>
          <ac:spMkLst>
            <pc:docMk/>
            <pc:sldMk cId="2218273116" sldId="275"/>
            <ac:spMk id="4" creationId="{0F097E00-778E-434A-BDE2-DB405C025530}"/>
          </ac:spMkLst>
        </pc:spChg>
        <pc:spChg chg="mod">
          <ac:chgData name="Heloise Colmont" userId="5b4717e12936b9b0" providerId="LiveId" clId="{7E40998D-9BC9-4A83-83F2-88BE6A238412}" dt="2018-09-27T12:19:45.784" v="420" actId="20577"/>
          <ac:spMkLst>
            <pc:docMk/>
            <pc:sldMk cId="2218273116" sldId="275"/>
            <ac:spMk id="5" creationId="{FBE7B30C-DBF7-4C0B-AB0D-FC3344599D0E}"/>
          </ac:spMkLst>
        </pc:spChg>
        <pc:spChg chg="add mod">
          <ac:chgData name="Heloise Colmont" userId="5b4717e12936b9b0" providerId="LiveId" clId="{7E40998D-9BC9-4A83-83F2-88BE6A238412}" dt="2018-09-27T12:01:59.492" v="219" actId="1076"/>
          <ac:spMkLst>
            <pc:docMk/>
            <pc:sldMk cId="2218273116" sldId="275"/>
            <ac:spMk id="7" creationId="{350D6594-F6D0-40A8-A3EE-A9A33B15D173}"/>
          </ac:spMkLst>
        </pc:spChg>
        <pc:spChg chg="add mod">
          <ac:chgData name="Heloise Colmont" userId="5b4717e12936b9b0" providerId="LiveId" clId="{7E40998D-9BC9-4A83-83F2-88BE6A238412}" dt="2018-09-27T12:01:24.756" v="174" actId="1037"/>
          <ac:spMkLst>
            <pc:docMk/>
            <pc:sldMk cId="2218273116" sldId="275"/>
            <ac:spMk id="8" creationId="{EF0C8750-BFEF-4F49-AEE1-02D1F2A06AD0}"/>
          </ac:spMkLst>
        </pc:spChg>
        <pc:spChg chg="add mod">
          <ac:chgData name="Heloise Colmont" userId="5b4717e12936b9b0" providerId="LiveId" clId="{7E40998D-9BC9-4A83-83F2-88BE6A238412}" dt="2018-09-27T12:01:31.225" v="184" actId="1037"/>
          <ac:spMkLst>
            <pc:docMk/>
            <pc:sldMk cId="2218273116" sldId="275"/>
            <ac:spMk id="9" creationId="{44E7253B-E2C0-4D95-A99A-14D85A33EC26}"/>
          </ac:spMkLst>
        </pc:spChg>
        <pc:spChg chg="add mod ord">
          <ac:chgData name="Heloise Colmont" userId="5b4717e12936b9b0" providerId="LiveId" clId="{7E40998D-9BC9-4A83-83F2-88BE6A238412}" dt="2018-09-27T12:06:53.133" v="337" actId="207"/>
          <ac:spMkLst>
            <pc:docMk/>
            <pc:sldMk cId="2218273116" sldId="275"/>
            <ac:spMk id="10" creationId="{5BEE059B-E8BA-4B43-B196-1A6B80B53021}"/>
          </ac:spMkLst>
        </pc:spChg>
        <pc:spChg chg="add mod">
          <ac:chgData name="Heloise Colmont" userId="5b4717e12936b9b0" providerId="LiveId" clId="{7E40998D-9BC9-4A83-83F2-88BE6A238412}" dt="2018-09-27T12:06:47.524" v="336" actId="207"/>
          <ac:spMkLst>
            <pc:docMk/>
            <pc:sldMk cId="2218273116" sldId="275"/>
            <ac:spMk id="11" creationId="{6F1FF0B8-1BD4-4D18-88FB-2B61031F925D}"/>
          </ac:spMkLst>
        </pc:spChg>
        <pc:spChg chg="add mod">
          <ac:chgData name="Heloise Colmont" userId="5b4717e12936b9b0" providerId="LiveId" clId="{7E40998D-9BC9-4A83-83F2-88BE6A238412}" dt="2018-09-27T12:08:56.597" v="350" actId="1037"/>
          <ac:spMkLst>
            <pc:docMk/>
            <pc:sldMk cId="2218273116" sldId="275"/>
            <ac:spMk id="12" creationId="{5009553C-3203-4EB1-9604-571FABFEF7BB}"/>
          </ac:spMkLst>
        </pc:spChg>
        <pc:spChg chg="add mod">
          <ac:chgData name="Heloise Colmont" userId="5b4717e12936b9b0" providerId="LiveId" clId="{7E40998D-9BC9-4A83-83F2-88BE6A238412}" dt="2018-09-27T12:09:02.723" v="351" actId="14100"/>
          <ac:spMkLst>
            <pc:docMk/>
            <pc:sldMk cId="2218273116" sldId="275"/>
            <ac:spMk id="13" creationId="{E2A9AE2C-520D-442B-B60C-6EC1EF5C09E3}"/>
          </ac:spMkLst>
        </pc:spChg>
        <pc:spChg chg="add mod ord">
          <ac:chgData name="Heloise Colmont" userId="5b4717e12936b9b0" providerId="LiveId" clId="{7E40998D-9BC9-4A83-83F2-88BE6A238412}" dt="2018-09-27T12:06:31.218" v="333" actId="207"/>
          <ac:spMkLst>
            <pc:docMk/>
            <pc:sldMk cId="2218273116" sldId="275"/>
            <ac:spMk id="14" creationId="{DCCDD00F-4A4D-4FCA-883A-99EF4EC1732F}"/>
          </ac:spMkLst>
        </pc:spChg>
        <pc:spChg chg="add mod">
          <ac:chgData name="Heloise Colmont" userId="5b4717e12936b9b0" providerId="LiveId" clId="{7E40998D-9BC9-4A83-83F2-88BE6A238412}" dt="2018-09-27T12:09:54.229" v="370" actId="207"/>
          <ac:spMkLst>
            <pc:docMk/>
            <pc:sldMk cId="2218273116" sldId="275"/>
            <ac:spMk id="28" creationId="{AFC50F11-DC05-43BC-90C9-F93FB91C7235}"/>
          </ac:spMkLst>
        </pc:spChg>
        <pc:spChg chg="add mod">
          <ac:chgData name="Heloise Colmont" userId="5b4717e12936b9b0" providerId="LiveId" clId="{7E40998D-9BC9-4A83-83F2-88BE6A238412}" dt="2018-09-27T12:14:22.109" v="419" actId="20577"/>
          <ac:spMkLst>
            <pc:docMk/>
            <pc:sldMk cId="2218273116" sldId="275"/>
            <ac:spMk id="29" creationId="{237A0682-BDDD-41E9-9084-A3BB8A4D163F}"/>
          </ac:spMkLst>
        </pc:spChg>
        <pc:cxnChg chg="add mod">
          <ac:chgData name="Heloise Colmont" userId="5b4717e12936b9b0" providerId="LiveId" clId="{7E40998D-9BC9-4A83-83F2-88BE6A238412}" dt="2018-09-27T12:07:42.597" v="342" actId="14100"/>
          <ac:cxnSpMkLst>
            <pc:docMk/>
            <pc:sldMk cId="2218273116" sldId="275"/>
            <ac:cxnSpMk id="16" creationId="{501CFFCE-F7FF-487F-904B-690FC7A91BA4}"/>
          </ac:cxnSpMkLst>
        </pc:cxnChg>
        <pc:cxnChg chg="add mod">
          <ac:chgData name="Heloise Colmont" userId="5b4717e12936b9b0" providerId="LiveId" clId="{7E40998D-9BC9-4A83-83F2-88BE6A238412}" dt="2018-09-27T12:07:37.236" v="341" actId="208"/>
          <ac:cxnSpMkLst>
            <pc:docMk/>
            <pc:sldMk cId="2218273116" sldId="275"/>
            <ac:cxnSpMk id="18" creationId="{096C1A69-CFF0-426C-A343-D0BFA40E2AA5}"/>
          </ac:cxnSpMkLst>
        </pc:cxnChg>
        <pc:cxnChg chg="add mod">
          <ac:chgData name="Heloise Colmont" userId="5b4717e12936b9b0" providerId="LiveId" clId="{7E40998D-9BC9-4A83-83F2-88BE6A238412}" dt="2018-09-27T12:08:01.099" v="344" actId="208"/>
          <ac:cxnSpMkLst>
            <pc:docMk/>
            <pc:sldMk cId="2218273116" sldId="275"/>
            <ac:cxnSpMk id="21" creationId="{1150BAF1-79DE-46A9-BA55-D0E94C18E266}"/>
          </ac:cxnSpMkLst>
        </pc:cxnChg>
        <pc:cxnChg chg="add mod">
          <ac:chgData name="Heloise Colmont" userId="5b4717e12936b9b0" providerId="LiveId" clId="{7E40998D-9BC9-4A83-83F2-88BE6A238412}" dt="2018-09-27T12:08:56.597" v="350" actId="1037"/>
          <ac:cxnSpMkLst>
            <pc:docMk/>
            <pc:sldMk cId="2218273116" sldId="275"/>
            <ac:cxnSpMk id="23" creationId="{452420E4-AD98-431C-A1F7-D58757D135AB}"/>
          </ac:cxnSpMkLst>
        </pc:cxnChg>
        <pc:cxnChg chg="add mod">
          <ac:chgData name="Heloise Colmont" userId="5b4717e12936b9b0" providerId="LiveId" clId="{7E40998D-9BC9-4A83-83F2-88BE6A238412}" dt="2018-09-27T12:09:02.723" v="351" actId="14100"/>
          <ac:cxnSpMkLst>
            <pc:docMk/>
            <pc:sldMk cId="2218273116" sldId="275"/>
            <ac:cxnSpMk id="25" creationId="{9BCC9D84-98FF-4949-A6AF-FF589305B2B1}"/>
          </ac:cxnSpMkLst>
        </pc:cxnChg>
        <pc:cxnChg chg="add mod">
          <ac:chgData name="Heloise Colmont" userId="5b4717e12936b9b0" providerId="LiveId" clId="{7E40998D-9BC9-4A83-83F2-88BE6A238412}" dt="2018-09-27T12:12:24.656" v="407" actId="1582"/>
          <ac:cxnSpMkLst>
            <pc:docMk/>
            <pc:sldMk cId="2218273116" sldId="275"/>
            <ac:cxnSpMk id="31" creationId="{2E96A92C-E9DA-4C7F-93F2-F36D6F1E6672}"/>
          </ac:cxnSpMkLst>
        </pc:cxnChg>
        <pc:cxnChg chg="add mod">
          <ac:chgData name="Heloise Colmont" userId="5b4717e12936b9b0" providerId="LiveId" clId="{7E40998D-9BC9-4A83-83F2-88BE6A238412}" dt="2018-09-27T12:13:04.657" v="409" actId="208"/>
          <ac:cxnSpMkLst>
            <pc:docMk/>
            <pc:sldMk cId="2218273116" sldId="275"/>
            <ac:cxnSpMk id="36" creationId="{F40D68D8-3481-4FAE-878F-459559FAA190}"/>
          </ac:cxnSpMkLst>
        </pc:cxnChg>
        <pc:cxnChg chg="add mod">
          <ac:chgData name="Heloise Colmont" userId="5b4717e12936b9b0" providerId="LiveId" clId="{7E40998D-9BC9-4A83-83F2-88BE6A238412}" dt="2018-09-27T12:13:21.154" v="411" actId="208"/>
          <ac:cxnSpMkLst>
            <pc:docMk/>
            <pc:sldMk cId="2218273116" sldId="275"/>
            <ac:cxnSpMk id="38" creationId="{4ED172E7-7098-4290-A5EB-B03B14C43062}"/>
          </ac:cxnSpMkLst>
        </pc:cxnChg>
        <pc:cxnChg chg="add mod">
          <ac:chgData name="Heloise Colmont" userId="5b4717e12936b9b0" providerId="LiveId" clId="{7E40998D-9BC9-4A83-83F2-88BE6A238412}" dt="2018-09-27T12:13:33.571" v="413" actId="208"/>
          <ac:cxnSpMkLst>
            <pc:docMk/>
            <pc:sldMk cId="2218273116" sldId="275"/>
            <ac:cxnSpMk id="40" creationId="{38669B73-38F9-4D6B-8546-34771FF6BE8D}"/>
          </ac:cxnSpMkLst>
        </pc:cxnChg>
        <pc:cxnChg chg="add del mod">
          <ac:chgData name="Heloise Colmont" userId="5b4717e12936b9b0" providerId="LiveId" clId="{7E40998D-9BC9-4A83-83F2-88BE6A238412}" dt="2018-09-27T12:13:52.154" v="415" actId="11529"/>
          <ac:cxnSpMkLst>
            <pc:docMk/>
            <pc:sldMk cId="2218273116" sldId="275"/>
            <ac:cxnSpMk id="42" creationId="{99FA008B-6289-4E4A-B05B-3FA118BC0709}"/>
          </ac:cxnSpMkLst>
        </pc:cxnChg>
        <pc:cxnChg chg="add mod">
          <ac:chgData name="Heloise Colmont" userId="5b4717e12936b9b0" providerId="LiveId" clId="{7E40998D-9BC9-4A83-83F2-88BE6A238412}" dt="2018-09-27T12:14:00.827" v="417" actId="208"/>
          <ac:cxnSpMkLst>
            <pc:docMk/>
            <pc:sldMk cId="2218273116" sldId="275"/>
            <ac:cxnSpMk id="44" creationId="{E5B07FC9-DA1B-46E3-8DF4-B12AECC3A0CA}"/>
          </ac:cxnSpMkLst>
        </pc:cxnChg>
      </pc:sldChg>
      <pc:sldChg chg="addSp modSp add">
        <pc:chgData name="Heloise Colmont" userId="5b4717e12936b9b0" providerId="LiveId" clId="{7E40998D-9BC9-4A83-83F2-88BE6A238412}" dt="2018-09-27T21:33:56.678" v="2116" actId="20577"/>
        <pc:sldMkLst>
          <pc:docMk/>
          <pc:sldMk cId="1736500098" sldId="276"/>
        </pc:sldMkLst>
        <pc:spChg chg="add mod">
          <ac:chgData name="Heloise Colmont" userId="5b4717e12936b9b0" providerId="LiveId" clId="{7E40998D-9BC9-4A83-83F2-88BE6A238412}" dt="2018-09-27T12:24:23.502" v="441" actId="20577"/>
          <ac:spMkLst>
            <pc:docMk/>
            <pc:sldMk cId="1736500098" sldId="276"/>
            <ac:spMk id="2" creationId="{5C3F0CDA-54A8-4BD0-A560-A55CC1184541}"/>
          </ac:spMkLst>
        </pc:spChg>
        <pc:spChg chg="mod">
          <ac:chgData name="Heloise Colmont" userId="5b4717e12936b9b0" providerId="LiveId" clId="{7E40998D-9BC9-4A83-83F2-88BE6A238412}" dt="2018-09-27T17:48:15.036" v="616" actId="20577"/>
          <ac:spMkLst>
            <pc:docMk/>
            <pc:sldMk cId="1736500098" sldId="276"/>
            <ac:spMk id="4" creationId="{0F097E00-778E-434A-BDE2-DB405C025530}"/>
          </ac:spMkLst>
        </pc:spChg>
        <pc:spChg chg="mod">
          <ac:chgData name="Heloise Colmont" userId="5b4717e12936b9b0" providerId="LiveId" clId="{7E40998D-9BC9-4A83-83F2-88BE6A238412}" dt="2018-09-27T17:48:20.200" v="631" actId="20577"/>
          <ac:spMkLst>
            <pc:docMk/>
            <pc:sldMk cId="1736500098" sldId="276"/>
            <ac:spMk id="5" creationId="{FBE7B30C-DBF7-4C0B-AB0D-FC3344599D0E}"/>
          </ac:spMkLst>
        </pc:spChg>
        <pc:spChg chg="mod">
          <ac:chgData name="Heloise Colmont" userId="5b4717e12936b9b0" providerId="LiveId" clId="{7E40998D-9BC9-4A83-83F2-88BE6A238412}" dt="2018-09-27T21:33:56.678" v="2116" actId="20577"/>
          <ac:spMkLst>
            <pc:docMk/>
            <pc:sldMk cId="1736500098" sldId="276"/>
            <ac:spMk id="9" creationId="{44E7253B-E2C0-4D95-A99A-14D85A33EC26}"/>
          </ac:spMkLst>
        </pc:spChg>
      </pc:sldChg>
      <pc:sldChg chg="addSp modSp add">
        <pc:chgData name="Heloise Colmont" userId="5b4717e12936b9b0" providerId="LiveId" clId="{7E40998D-9BC9-4A83-83F2-88BE6A238412}" dt="2018-09-27T21:48:29.816" v="2151" actId="20577"/>
        <pc:sldMkLst>
          <pc:docMk/>
          <pc:sldMk cId="2274646774" sldId="277"/>
        </pc:sldMkLst>
        <pc:spChg chg="add mod">
          <ac:chgData name="Heloise Colmont" userId="5b4717e12936b9b0" providerId="LiveId" clId="{7E40998D-9BC9-4A83-83F2-88BE6A238412}" dt="2018-09-27T20:25:41.509" v="1778" actId="20577"/>
          <ac:spMkLst>
            <pc:docMk/>
            <pc:sldMk cId="2274646774" sldId="277"/>
            <ac:spMk id="3" creationId="{9471137B-4713-4DB5-B092-B3B90C92990B}"/>
          </ac:spMkLst>
        </pc:spChg>
        <pc:spChg chg="mod">
          <ac:chgData name="Heloise Colmont" userId="5b4717e12936b9b0" providerId="LiveId" clId="{7E40998D-9BC9-4A83-83F2-88BE6A238412}" dt="2018-09-27T17:47:52.097" v="576" actId="20577"/>
          <ac:spMkLst>
            <pc:docMk/>
            <pc:sldMk cId="2274646774" sldId="277"/>
            <ac:spMk id="4" creationId="{0F097E00-778E-434A-BDE2-DB405C025530}"/>
          </ac:spMkLst>
        </pc:spChg>
        <pc:spChg chg="mod">
          <ac:chgData name="Heloise Colmont" userId="5b4717e12936b9b0" providerId="LiveId" clId="{7E40998D-9BC9-4A83-83F2-88BE6A238412}" dt="2018-09-27T17:48:01.653" v="593" actId="20577"/>
          <ac:spMkLst>
            <pc:docMk/>
            <pc:sldMk cId="2274646774" sldId="277"/>
            <ac:spMk id="5" creationId="{FBE7B30C-DBF7-4C0B-AB0D-FC3344599D0E}"/>
          </ac:spMkLst>
        </pc:spChg>
        <pc:spChg chg="mod">
          <ac:chgData name="Heloise Colmont" userId="5b4717e12936b9b0" providerId="LiveId" clId="{7E40998D-9BC9-4A83-83F2-88BE6A238412}" dt="2018-09-27T21:48:29.816" v="2151" actId="20577"/>
          <ac:spMkLst>
            <pc:docMk/>
            <pc:sldMk cId="2274646774" sldId="277"/>
            <ac:spMk id="9" creationId="{44E7253B-E2C0-4D95-A99A-14D85A33EC26}"/>
          </ac:spMkLst>
        </pc:spChg>
        <pc:spChg chg="mod">
          <ac:chgData name="Heloise Colmont" userId="5b4717e12936b9b0" providerId="LiveId" clId="{7E40998D-9BC9-4A83-83F2-88BE6A238412}" dt="2018-09-27T20:49:29.098" v="2080" actId="1076"/>
          <ac:spMkLst>
            <pc:docMk/>
            <pc:sldMk cId="2274646774" sldId="277"/>
            <ac:spMk id="11" creationId="{6F1FF0B8-1BD4-4D18-88FB-2B61031F925D}"/>
          </ac:spMkLst>
        </pc:spChg>
        <pc:spChg chg="add mod">
          <ac:chgData name="Heloise Colmont" userId="5b4717e12936b9b0" providerId="LiveId" clId="{7E40998D-9BC9-4A83-83F2-88BE6A238412}" dt="2018-09-27T20:26:00.605" v="1821" actId="20577"/>
          <ac:spMkLst>
            <pc:docMk/>
            <pc:sldMk cId="2274646774" sldId="277"/>
            <ac:spMk id="15" creationId="{163B6041-79A5-4CDD-9482-D533118E182E}"/>
          </ac:spMkLst>
        </pc:spChg>
        <pc:spChg chg="add mod">
          <ac:chgData name="Heloise Colmont" userId="5b4717e12936b9b0" providerId="LiveId" clId="{7E40998D-9BC9-4A83-83F2-88BE6A238412}" dt="2018-09-27T20:26:27.518" v="1845" actId="14100"/>
          <ac:spMkLst>
            <pc:docMk/>
            <pc:sldMk cId="2274646774" sldId="277"/>
            <ac:spMk id="17" creationId="{29A37198-2D92-44E9-822B-A1F8DFBF7BD6}"/>
          </ac:spMkLst>
        </pc:spChg>
        <pc:spChg chg="add mod">
          <ac:chgData name="Heloise Colmont" userId="5b4717e12936b9b0" providerId="LiveId" clId="{7E40998D-9BC9-4A83-83F2-88BE6A238412}" dt="2018-09-27T20:46:27.726" v="1909" actId="255"/>
          <ac:spMkLst>
            <pc:docMk/>
            <pc:sldMk cId="2274646774" sldId="277"/>
            <ac:spMk id="19" creationId="{29A758F4-557A-4F29-845B-0D26A3147D43}"/>
          </ac:spMkLst>
        </pc:spChg>
        <pc:spChg chg="add mod">
          <ac:chgData name="Heloise Colmont" userId="5b4717e12936b9b0" providerId="LiveId" clId="{7E40998D-9BC9-4A83-83F2-88BE6A238412}" dt="2018-09-27T20:47:47.993" v="1970" actId="1076"/>
          <ac:spMkLst>
            <pc:docMk/>
            <pc:sldMk cId="2274646774" sldId="277"/>
            <ac:spMk id="20" creationId="{D7915DAA-5053-49BC-ABAC-BA13193B305A}"/>
          </ac:spMkLst>
        </pc:spChg>
        <pc:spChg chg="add mod">
          <ac:chgData name="Heloise Colmont" userId="5b4717e12936b9b0" providerId="LiveId" clId="{7E40998D-9BC9-4A83-83F2-88BE6A238412}" dt="2018-09-27T20:48:36.594" v="2040" actId="1076"/>
          <ac:spMkLst>
            <pc:docMk/>
            <pc:sldMk cId="2274646774" sldId="277"/>
            <ac:spMk id="22" creationId="{4E5E8202-481C-45ED-B8F4-CD46FAE4A6CF}"/>
          </ac:spMkLst>
        </pc:spChg>
        <pc:spChg chg="add mod">
          <ac:chgData name="Heloise Colmont" userId="5b4717e12936b9b0" providerId="LiveId" clId="{7E40998D-9BC9-4A83-83F2-88BE6A238412}" dt="2018-09-27T20:49:57.602" v="2090" actId="14100"/>
          <ac:spMkLst>
            <pc:docMk/>
            <pc:sldMk cId="2274646774" sldId="277"/>
            <ac:spMk id="24" creationId="{96263A34-E7B3-461D-AD54-E4FC7BF05781}"/>
          </ac:spMkLst>
        </pc:spChg>
        <pc:cxnChg chg="mod">
          <ac:chgData name="Heloise Colmont" userId="5b4717e12936b9b0" providerId="LiveId" clId="{7E40998D-9BC9-4A83-83F2-88BE6A238412}" dt="2018-09-27T20:49:29.098" v="2080" actId="1076"/>
          <ac:cxnSpMkLst>
            <pc:docMk/>
            <pc:sldMk cId="2274646774" sldId="277"/>
            <ac:cxnSpMk id="21" creationId="{1150BAF1-79DE-46A9-BA55-D0E94C18E266}"/>
          </ac:cxnSpMkLst>
        </pc:cxnChg>
        <pc:cxnChg chg="mod">
          <ac:chgData name="Heloise Colmont" userId="5b4717e12936b9b0" providerId="LiveId" clId="{7E40998D-9BC9-4A83-83F2-88BE6A238412}" dt="2018-09-27T20:49:29.098" v="2080" actId="1076"/>
          <ac:cxnSpMkLst>
            <pc:docMk/>
            <pc:sldMk cId="2274646774" sldId="277"/>
            <ac:cxnSpMk id="38" creationId="{4ED172E7-7098-4290-A5EB-B03B14C43062}"/>
          </ac:cxnSpMkLst>
        </pc:cxnChg>
      </pc:sldChg>
      <pc:sldChg chg="delSp modSp add ord modTransition">
        <pc:chgData name="Heloise Colmont" userId="5b4717e12936b9b0" providerId="LiveId" clId="{7E40998D-9BC9-4A83-83F2-88BE6A238412}" dt="2018-09-27T21:34:14.352" v="2140" actId="20577"/>
        <pc:sldMkLst>
          <pc:docMk/>
          <pc:sldMk cId="3706984977" sldId="278"/>
        </pc:sldMkLst>
        <pc:spChg chg="del">
          <ac:chgData name="Heloise Colmont" userId="5b4717e12936b9b0" providerId="LiveId" clId="{7E40998D-9BC9-4A83-83F2-88BE6A238412}" dt="2018-09-27T17:49:08.998" v="689" actId="478"/>
          <ac:spMkLst>
            <pc:docMk/>
            <pc:sldMk cId="3706984977" sldId="278"/>
            <ac:spMk id="2" creationId="{FC4F4190-D5FE-463F-AC46-4380F2C1C493}"/>
          </ac:spMkLst>
        </pc:spChg>
        <pc:spChg chg="mod">
          <ac:chgData name="Heloise Colmont" userId="5b4717e12936b9b0" providerId="LiveId" clId="{7E40998D-9BC9-4A83-83F2-88BE6A238412}" dt="2018-09-27T21:34:14.352" v="2140" actId="20577"/>
          <ac:spMkLst>
            <pc:docMk/>
            <pc:sldMk cId="3706984977" sldId="278"/>
            <ac:spMk id="3" creationId="{BB0C5748-FC4E-4F83-8659-D6504DD8D15E}"/>
          </ac:spMkLst>
        </pc:spChg>
      </pc:sldChg>
      <pc:sldChg chg="addSp delSp modSp add setBg">
        <pc:chgData name="Heloise Colmont" userId="5b4717e12936b9b0" providerId="LiveId" clId="{7E40998D-9BC9-4A83-83F2-88BE6A238412}" dt="2018-09-27T22:10:08.552" v="2220" actId="478"/>
        <pc:sldMkLst>
          <pc:docMk/>
          <pc:sldMk cId="414915751" sldId="279"/>
        </pc:sldMkLst>
        <pc:spChg chg="add mod">
          <ac:chgData name="Heloise Colmont" userId="5b4717e12936b9b0" providerId="LiveId" clId="{7E40998D-9BC9-4A83-83F2-88BE6A238412}" dt="2018-09-27T22:06:21.011" v="2207" actId="14100"/>
          <ac:spMkLst>
            <pc:docMk/>
            <pc:sldMk cId="414915751" sldId="279"/>
            <ac:spMk id="3" creationId="{00F4901B-D718-4A4E-ACCA-1B2EBB732DDC}"/>
          </ac:spMkLst>
        </pc:spChg>
        <pc:spChg chg="add mod">
          <ac:chgData name="Heloise Colmont" userId="5b4717e12936b9b0" providerId="LiveId" clId="{7E40998D-9BC9-4A83-83F2-88BE6A238412}" dt="2018-09-27T22:07:40.298" v="2213" actId="14100"/>
          <ac:spMkLst>
            <pc:docMk/>
            <pc:sldMk cId="414915751" sldId="279"/>
            <ac:spMk id="4" creationId="{F9C8159E-85B3-4DE8-86FD-DDE88BA9AB64}"/>
          </ac:spMkLst>
        </pc:spChg>
        <pc:spChg chg="add del mod">
          <ac:chgData name="Heloise Colmont" userId="5b4717e12936b9b0" providerId="LiveId" clId="{7E40998D-9BC9-4A83-83F2-88BE6A238412}" dt="2018-09-27T22:10:08.552" v="2220" actId="478"/>
          <ac:spMkLst>
            <pc:docMk/>
            <pc:sldMk cId="414915751" sldId="279"/>
            <ac:spMk id="5" creationId="{72338AFF-1BC3-4312-8510-FBD91C835D6D}"/>
          </ac:spMkLst>
        </pc:spChg>
        <pc:graphicFrameChg chg="modGraphic">
          <ac:chgData name="Heloise Colmont" userId="5b4717e12936b9b0" providerId="LiveId" clId="{7E40998D-9BC9-4A83-83F2-88BE6A238412}" dt="2018-09-27T22:06:48.834" v="2208" actId="20577"/>
          <ac:graphicFrameMkLst>
            <pc:docMk/>
            <pc:sldMk cId="414915751" sldId="279"/>
            <ac:graphicFrameMk id="13" creationId="{00000000-0000-0000-0000-000000000000}"/>
          </ac:graphicFrameMkLst>
        </pc:graphicFrame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42B41AC-D792-624A-97DA-8C42186879E4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64064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C08A4-B47F-C74D-B919-C332C0971AB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8387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6FBE1-0B26-E049-8764-9A12F8F4CCDD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46566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38925" y="274638"/>
            <a:ext cx="2058988" cy="58801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9325" cy="58801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A3780-DBF7-3244-9E0F-2C0ACE5B4956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6496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FBAD6-A60C-2446-9C84-42CF674431B2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3013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0B46B-4782-D740-B2C3-B5F234C8E5F5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773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AA735-3496-AD42-8CCA-C8163AC5496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1269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733EE0-C9B0-D542-B8DF-77E8790620DE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3310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70B25-2B25-C447-8C70-BD50FF6207E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28454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8FE67-C42E-8D41-A0B8-2E9C822C42F9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539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197D3F-FBFA-8740-97FE-F4A07BBBB39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6146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6F9CE-97BA-AA4E-998D-53C9983BE027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11626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237288"/>
            <a:ext cx="238601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9113" y="6237288"/>
            <a:ext cx="41052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237288"/>
            <a:ext cx="10795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75D1C36-9772-744A-9D32-4EA08592BF7F}" type="slidenum">
              <a:rPr lang="fr-FR"/>
              <a:pPr>
                <a:defRPr/>
              </a:pPr>
              <a:t>‹N°›</a:t>
            </a:fld>
            <a:endParaRPr lang="fr-FR" dirty="0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 userDrawn="1"/>
        </p:nvGraphicFramePr>
        <p:xfrm>
          <a:off x="8101013" y="188913"/>
          <a:ext cx="879475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14" imgW="3258005" imgH="3467584" progId="">
                  <p:embed/>
                </p:oleObj>
              </mc:Choice>
              <mc:Fallback>
                <p:oleObj r:id="rId14" imgW="3258005" imgH="3467584" progId="">
                  <p:embed/>
                  <p:pic>
                    <p:nvPicPr>
                      <p:cNvPr id="103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01013" y="188913"/>
                        <a:ext cx="879475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7" name="Object 5"/>
          <p:cNvGraphicFramePr>
            <a:graphicFrameLocks noChangeAspect="1"/>
          </p:cNvGraphicFramePr>
          <p:nvPr/>
        </p:nvGraphicFramePr>
        <p:xfrm>
          <a:off x="6583363" y="0"/>
          <a:ext cx="2560637" cy="2725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3" imgW="3258005" imgH="3467584" progId="">
                  <p:embed/>
                </p:oleObj>
              </mc:Choice>
              <mc:Fallback>
                <p:oleObj r:id="rId3" imgW="3258005" imgH="3467584" progId="">
                  <p:embed/>
                  <p:pic>
                    <p:nvPicPr>
                      <p:cNvPr id="1433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3363" y="0"/>
                        <a:ext cx="2560637" cy="2725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8313" y="2276475"/>
            <a:ext cx="8207375" cy="3673475"/>
          </a:xfrm>
        </p:spPr>
        <p:txBody>
          <a:bodyPr/>
          <a:lstStyle/>
          <a:p>
            <a:pPr eaLnBrk="1" hangingPunct="1"/>
            <a:r>
              <a:rPr lang="fr-FR" sz="3600" dirty="0">
                <a:latin typeface="Arial" charset="0"/>
              </a:rPr>
              <a:t>COMPLÉMENT DE FORMATION INITIATEUR</a:t>
            </a:r>
            <a:br>
              <a:rPr lang="fr-FR" sz="3600" dirty="0">
                <a:latin typeface="Arial" charset="0"/>
              </a:rPr>
            </a:br>
            <a:br>
              <a:rPr lang="fr-FR" sz="3600">
                <a:latin typeface="Arial" charset="0"/>
              </a:rPr>
            </a:br>
            <a:r>
              <a:rPr lang="fr-FR" altLang="en-US" sz="3600">
                <a:ea typeface="ＭＳ Ｐゴシック" panose="020B0600070205080204" pitchFamily="34" charset="-128"/>
              </a:rPr>
              <a:t>STAGE POUR L</a:t>
            </a:r>
            <a:r>
              <a:rPr lang="fr-FR" altLang="fr-FR" sz="3600">
                <a:ea typeface="ＭＳ Ｐゴシック" panose="020B0600070205080204" pitchFamily="34" charset="-128"/>
              </a:rPr>
              <a:t>’</a:t>
            </a:r>
            <a:r>
              <a:rPr lang="fr-FR" altLang="en-US" sz="3600">
                <a:ea typeface="ＭＳ Ｐゴシック" panose="020B0600070205080204" pitchFamily="34" charset="-128"/>
              </a:rPr>
              <a:t>OBTENTION DU GROUPE DE COMPÉTENCES 4</a:t>
            </a:r>
            <a:br>
              <a:rPr lang="fr-FR" altLang="en-US" sz="3600">
                <a:ea typeface="ＭＳ Ｐゴシック" panose="020B0600070205080204" pitchFamily="34" charset="-128"/>
              </a:rPr>
            </a:br>
            <a:r>
              <a:rPr lang="fr-FR" altLang="en-US" sz="3600">
                <a:ea typeface="ＭＳ Ｐゴシック" panose="020B0600070205080204" pitchFamily="34" charset="-128"/>
              </a:rPr>
              <a:t>(GC 4 et UC10)</a:t>
            </a:r>
            <a:endParaRPr lang="fr-FR" sz="3600" dirty="0">
              <a:latin typeface="Arial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76375" y="6308725"/>
            <a:ext cx="6400800" cy="407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2000" i="1" dirty="0">
                <a:latin typeface="Arial" charset="0"/>
              </a:rPr>
              <a:t>Organisé par le CoDep 92</a:t>
            </a:r>
          </a:p>
        </p:txBody>
      </p:sp>
      <p:sp>
        <p:nvSpPr>
          <p:cNvPr id="14340" name="ZoneTexte 4"/>
          <p:cNvSpPr txBox="1">
            <a:spLocks noChangeArrowheads="1"/>
          </p:cNvSpPr>
          <p:nvPr/>
        </p:nvSpPr>
        <p:spPr bwMode="auto">
          <a:xfrm>
            <a:off x="0" y="-26988"/>
            <a:ext cx="1854995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1000" b="1" i="1" u="sng" dirty="0">
                <a:cs typeface="Arial" charset="0"/>
              </a:rPr>
              <a:t>Version originale :</a:t>
            </a:r>
          </a:p>
          <a:p>
            <a:pPr eaLnBrk="1" hangingPunct="1"/>
            <a:r>
              <a:rPr lang="fr-FR" sz="1000" i="1" dirty="0">
                <a:cs typeface="Arial" charset="0"/>
              </a:rPr>
              <a:t>DUSSARAT Lucien / IR</a:t>
            </a:r>
          </a:p>
          <a:p>
            <a:pPr eaLnBrk="1" hangingPunct="1"/>
            <a:r>
              <a:rPr lang="fr-FR" sz="1000" b="1" i="1" u="sng" dirty="0">
                <a:cs typeface="Arial" charset="0"/>
              </a:rPr>
              <a:t>Version 2012 :</a:t>
            </a:r>
          </a:p>
          <a:p>
            <a:pPr eaLnBrk="1" hangingPunct="1"/>
            <a:r>
              <a:rPr lang="fr-FR" sz="1000" i="1" dirty="0">
                <a:cs typeface="Arial" charset="0"/>
              </a:rPr>
              <a:t>TRAMOY Fabien / IR</a:t>
            </a:r>
          </a:p>
          <a:p>
            <a:pPr eaLnBrk="1" hangingPunct="1"/>
            <a:r>
              <a:rPr lang="fr-FR" sz="1000" i="1" dirty="0">
                <a:cs typeface="Arial" charset="0"/>
              </a:rPr>
              <a:t>FRANCOIS Jean-Brice / MF2</a:t>
            </a:r>
          </a:p>
          <a:p>
            <a:pPr eaLnBrk="1" hangingPunct="1"/>
            <a:r>
              <a:rPr lang="fr-FR" sz="1000" b="1" i="1" u="sng" dirty="0">
                <a:cs typeface="Arial" charset="0"/>
              </a:rPr>
              <a:t>Version 2014 :</a:t>
            </a:r>
          </a:p>
          <a:p>
            <a:pPr eaLnBrk="1" hangingPunct="1"/>
            <a:r>
              <a:rPr lang="fr-FR" sz="1000" i="1" dirty="0">
                <a:cs typeface="Arial" charset="0"/>
              </a:rPr>
              <a:t>MELESSE Arnaud / MF2</a:t>
            </a:r>
          </a:p>
          <a:p>
            <a:pPr eaLnBrk="1" hangingPunct="1"/>
            <a:r>
              <a:rPr lang="fr-FR" sz="1000" b="1" i="1" u="sng" dirty="0">
                <a:cs typeface="Arial" charset="0"/>
              </a:rPr>
              <a:t>Version 2015 :</a:t>
            </a:r>
          </a:p>
          <a:p>
            <a:pPr eaLnBrk="1" hangingPunct="1"/>
            <a:r>
              <a:rPr lang="fr-FR" sz="1000" i="1" dirty="0">
                <a:cs typeface="Arial" charset="0"/>
              </a:rPr>
              <a:t>LEROY Pierre / IRS</a:t>
            </a:r>
          </a:p>
          <a:p>
            <a:pPr eaLnBrk="1" hangingPunct="1"/>
            <a:r>
              <a:rPr lang="fr-FR" sz="1000" b="1" i="1" u="sng" dirty="0">
                <a:cs typeface="Arial" charset="0"/>
              </a:rPr>
              <a:t>Version 2016 :</a:t>
            </a:r>
          </a:p>
          <a:p>
            <a:pPr eaLnBrk="1" hangingPunct="1"/>
            <a:r>
              <a:rPr lang="fr-FR" sz="1000" i="1" dirty="0">
                <a:cs typeface="Arial" charset="0"/>
              </a:rPr>
              <a:t>FRANCOIS Jean-Brice / MF2</a:t>
            </a:r>
          </a:p>
          <a:p>
            <a:pPr eaLnBrk="1" hangingPunct="1"/>
            <a:r>
              <a:rPr lang="fr-FR" sz="1000" i="1" dirty="0">
                <a:cs typeface="Arial" charset="0"/>
              </a:rPr>
              <a:t>PAUGET Frederic / MF2</a:t>
            </a:r>
          </a:p>
          <a:p>
            <a:pPr eaLnBrk="1" hangingPunct="1"/>
            <a:r>
              <a:rPr lang="fr-FR" sz="1000" i="1" dirty="0">
                <a:cs typeface="Arial" charset="0"/>
              </a:rPr>
              <a:t>Version 2018 : </a:t>
            </a:r>
          </a:p>
          <a:p>
            <a:pPr eaLnBrk="1" hangingPunct="1"/>
            <a:r>
              <a:rPr lang="fr-FR" sz="1000" i="1" dirty="0">
                <a:cs typeface="Arial" charset="0"/>
              </a:rPr>
              <a:t>COMONT Héloïse / MF2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F1790EE-AB51-A141-BD4C-F5DFBF25BE6A}" type="slidenum">
              <a:rPr lang="fr-FR" sz="1400"/>
              <a:pPr eaLnBrk="1" hangingPunct="1"/>
              <a:t>10</a:t>
            </a:fld>
            <a:endParaRPr lang="fr-FR" sz="1400" dirty="0"/>
          </a:p>
        </p:txBody>
      </p:sp>
      <p:pic>
        <p:nvPicPr>
          <p:cNvPr id="10" name="Image 9" descr="La progression des plongeurs air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913" y="-104950"/>
            <a:ext cx="5972175" cy="69183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itre 1"/>
          <p:cNvSpPr txBox="1">
            <a:spLocks/>
          </p:cNvSpPr>
          <p:nvPr/>
        </p:nvSpPr>
        <p:spPr bwMode="auto">
          <a:xfrm rot="16200000">
            <a:off x="-2935211" y="2951189"/>
            <a:ext cx="6858000" cy="955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fr-FR" sz="3600" b="1" dirty="0">
                <a:latin typeface="Arial" charset="0"/>
              </a:rPr>
              <a:t>La transversalité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latin typeface="Arial" charset="0"/>
              </a:rPr>
              <a:t>La transversalité</a:t>
            </a:r>
          </a:p>
        </p:txBody>
      </p:sp>
      <p:graphicFrame>
        <p:nvGraphicFramePr>
          <p:cNvPr id="13" name="Espace réservé du contenu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9725023"/>
              </p:ext>
            </p:extLst>
          </p:nvPr>
        </p:nvGraphicFramePr>
        <p:xfrm>
          <a:off x="0" y="1268413"/>
          <a:ext cx="9108504" cy="4546093"/>
        </p:xfrm>
        <a:graphic>
          <a:graphicData uri="http://schemas.openxmlformats.org/drawingml/2006/table">
            <a:tbl>
              <a:tblPr/>
              <a:tblGrid>
                <a:gridCol w="899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Niveau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N1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PA20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PE40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N2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PA40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N3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Objectif général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20 m + GP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20 m auto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40 m + GP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20 m auto</a:t>
                      </a:r>
                      <a:b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40 m +GP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40 m auto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40 m auto (-DP)</a:t>
                      </a:r>
                      <a:br>
                        <a:rPr kumimoji="0" lang="it-IT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it-IT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60 m auto (+DP)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3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Profil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s’équiper, s’immerger, s’équilibrer, évoluer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lui-même les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aider équipier en attente GP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 aide GP/équipier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 appliquer consignes GP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auto : s’équiper, s’immerger, s’équilibrer, évoluer, s’orienter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</a:t>
                      </a: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même les 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recevoir/fournir aide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appliquer consignes DP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s’équiper, s’immerger, s’équilibrer, évoluer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lui-même les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aider équipier en attente GP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 aide GP/équipier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appliquer consignes GP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auto : s’équiper, s’immerger, s’équilibrer, évoluer, s’orienter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lui-même les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aider équipier attente GP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intervenir  sur un équipier en difficulté́ (auto)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 aide GP/équipier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appliquer consignes GP/DP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 • auto: s’équiper, s’immerger, s’équilibrer, évoluer, s’orienter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lui-même les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recevoir/fournir aide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appliquer consignes DP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auto : s’équiper, s’immerger, s’équilibrer, évoluer, s’orienter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lui-même les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recevoir/fournir aide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appliquer consignes DP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choisir un site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43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Compétences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 : EQUIPEMENT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 : EVOLUER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 : EVOLUER EN PALANQUEE GUIDEE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kumimoji="0" lang="fr-FR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C6: PARTICIPER A LA SECURITE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 : ENVIRONNEMENT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 : CONNAISSANCES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C4 : PLANIFIER ET ORGANISER LA PLONGEE EN AUTONOMIE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C5 : MAITRISER, ADAPTER L’EVOLUTION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C6 : PARTICIPER A LA SECURITE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C7 : ENVIRONNEMENT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C8 : CONNAISSANCES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C1 : EQUIPEMENT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C2 : EVOLUER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C3 : EVOLUER EN PALANQUEE GUIDEE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C6 : PARTICIPER A LA SECURITE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C7 : ENVIRONNEMENT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C8 : CONNAISSANCES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 : EQUIPEMENT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 : EVOLUER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 : EVOLUER EN PALANQUEE GUIDEE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C4 : PLANIFIER ET ORGANISER LA PLONGEE EN AUTONOMIE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C5 : MAITRISER, ADAPTER L’EVOLUTION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EN IMMERSION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 : PARTICIPER A LA SECURITE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DES EQUIPIERS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 : ENVIRONNEMENT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 : CONNAISSANCES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C4 : PLANIFIER ET ORGANISER LA PLONGEE EN AUTONOMIE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C5 : MAITRISER, ADAPTER L’EVOLUTION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C6 : PARTICIPER A LA SECURITE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C7 : ENVIRONNEMENT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C8 : CONNAISSANCES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C4 : PLANIFIER ET ORGANISER LA PLONGEE EN AUTONOMIE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C5 : MAITRISER, ADAPTER L’EVOLUTION EN IMMERSION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 : PARTICIPER A LA SECURITE DES EQUIPIERS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 : ENVIRONNEMENT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 : CONNAISSANCES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C9 : CHOISIR UN SITE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0" y="6550168"/>
            <a:ext cx="2852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>
                <a:solidFill>
                  <a:schemeClr val="bg2">
                    <a:lumMod val="75000"/>
                  </a:schemeClr>
                </a:solidFill>
              </a:rPr>
              <a:t>NB : n’apparaissent pas les PA12 et PE60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latin typeface="Arial" charset="0"/>
              </a:rPr>
              <a:t>La transversalité</a:t>
            </a:r>
          </a:p>
        </p:txBody>
      </p:sp>
      <p:graphicFrame>
        <p:nvGraphicFramePr>
          <p:cNvPr id="13" name="Espace réservé du contenu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2339390"/>
              </p:ext>
            </p:extLst>
          </p:nvPr>
        </p:nvGraphicFramePr>
        <p:xfrm>
          <a:off x="0" y="1268413"/>
          <a:ext cx="9108504" cy="4546093"/>
        </p:xfrm>
        <a:graphic>
          <a:graphicData uri="http://schemas.openxmlformats.org/drawingml/2006/table">
            <a:tbl>
              <a:tblPr/>
              <a:tblGrid>
                <a:gridCol w="8995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Niveau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N1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PA20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PE40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N2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PA40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N3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ADD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4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Objectif général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20 m + GP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20 m auto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40 m + GP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20 m auto</a:t>
                      </a:r>
                      <a:b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40 m +GP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40 m auto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40 m auto (-DP)</a:t>
                      </a:r>
                      <a:br>
                        <a:rPr kumimoji="0" lang="it-IT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it-IT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60 m auto (+DP)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63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Profil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s’équiper, s’immerger, s’équilibrer, évoluer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lui-même les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aider équipier en attente GP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 aide GP/équipier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 appliquer consignes GP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auto : s’équiper, s’immerger, s’équilibrer, évoluer, s’orienter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</a:t>
                      </a: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même les 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recevoir/fournir aide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appliquer consignes DP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s’équiper, s’immerger, s’équilibrer, évoluer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lui-même les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aider équipier en attente GP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 aide GP/équipier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appliquer consignes GP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auto : s’équiper, s’immerger, s’équilibrer, évoluer, s’orienter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lui-même les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aider équipier attente GP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intervenir  sur un équipier en difficulté́ (auto)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 aide GP/équipier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appliquer consignes GP/DP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 • auto: s’équiper, s’immerger, s’équilibrer, évoluer, s’orienter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lui-même les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recevoir/fournir aide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appliquer consignes DP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auto : s’équiper, s’immerger, s’équilibrer, évoluer, s’orienter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prévenir pour lui-même les incidents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recevoir/fournir aide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appliquer consignes DP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• choisir un site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43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Compétences</a:t>
                      </a:r>
                    </a:p>
                  </a:txBody>
                  <a:tcPr marL="36000" marR="36000" marT="468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 : EQUIPEMENT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 : EVOLUER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 : EVOLUER EN PALANQUEE GUIDEE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kumimoji="0" lang="fr-FR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C6: PARTICIPER A LA SECURITE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 : ENVIRONNEMENT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 : CONNAISSANCES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C4 : PLANIFIER ET ORGANISER LA PLONGEE EN AUTONOMIE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C5 : MAITRISER, ADAPTER L’EVOLUTION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C6 : PARTICIPER A LA SECURITE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C7 : ENVIRONNEMENT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C8 : CONNAISSANCES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C1 : EQUIPEMENT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C2 : EVOLUER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C3 : EVOLUER EN PALANQUEE GUIDEE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C6 : PARTICIPER A LA SECURITE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C7 : ENVIRONNEMENT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C8 : CONNAISSANCES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 : EQUIPEMENT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 : EVOLUER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 : EVOLUER EN PALANQUEE GUIDEE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C4 : PLANIFIER ET ORGANISER LA PLONGEE EN AUTONOMIE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C5 : MAITRISER, ADAPTER L’EVOLUTION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EN IMMERSION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 : PARTICIPER A LA SECURITE</a:t>
                      </a:r>
                      <a:r>
                        <a:rPr lang="fr-FR" sz="9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DES EQUIPIERS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 : ENVIRONNEMENT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 : CONNAISSANCES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C4 : PLANIFIER ET ORGANISER LA PLONGEE EN AUTONOMIE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C5 : MAITRISER, ADAPTER L’EVOLUTION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C6 : PARTICIPER A LA SECURITE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C7 : ENVIRONNEMENT</a:t>
                      </a:r>
                      <a:b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</a:br>
                      <a:r>
                        <a:rPr kumimoji="0" lang="fr-FR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Arial" charset="0"/>
                        </a:rPr>
                        <a:t>C8 : CONNAISSANCES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C4 : PLANIFIER ET ORGANISER LA PLONGEE EN AUTONOMIE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C5 : MAITRISER, ADAPTER L’EVOLUTION EN IMMERSION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 : PARTICIPER A LA SECURITE DES EQUIPIERS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 : ENVIRONNEMENT</a:t>
                      </a:r>
                      <a:b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 : CONNAISSANCES</a:t>
                      </a:r>
                    </a:p>
                    <a:p>
                      <a:pPr algn="l" fontAlgn="t"/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C9 : CHOISIR UN SITE</a:t>
                      </a:r>
                    </a:p>
                  </a:txBody>
                  <a:tcPr marL="36000" marR="36000" marT="4680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0" y="6550168"/>
            <a:ext cx="2852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>
                <a:solidFill>
                  <a:schemeClr val="bg2">
                    <a:lumMod val="75000"/>
                  </a:schemeClr>
                </a:solidFill>
              </a:rPr>
              <a:t>NB : n’apparaissent pas les PA12 et PE60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0F4901B-D718-4A4E-ACCA-1B2EBB732DDC}"/>
              </a:ext>
            </a:extLst>
          </p:cNvPr>
          <p:cNvSpPr/>
          <p:nvPr/>
        </p:nvSpPr>
        <p:spPr>
          <a:xfrm>
            <a:off x="827584" y="3933056"/>
            <a:ext cx="5328592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9C8159E-85B3-4DE8-86FD-DDE88BA9AB64}"/>
              </a:ext>
            </a:extLst>
          </p:cNvPr>
          <p:cNvSpPr/>
          <p:nvPr/>
        </p:nvSpPr>
        <p:spPr>
          <a:xfrm>
            <a:off x="1979712" y="4509120"/>
            <a:ext cx="7128792" cy="57606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15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latin typeface="Arial" charset="0"/>
              </a:rPr>
              <a:t>La transversalité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extLst/>
        </p:spPr>
        <p:txBody>
          <a:bodyPr>
            <a:normAutofit fontScale="77500" lnSpcReduction="20000"/>
          </a:bodyPr>
          <a:lstStyle/>
          <a:p>
            <a:pPr marL="0" indent="0">
              <a:buFontTx/>
              <a:buNone/>
              <a:defRPr/>
            </a:pPr>
            <a:r>
              <a:rPr lang="fr-FR" dirty="0"/>
              <a:t> • Il y a donc des compétences de </a:t>
            </a:r>
            <a:r>
              <a:rPr lang="fr-FR" u="sng" dirty="0"/>
              <a:t>plongeur encadré</a:t>
            </a:r>
            <a:r>
              <a:rPr lang="fr-FR" dirty="0"/>
              <a:t> ou de </a:t>
            </a:r>
            <a:r>
              <a:rPr lang="fr-FR" u="sng" dirty="0"/>
              <a:t>plongeur autonome</a:t>
            </a:r>
            <a:endParaRPr lang="fr-FR" dirty="0"/>
          </a:p>
          <a:p>
            <a:pPr marL="0" indent="0">
              <a:buFontTx/>
              <a:buNone/>
              <a:defRPr/>
            </a:pPr>
            <a:endParaRPr lang="fr-FR" dirty="0"/>
          </a:p>
          <a:p>
            <a:pPr>
              <a:defRPr/>
            </a:pPr>
            <a:r>
              <a:rPr lang="fr-FR" dirty="0"/>
              <a:t>La différence se situe dans le </a:t>
            </a:r>
            <a:r>
              <a:rPr lang="fr-FR" b="1" i="1" dirty="0"/>
              <a:t>contexte</a:t>
            </a:r>
            <a:r>
              <a:rPr lang="fr-FR" dirty="0"/>
              <a:t> de réalisation, défini par les </a:t>
            </a:r>
            <a:r>
              <a:rPr lang="fr-FR" b="1" i="1" dirty="0"/>
              <a:t>prérogatives</a:t>
            </a:r>
          </a:p>
          <a:p>
            <a:pPr marL="0" indent="0">
              <a:buFontTx/>
              <a:buNone/>
              <a:defRPr/>
            </a:pPr>
            <a:endParaRPr lang="fr-FR" dirty="0"/>
          </a:p>
          <a:p>
            <a:pPr marL="0" indent="0">
              <a:buFontTx/>
              <a:buNone/>
              <a:defRPr/>
            </a:pPr>
            <a:endParaRPr lang="fr-FR" dirty="0"/>
          </a:p>
          <a:p>
            <a:pPr marL="0" indent="0">
              <a:buFontTx/>
              <a:buNone/>
              <a:defRPr/>
            </a:pPr>
            <a:endParaRPr lang="fr-FR" dirty="0"/>
          </a:p>
          <a:p>
            <a:pPr marL="0" indent="0" algn="ctr">
              <a:buFontTx/>
              <a:buNone/>
              <a:defRPr/>
            </a:pPr>
            <a:r>
              <a:rPr lang="fr-FR" b="1" u="sng" dirty="0"/>
              <a:t>Questions </a:t>
            </a:r>
          </a:p>
          <a:p>
            <a:pPr marL="0" indent="0" algn="ctr">
              <a:buFontTx/>
              <a:buNone/>
              <a:defRPr/>
            </a:pPr>
            <a:r>
              <a:rPr lang="fr-FR" b="1" dirty="0"/>
              <a:t>Comment délimiter l’enseignement ?</a:t>
            </a:r>
          </a:p>
          <a:p>
            <a:pPr marL="0" indent="0" algn="ctr">
              <a:buFontTx/>
              <a:buNone/>
              <a:defRPr/>
            </a:pPr>
            <a:r>
              <a:rPr lang="fr-FR" b="1" dirty="0"/>
              <a:t>Qu’attendre de l’élève ?</a:t>
            </a:r>
          </a:p>
          <a:p>
            <a:pPr marL="0" indent="0" algn="ctr">
              <a:buFontTx/>
              <a:buNone/>
              <a:defRPr/>
            </a:pPr>
            <a:r>
              <a:rPr lang="fr-FR" b="1" dirty="0"/>
              <a:t>Comment l’évaluer ?</a:t>
            </a:r>
          </a:p>
          <a:p>
            <a:pPr>
              <a:defRPr/>
            </a:pPr>
            <a:endParaRPr lang="fr-FR" b="1" dirty="0"/>
          </a:p>
          <a:p>
            <a:pPr>
              <a:defRPr/>
            </a:pPr>
            <a:endParaRPr lang="fr-FR" dirty="0"/>
          </a:p>
          <a:p>
            <a:pPr lvl="1">
              <a:defRPr/>
            </a:pPr>
            <a:endParaRPr lang="fr-FR" dirty="0"/>
          </a:p>
        </p:txBody>
      </p:sp>
      <p:sp>
        <p:nvSpPr>
          <p:cNvPr id="2150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2CE29DC-5742-D94C-B8C9-5E251081D975}" type="slidenum">
              <a:rPr lang="fr-FR" sz="1400"/>
              <a:pPr eaLnBrk="1" hangingPunct="1"/>
              <a:t>13</a:t>
            </a:fld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b="1" dirty="0">
                <a:latin typeface="Arial" charset="0"/>
              </a:rPr>
              <a:t>La transversalité : ateliers</a:t>
            </a:r>
          </a:p>
        </p:txBody>
      </p:sp>
      <p:sp>
        <p:nvSpPr>
          <p:cNvPr id="23555" name="Espace réservé du contenu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71500" indent="-514350">
              <a:lnSpc>
                <a:spcPct val="120000"/>
              </a:lnSpc>
              <a:buFontTx/>
              <a:buAutoNum type="arabicPeriod"/>
            </a:pPr>
            <a:r>
              <a:rPr lang="fr-FR" b="1" u="sng" dirty="0">
                <a:latin typeface="Arial" charset="0"/>
              </a:rPr>
              <a:t>Pratique</a:t>
            </a:r>
          </a:p>
          <a:p>
            <a:pPr marL="571500" indent="-514350">
              <a:lnSpc>
                <a:spcPct val="120000"/>
              </a:lnSpc>
              <a:buFontTx/>
              <a:buNone/>
            </a:pPr>
            <a:r>
              <a:rPr lang="fr-FR" dirty="0">
                <a:latin typeface="Arial" charset="0"/>
              </a:rPr>
              <a:t>« Éliminer l’eau du masque » : évaluation finale pour le N1, N2, PE40. Quel atelier, quels critères d’évaluation ?</a:t>
            </a:r>
          </a:p>
          <a:p>
            <a:pPr marL="571500" indent="-514350">
              <a:lnSpc>
                <a:spcPct val="120000"/>
              </a:lnSpc>
              <a:buFontTx/>
              <a:buNone/>
            </a:pPr>
            <a:endParaRPr lang="fr-FR" dirty="0">
              <a:latin typeface="Arial" charset="0"/>
            </a:endParaRPr>
          </a:p>
          <a:p>
            <a:pPr marL="571500" indent="-514350">
              <a:lnSpc>
                <a:spcPct val="120000"/>
              </a:lnSpc>
              <a:buFontTx/>
              <a:buAutoNum type="arabicPeriod" startAt="2"/>
            </a:pPr>
            <a:r>
              <a:rPr lang="fr-FR" b="1" dirty="0">
                <a:latin typeface="Arial" charset="0"/>
              </a:rPr>
              <a:t> </a:t>
            </a:r>
            <a:r>
              <a:rPr lang="fr-FR" b="1" u="sng" dirty="0">
                <a:latin typeface="Arial" charset="0"/>
              </a:rPr>
              <a:t>Théorie</a:t>
            </a:r>
            <a:r>
              <a:rPr lang="fr-FR" b="1" dirty="0">
                <a:latin typeface="Arial" charset="0"/>
              </a:rPr>
              <a:t>	</a:t>
            </a:r>
          </a:p>
          <a:p>
            <a:pPr marL="571500" indent="-514350">
              <a:lnSpc>
                <a:spcPct val="120000"/>
              </a:lnSpc>
              <a:buFontTx/>
              <a:buNone/>
            </a:pPr>
            <a:r>
              <a:rPr lang="fr-FR" dirty="0">
                <a:latin typeface="Arial" charset="0"/>
              </a:rPr>
              <a:t>« Compressibilité des gaz » : combien de séances, quelles durées, comment évaluer pour le N1, N2, PE40 ?</a:t>
            </a:r>
          </a:p>
          <a:p>
            <a:pPr marL="571500" indent="-514350">
              <a:lnSpc>
                <a:spcPct val="120000"/>
              </a:lnSpc>
              <a:buFontTx/>
              <a:buNone/>
            </a:pPr>
            <a:endParaRPr lang="fr-FR" dirty="0">
              <a:latin typeface="Arial" charset="0"/>
            </a:endParaRPr>
          </a:p>
          <a:p>
            <a:pPr marL="571500" indent="-514350">
              <a:lnSpc>
                <a:spcPct val="120000"/>
              </a:lnSpc>
              <a:buFontTx/>
              <a:buNone/>
            </a:pPr>
            <a:r>
              <a:rPr lang="fr-FR" dirty="0">
                <a:latin typeface="Arial" charset="0"/>
              </a:rPr>
              <a:t> </a:t>
            </a:r>
          </a:p>
          <a:p>
            <a:pPr marL="571500" indent="-514350">
              <a:lnSpc>
                <a:spcPct val="120000"/>
              </a:lnSpc>
              <a:buFontTx/>
              <a:buNone/>
            </a:pPr>
            <a:endParaRPr lang="fr-FR" dirty="0">
              <a:latin typeface="Arial" charset="0"/>
            </a:endParaRPr>
          </a:p>
        </p:txBody>
      </p:sp>
      <p:sp>
        <p:nvSpPr>
          <p:cNvPr id="2355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1762D3B-6DC9-7248-A57B-7EF98B1EC544}" type="slidenum">
              <a:rPr lang="fr-FR" sz="1400"/>
              <a:pPr eaLnBrk="1" hangingPunct="1"/>
              <a:t>14</a:t>
            </a:fld>
            <a:endParaRPr lang="fr-FR" sz="1400" dirty="0"/>
          </a:p>
        </p:txBody>
      </p:sp>
      <p:sp>
        <p:nvSpPr>
          <p:cNvPr id="3" name="ZoneTexte 2"/>
          <p:cNvSpPr txBox="1"/>
          <p:nvPr/>
        </p:nvSpPr>
        <p:spPr>
          <a:xfrm>
            <a:off x="2171920" y="5373216"/>
            <a:ext cx="4800162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fr-FR" sz="3200" b="1" spc="50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Préparation</a:t>
            </a:r>
            <a:r>
              <a:rPr lang="fr-FR" sz="2800" b="1" spc="50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: 20’</a:t>
            </a:r>
          </a:p>
          <a:p>
            <a:pPr algn="ctr">
              <a:defRPr/>
            </a:pPr>
            <a:r>
              <a:rPr lang="fr-FR" sz="2800" b="1" spc="50" dirty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Restitution : 5’ par groupe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060575"/>
            <a:ext cx="8496300" cy="3528665"/>
          </a:xfrm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fr-FR" sz="2800" b="1" u="sng" dirty="0">
                <a:latin typeface="Arial" charset="0"/>
              </a:rPr>
              <a:t>Thème 1 :</a:t>
            </a:r>
            <a:br>
              <a:rPr lang="fr-FR" sz="2800" b="1" u="sng" dirty="0">
                <a:latin typeface="Arial" charset="0"/>
              </a:rPr>
            </a:br>
            <a:r>
              <a:rPr lang="fr-FR" sz="2800" dirty="0">
                <a:latin typeface="Arial" charset="0"/>
              </a:rPr>
              <a:t> N2 - Perfectionnement panne d'air avec 2 élèves ou plus		ok</a:t>
            </a:r>
          </a:p>
          <a:p>
            <a:pPr marL="0" indent="0" eaLnBrk="1" hangingPunct="1">
              <a:buFontTx/>
              <a:buNone/>
            </a:pPr>
            <a:r>
              <a:rPr lang="fr-FR" sz="2800" dirty="0">
                <a:latin typeface="Arial" charset="0"/>
              </a:rPr>
              <a:t>	</a:t>
            </a:r>
          </a:p>
          <a:p>
            <a:pPr marL="0" indent="0" eaLnBrk="1" hangingPunct="1">
              <a:buFontTx/>
              <a:buNone/>
            </a:pPr>
            <a:r>
              <a:rPr lang="fr-FR" sz="2800" b="1" u="sng" dirty="0">
                <a:latin typeface="Arial" charset="0"/>
              </a:rPr>
              <a:t>Thème 2 : </a:t>
            </a:r>
          </a:p>
          <a:p>
            <a:pPr marL="0" indent="0" eaLnBrk="1" hangingPunct="1">
              <a:buFontTx/>
              <a:buNone/>
            </a:pPr>
            <a:r>
              <a:rPr lang="fr-FR" sz="2800" dirty="0">
                <a:latin typeface="Arial" charset="0"/>
              </a:rPr>
              <a:t> N2 - Perfectionnement Assistance Gilet avec 2 élèves</a:t>
            </a:r>
          </a:p>
        </p:txBody>
      </p:sp>
      <p:sp>
        <p:nvSpPr>
          <p:cNvPr id="24578" name="ZoneTexte 1"/>
          <p:cNvSpPr txBox="1">
            <a:spLocks noChangeArrowheads="1"/>
          </p:cNvSpPr>
          <p:nvPr/>
        </p:nvSpPr>
        <p:spPr bwMode="auto">
          <a:xfrm>
            <a:off x="250825" y="5876925"/>
            <a:ext cx="851535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sz="2000" i="1" dirty="0">
                <a:cs typeface="Arial" charset="0"/>
              </a:rPr>
              <a:t>Vous disposez de 30 minutes, pour préparer ces deux thèmes.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7416800" cy="1439862"/>
          </a:xfrm>
          <a:solidFill>
            <a:srgbClr val="FF0000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fr-FR" sz="4000" b="1" u="sng" dirty="0">
                <a:latin typeface="Arial" charset="0"/>
              </a:rPr>
              <a:t>Exercices</a:t>
            </a:r>
            <a:br>
              <a:rPr lang="fr-FR" sz="4000" b="1" u="sng" dirty="0">
                <a:latin typeface="Arial" charset="0"/>
              </a:rPr>
            </a:br>
            <a:r>
              <a:rPr lang="fr-FR" sz="4000" b="1" u="sng" dirty="0">
                <a:latin typeface="Arial" charset="0"/>
              </a:rPr>
              <a:t>PEDAGOGIE PRATIQUE</a:t>
            </a:r>
          </a:p>
        </p:txBody>
      </p:sp>
    </p:spTree>
  </p:cSld>
  <p:clrMapOvr>
    <a:masterClrMapping/>
  </p:clrMapOvr>
  <p:transition spd="slow">
    <p:check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Arial" charset="0"/>
              </a:rPr>
              <a:t>Débriefing</a:t>
            </a:r>
          </a:p>
        </p:txBody>
      </p:sp>
      <p:sp>
        <p:nvSpPr>
          <p:cNvPr id="25602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latin typeface="Arial" charset="0"/>
              </a:rPr>
              <a:t>Tour  de table</a:t>
            </a:r>
          </a:p>
          <a:p>
            <a:endParaRPr lang="fr-FR" dirty="0">
              <a:latin typeface="Arial" charset="0"/>
            </a:endParaRPr>
          </a:p>
          <a:p>
            <a:r>
              <a:rPr lang="fr-FR" dirty="0">
                <a:latin typeface="Arial" charset="0"/>
              </a:rPr>
              <a:t>Documents administratifs</a:t>
            </a:r>
          </a:p>
          <a:p>
            <a:pPr lvl="1"/>
            <a:r>
              <a:rPr lang="fr-FR" dirty="0">
                <a:latin typeface="Arial" charset="0"/>
                <a:cs typeface="Arial" charset="0"/>
              </a:rPr>
              <a:t>Carnet </a:t>
            </a:r>
            <a:r>
              <a:rPr lang="fr-FR" dirty="0" err="1">
                <a:latin typeface="Arial" charset="0"/>
                <a:cs typeface="Arial" charset="0"/>
              </a:rPr>
              <a:t>péda</a:t>
            </a:r>
            <a:r>
              <a:rPr lang="fr-FR" dirty="0">
                <a:latin typeface="Arial" charset="0"/>
                <a:cs typeface="Arial" charset="0"/>
              </a:rPr>
              <a:t> Initiateur</a:t>
            </a:r>
          </a:p>
          <a:p>
            <a:pPr lvl="1"/>
            <a:r>
              <a:rPr lang="fr-FR" dirty="0">
                <a:latin typeface="Arial" charset="0"/>
                <a:cs typeface="Arial" charset="0"/>
              </a:rPr>
              <a:t>Carnet péda stagiaire MF2</a:t>
            </a:r>
          </a:p>
          <a:p>
            <a:r>
              <a:rPr lang="fr-FR" dirty="0">
                <a:latin typeface="Arial" charset="0"/>
              </a:rPr>
              <a:t>Questionnaire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2560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A85B2DE-1890-8F4E-9C71-C6A96AE02F94}" type="slidenum">
              <a:rPr lang="fr-FR" sz="1400">
                <a:cs typeface="Arial" charset="0"/>
              </a:rPr>
              <a:pPr eaLnBrk="1" hangingPunct="1"/>
              <a:t>16</a:t>
            </a:fld>
            <a:endParaRPr lang="fr-FR" sz="1400" dirty="0">
              <a:cs typeface="Arial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latin typeface="Arial" charset="0"/>
              </a:rPr>
              <a:t>Le Mot de la fin</a:t>
            </a:r>
          </a:p>
        </p:txBody>
      </p:sp>
      <p:sp>
        <p:nvSpPr>
          <p:cNvPr id="26626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latin typeface="Arial" charset="0"/>
              </a:rPr>
              <a:t>Merci à tous les moniteurs qui ont participé à cette formation.</a:t>
            </a:r>
          </a:p>
          <a:p>
            <a:r>
              <a:rPr lang="fr-FR" dirty="0">
                <a:latin typeface="Arial" charset="0"/>
              </a:rPr>
              <a:t>Merci à tous les stagiaires pour leur participation.</a:t>
            </a:r>
          </a:p>
          <a:p>
            <a:r>
              <a:rPr lang="fr-FR" dirty="0">
                <a:latin typeface="Arial" charset="0"/>
              </a:rPr>
              <a:t>Merci au CODEP pour l’organisation, les moyens.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Le GC4 avec le CoDep 92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Version V0.5   DUSSARAT Lucien</a:t>
            </a:r>
          </a:p>
        </p:txBody>
      </p:sp>
      <p:sp>
        <p:nvSpPr>
          <p:cNvPr id="2662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48DD0DC-F091-224B-9B1D-E4969CC24985}" type="slidenum">
              <a:rPr lang="fr-FR" sz="1400">
                <a:cs typeface="Arial" charset="0"/>
              </a:rPr>
              <a:pPr eaLnBrk="1" hangingPunct="1"/>
              <a:t>17</a:t>
            </a:fld>
            <a:endParaRPr lang="fr-FR" sz="1400" dirty="0"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116632"/>
            <a:ext cx="8229600" cy="850106"/>
          </a:xfrm>
          <a:ln>
            <a:miter lim="800000"/>
            <a:headEnd/>
            <a:tailEnd/>
          </a:ln>
          <a:extLst/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fr-FR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Présentation de la formation</a:t>
            </a:r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989244"/>
              </p:ext>
            </p:extLst>
          </p:nvPr>
        </p:nvGraphicFramePr>
        <p:xfrm>
          <a:off x="179388" y="1557338"/>
          <a:ext cx="8856662" cy="5224462"/>
        </p:xfrm>
        <a:graphic>
          <a:graphicData uri="http://schemas.openxmlformats.org/drawingml/2006/table">
            <a:tbl>
              <a:tblPr/>
              <a:tblGrid>
                <a:gridCol w="1931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0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63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7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37" marR="91437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SAMEDI</a:t>
                      </a:r>
                    </a:p>
                  </a:txBody>
                  <a:tcPr marL="91437" marR="91437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DIMANCHE</a:t>
                      </a:r>
                    </a:p>
                  </a:txBody>
                  <a:tcPr marL="91437" marR="91437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06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MATIN</a:t>
                      </a:r>
                    </a:p>
                  </a:txBody>
                  <a:tcPr marL="91437" marR="91437" marT="45725" marB="45725" anchor="ctr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226D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ü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Accueil + Présentation du stage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ü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Evaluation diagnostique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ü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L’enseignement dans la zone 0 – 20 m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q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Atelier pédagogie pratique en salle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q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Application dans la fosse</a:t>
                      </a:r>
                    </a:p>
                  </a:txBody>
                  <a:tcPr marL="91437" marR="91437" marT="45725" marB="45725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226D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ü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Transmission des connaissances théoriques ;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q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Atelier pédagogie théorique en salle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q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Atelier pédagogie pratique en salle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q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Application dans la fosse</a:t>
                      </a:r>
                    </a:p>
                  </a:txBody>
                  <a:tcPr marL="91437" marR="91437" marT="45725" marB="45725" horzOverflow="overflow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22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783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REPAS</a:t>
                      </a:r>
                    </a:p>
                  </a:txBody>
                  <a:tcPr marL="91437" marR="91437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D2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83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APRES-MIDI</a:t>
                      </a:r>
                    </a:p>
                  </a:txBody>
                  <a:tcPr marL="91437" marR="91437" marT="45725" marB="4572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226D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ü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Rappels de réglementation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None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q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Atelier pédagogie pratique en salle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q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Application dans la fosse</a:t>
                      </a:r>
                    </a:p>
                  </a:txBody>
                  <a:tcPr marL="91437" marR="91437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226D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ü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Travail sur la transversalité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q"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q"/>
                        <a:tabLst/>
                      </a:pPr>
                      <a:endParaRPr kumimoji="0" lang="fr-FR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q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Atelier pédagogie pratique en salle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charset="0"/>
                        <a:buChar char="q"/>
                        <a:tabLst/>
                      </a:pPr>
                      <a:r>
                        <a:rPr kumimoji="0" lang="fr-FR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Application dans la fosse</a:t>
                      </a:r>
                    </a:p>
                  </a:txBody>
                  <a:tcPr marL="91437" marR="91437" marT="45725" marB="4572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222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7343775" cy="865188"/>
          </a:xfrm>
          <a:ln>
            <a:solidFill>
              <a:srgbClr val="262673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z="4000" b="1" u="sng" dirty="0">
                <a:latin typeface="Arial" charset="0"/>
              </a:rPr>
              <a:t>Planning de la journée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468313" y="1557338"/>
            <a:ext cx="8229600" cy="4967287"/>
          </a:xfrm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fr-FR" sz="1900" dirty="0">
                <a:latin typeface="Arial" charset="0"/>
              </a:rPr>
              <a:t>08h30		Cours magistral « Transmission des connaissances » 		Réalisation de cours de pédagogie théorique</a:t>
            </a:r>
          </a:p>
          <a:p>
            <a:pPr marL="0" indent="0" eaLnBrk="1" hangingPunct="1">
              <a:buFontTx/>
              <a:buNone/>
            </a:pPr>
            <a:r>
              <a:rPr lang="fr-FR" sz="1900" dirty="0">
                <a:latin typeface="Arial" charset="0"/>
              </a:rPr>
              <a:t>09h50		Préparation des thèmes de pédagogie pratique</a:t>
            </a:r>
          </a:p>
          <a:p>
            <a:pPr marL="0" indent="0" eaLnBrk="1" hangingPunct="1">
              <a:buFontTx/>
              <a:buNone/>
            </a:pPr>
            <a:r>
              <a:rPr lang="fr-FR" sz="1900" dirty="0">
                <a:latin typeface="Arial" charset="0"/>
              </a:rPr>
              <a:t>10h20		Accès aux vestiaires</a:t>
            </a:r>
          </a:p>
          <a:p>
            <a:pPr marL="0" indent="0" eaLnBrk="1" hangingPunct="1">
              <a:buFontTx/>
              <a:buNone/>
            </a:pPr>
            <a:r>
              <a:rPr lang="fr-FR" sz="1900" dirty="0">
                <a:latin typeface="Arial" charset="0"/>
              </a:rPr>
              <a:t>10h30		Accès au bassin de 20 mètres</a:t>
            </a:r>
          </a:p>
          <a:p>
            <a:pPr marL="0" indent="0" eaLnBrk="1" hangingPunct="1">
              <a:buFontTx/>
              <a:buNone/>
            </a:pPr>
            <a:endParaRPr lang="fr-FR" sz="1900" dirty="0">
              <a:latin typeface="Arial" charset="0"/>
            </a:endParaRPr>
          </a:p>
          <a:p>
            <a:pPr marL="0" indent="0" eaLnBrk="1" hangingPunct="1">
              <a:buFontTx/>
              <a:buNone/>
            </a:pPr>
            <a:r>
              <a:rPr lang="fr-FR" sz="1900" b="1" dirty="0">
                <a:latin typeface="Arial" charset="0"/>
              </a:rPr>
              <a:t>12h00 à 13h00	REPAS</a:t>
            </a:r>
          </a:p>
          <a:p>
            <a:pPr marL="0" indent="0" eaLnBrk="1" hangingPunct="1">
              <a:buFontTx/>
              <a:buNone/>
            </a:pPr>
            <a:endParaRPr lang="fr-FR" sz="1900" dirty="0">
              <a:latin typeface="Arial" charset="0"/>
            </a:endParaRPr>
          </a:p>
          <a:p>
            <a:pPr marL="0" indent="0" eaLnBrk="1" hangingPunct="1">
              <a:buFontTx/>
              <a:buNone/>
            </a:pPr>
            <a:r>
              <a:rPr lang="fr-FR" sz="1900" dirty="0">
                <a:latin typeface="Arial" charset="0"/>
              </a:rPr>
              <a:t>13h15		Travail sur la transversalité</a:t>
            </a:r>
          </a:p>
          <a:p>
            <a:pPr marL="0" indent="0" eaLnBrk="1" hangingPunct="1">
              <a:buFontTx/>
              <a:buNone/>
            </a:pPr>
            <a:r>
              <a:rPr lang="fr-FR" sz="1900" dirty="0">
                <a:latin typeface="Arial" charset="0"/>
              </a:rPr>
              <a:t>14h45		Préparation des thèmes de pédagogie pratique</a:t>
            </a:r>
          </a:p>
          <a:p>
            <a:pPr marL="0" indent="0" eaLnBrk="1" hangingPunct="1">
              <a:buFontTx/>
              <a:buNone/>
            </a:pPr>
            <a:r>
              <a:rPr lang="fr-FR" sz="1900" dirty="0">
                <a:latin typeface="Arial" charset="0"/>
              </a:rPr>
              <a:t>15h20		Accès aux vestiaires</a:t>
            </a:r>
          </a:p>
          <a:p>
            <a:pPr marL="0" indent="0" eaLnBrk="1" hangingPunct="1">
              <a:buFontTx/>
              <a:buNone/>
            </a:pPr>
            <a:r>
              <a:rPr lang="fr-FR" sz="1900" dirty="0">
                <a:latin typeface="Arial" charset="0"/>
              </a:rPr>
              <a:t>15h30		Accès au bassin</a:t>
            </a:r>
          </a:p>
          <a:p>
            <a:pPr marL="0" indent="0" eaLnBrk="1" hangingPunct="1">
              <a:buFontTx/>
              <a:buNone/>
            </a:pPr>
            <a:r>
              <a:rPr lang="fr-FR" sz="1900" dirty="0">
                <a:latin typeface="Arial" charset="0"/>
              </a:rPr>
              <a:t>16h30		Retour en salle pour débriefing</a:t>
            </a:r>
          </a:p>
          <a:p>
            <a:pPr marL="0" indent="0" eaLnBrk="1" hangingPunct="1">
              <a:buFontTx/>
              <a:buNone/>
            </a:pPr>
            <a:r>
              <a:rPr lang="fr-FR" sz="1900" dirty="0">
                <a:latin typeface="Arial" charset="0"/>
              </a:rPr>
              <a:t>17h00		Fin du stage – Bilan - Administratif</a:t>
            </a:r>
          </a:p>
        </p:txBody>
      </p:sp>
    </p:spTree>
  </p:cSld>
  <p:clrMapOvr>
    <a:masterClrMapping/>
  </p:clrMapOvr>
  <p:transition spd="slow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489825" cy="865188"/>
          </a:xfrm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dirty="0">
                <a:latin typeface="Arial" charset="0"/>
              </a:rPr>
              <a:t>La Transversalité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208963" cy="2160587"/>
          </a:xfrm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fr-FR" dirty="0">
                <a:latin typeface="Arial" charset="0"/>
              </a:rPr>
              <a:t>En prenant le MFT comme document de référence, nous allons étudier comment appréhender les cours suivants du plongeur niveau 1 au plongeur niveau 4 :</a:t>
            </a:r>
          </a:p>
          <a:p>
            <a:pPr marL="0" indent="0" eaLnBrk="1" hangingPunct="1"/>
            <a:endParaRPr lang="fr-FR" dirty="0">
              <a:latin typeface="Arial" charset="0"/>
            </a:endParaRPr>
          </a:p>
          <a:p>
            <a:pPr marL="0" indent="0" eaLnBrk="1" hangingPunct="1"/>
            <a:endParaRPr lang="fr-FR" dirty="0">
              <a:latin typeface="Arial" charset="0"/>
            </a:endParaRPr>
          </a:p>
          <a:p>
            <a:pPr marL="0" indent="0" eaLnBrk="1" hangingPunct="1"/>
            <a:endParaRPr lang="fr-FR" dirty="0">
              <a:latin typeface="Arial" charset="0"/>
            </a:endParaRPr>
          </a:p>
          <a:p>
            <a:pPr marL="0" indent="0" eaLnBrk="1" hangingPunct="1"/>
            <a:endParaRPr lang="fr-FR" dirty="0">
              <a:latin typeface="Arial" charset="0"/>
            </a:endParaRPr>
          </a:p>
          <a:p>
            <a:pPr marL="0" indent="0" eaLnBrk="1" hangingPunct="1"/>
            <a:endParaRPr lang="fr-FR" dirty="0">
              <a:latin typeface="Arial" charset="0"/>
            </a:endParaRPr>
          </a:p>
          <a:p>
            <a:pPr marL="0" indent="0" eaLnBrk="1" hangingPunct="1">
              <a:buFontTx/>
              <a:buNone/>
            </a:pPr>
            <a:endParaRPr lang="fr-FR" dirty="0">
              <a:latin typeface="Arial" charset="0"/>
            </a:endParaRPr>
          </a:p>
          <a:p>
            <a:pPr marL="0" indent="0" eaLnBrk="1" hangingPunct="1">
              <a:buFontTx/>
              <a:buNone/>
            </a:pPr>
            <a:endParaRPr lang="fr-FR" dirty="0">
              <a:latin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23850" y="4437063"/>
            <a:ext cx="4103688" cy="1295400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  <a:ex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Arial" charset="0"/>
                <a:cs typeface="+mn-cs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fr-FR" sz="2800" b="1" u="sng" dirty="0"/>
              <a:t>PRATIQUE :</a:t>
            </a:r>
          </a:p>
          <a:p>
            <a:pPr marL="0" indent="0" eaLnBrk="1" hangingPunct="1">
              <a:buFontTx/>
              <a:buNone/>
              <a:defRPr/>
            </a:pPr>
            <a:r>
              <a:rPr lang="fr-FR" sz="2800" dirty="0"/>
              <a:t>Le vidage de masque</a:t>
            </a:r>
          </a:p>
          <a:p>
            <a:pPr eaLnBrk="1" hangingPunct="1">
              <a:defRPr/>
            </a:pPr>
            <a:endParaRPr lang="fr-FR" sz="2800" dirty="0"/>
          </a:p>
          <a:p>
            <a:pPr eaLnBrk="1" hangingPunct="1">
              <a:defRPr/>
            </a:pPr>
            <a:endParaRPr lang="fr-FR" sz="2800" dirty="0"/>
          </a:p>
          <a:p>
            <a:pPr eaLnBrk="1" hangingPunct="1">
              <a:defRPr/>
            </a:pPr>
            <a:endParaRPr lang="fr-FR" sz="2800" dirty="0"/>
          </a:p>
          <a:p>
            <a:pPr eaLnBrk="1" hangingPunct="1">
              <a:defRPr/>
            </a:pPr>
            <a:endParaRPr lang="fr-FR" sz="2800" dirty="0"/>
          </a:p>
          <a:p>
            <a:pPr eaLnBrk="1" hangingPunct="1">
              <a:defRPr/>
            </a:pPr>
            <a:endParaRPr lang="fr-FR" sz="2800" dirty="0"/>
          </a:p>
          <a:p>
            <a:pPr eaLnBrk="1" hangingPunct="1">
              <a:buFontTx/>
              <a:buNone/>
              <a:defRPr/>
            </a:pPr>
            <a:endParaRPr lang="fr-FR" sz="2800" dirty="0"/>
          </a:p>
          <a:p>
            <a:pPr eaLnBrk="1" hangingPunct="1">
              <a:buFontTx/>
              <a:buNone/>
              <a:defRPr/>
            </a:pPr>
            <a:endParaRPr lang="fr-FR" sz="2800" dirty="0"/>
          </a:p>
        </p:txBody>
      </p:sp>
      <p:sp>
        <p:nvSpPr>
          <p:cNvPr id="17412" name="Rectangle 3"/>
          <p:cNvSpPr txBox="1">
            <a:spLocks noChangeArrowheads="1"/>
          </p:cNvSpPr>
          <p:nvPr/>
        </p:nvSpPr>
        <p:spPr bwMode="auto">
          <a:xfrm>
            <a:off x="4572000" y="4437063"/>
            <a:ext cx="4248150" cy="1584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fr-FR" sz="2800" b="1" u="sng" dirty="0">
                <a:cs typeface="Arial" charset="0"/>
              </a:rPr>
              <a:t>THEORIQUE :</a:t>
            </a:r>
          </a:p>
          <a:p>
            <a:pPr eaLnBrk="1" hangingPunct="1">
              <a:spcBef>
                <a:spcPct val="20000"/>
              </a:spcBef>
            </a:pPr>
            <a:r>
              <a:rPr lang="fr-FR" sz="2800" dirty="0">
                <a:cs typeface="Arial" charset="0"/>
              </a:rPr>
              <a:t>La compressibilité des gaz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fr-FR" sz="28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fr-FR" sz="28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fr-FR" sz="28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fr-FR" sz="2800" dirty="0">
              <a:cs typeface="Arial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fr-FR" sz="2800" dirty="0">
              <a:cs typeface="Arial" charset="0"/>
            </a:endParaRPr>
          </a:p>
          <a:p>
            <a:pPr eaLnBrk="1" hangingPunct="1">
              <a:spcBef>
                <a:spcPct val="20000"/>
              </a:spcBef>
            </a:pPr>
            <a:endParaRPr lang="fr-FR" sz="2800" dirty="0">
              <a:cs typeface="Arial" charset="0"/>
            </a:endParaRPr>
          </a:p>
          <a:p>
            <a:pPr eaLnBrk="1" hangingPunct="1">
              <a:spcBef>
                <a:spcPct val="20000"/>
              </a:spcBef>
            </a:pPr>
            <a:endParaRPr lang="fr-FR" sz="2800" dirty="0"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>
          <a:xfrm>
            <a:off x="755576" y="3284984"/>
            <a:ext cx="7772400" cy="1362075"/>
          </a:xfrm>
        </p:spPr>
        <p:txBody>
          <a:bodyPr/>
          <a:lstStyle/>
          <a:p>
            <a:r>
              <a:rPr lang="fr-FR" b="1" dirty="0">
                <a:latin typeface="Arial" charset="0"/>
              </a:rPr>
              <a:t>La transversalité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type="body" idx="1"/>
          </p:nvPr>
        </p:nvSpPr>
        <p:spPr>
          <a:xfrm>
            <a:off x="719572" y="3789040"/>
            <a:ext cx="7772400" cy="1500187"/>
          </a:xfrm>
        </p:spPr>
        <p:txBody>
          <a:bodyPr>
            <a:normAutofit/>
          </a:bodyPr>
          <a:lstStyle/>
          <a:p>
            <a:pPr marL="0" indent="0">
              <a:buFontTx/>
              <a:buNone/>
              <a:defRPr/>
            </a:pPr>
            <a:r>
              <a:rPr lang="fr-FR" sz="2600" i="1" dirty="0"/>
              <a:t>… ou comment concevoir des enseignements pratiques et théoriques du niveau 1 au niveau 4, en passant par les qualifications PE et PA…  </a:t>
            </a:r>
          </a:p>
        </p:txBody>
      </p:sp>
      <p:sp>
        <p:nvSpPr>
          <p:cNvPr id="1843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AF6D8AB-9AB4-3B45-A3C4-AD819C606212}" type="slidenum">
              <a:rPr lang="fr-FR" sz="1400"/>
              <a:pPr eaLnBrk="1" hangingPunct="1"/>
              <a:t>5</a:t>
            </a:fld>
            <a:endParaRPr lang="fr-FR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097E00-778E-434A-BDE2-DB405C025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UC10 avec le </a:t>
            </a:r>
            <a:r>
              <a:rPr lang="fr-FR" dirty="0" err="1"/>
              <a:t>CoDep</a:t>
            </a:r>
            <a:r>
              <a:rPr lang="fr-FR" dirty="0"/>
              <a:t> 92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E7B30C-DBF7-4C0B-AB0D-FC3344599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COLMONT Héloïse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212941-4699-49D9-A2DD-9D51B5B39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FBAD6-A60C-2446-9C84-42CF674431B2}" type="slidenum">
              <a:rPr lang="fr-FR" smtClean="0"/>
              <a:pPr>
                <a:defRPr/>
              </a:pPr>
              <a:t>6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0D6594-F6D0-40A8-A3EE-A9A33B15D173}"/>
              </a:ext>
            </a:extLst>
          </p:cNvPr>
          <p:cNvSpPr/>
          <p:nvPr/>
        </p:nvSpPr>
        <p:spPr>
          <a:xfrm>
            <a:off x="2447465" y="512676"/>
            <a:ext cx="2592288" cy="576064"/>
          </a:xfrm>
          <a:prstGeom prst="rect">
            <a:avLst/>
          </a:prstGeom>
          <a:solidFill>
            <a:schemeClr val="accent1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Prérogatives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EE059B-E8BA-4B43-B196-1A6B80B53021}"/>
              </a:ext>
            </a:extLst>
          </p:cNvPr>
          <p:cNvSpPr/>
          <p:nvPr/>
        </p:nvSpPr>
        <p:spPr>
          <a:xfrm>
            <a:off x="755576" y="1562264"/>
            <a:ext cx="5976069" cy="129614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b="1" dirty="0"/>
              <a:t>COMPETENCES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0C8750-BFEF-4F49-AEE1-02D1F2A06AD0}"/>
              </a:ext>
            </a:extLst>
          </p:cNvPr>
          <p:cNvSpPr/>
          <p:nvPr/>
        </p:nvSpPr>
        <p:spPr>
          <a:xfrm>
            <a:off x="1043608" y="1736812"/>
            <a:ext cx="2304256" cy="6480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Compétences générales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E7253B-E2C0-4D95-A99A-14D85A33EC26}"/>
              </a:ext>
            </a:extLst>
          </p:cNvPr>
          <p:cNvSpPr/>
          <p:nvPr/>
        </p:nvSpPr>
        <p:spPr>
          <a:xfrm>
            <a:off x="4139952" y="1736812"/>
            <a:ext cx="2304256" cy="6480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Compétences spécifiques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CDD00F-4A4D-4FCA-883A-99EF4EC1732F}"/>
              </a:ext>
            </a:extLst>
          </p:cNvPr>
          <p:cNvSpPr/>
          <p:nvPr/>
        </p:nvSpPr>
        <p:spPr>
          <a:xfrm>
            <a:off x="323528" y="3284984"/>
            <a:ext cx="6840860" cy="151761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b="1" dirty="0"/>
              <a:t>CAPACITES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1FF0B8-1BD4-4D18-88FB-2B61031F925D}"/>
              </a:ext>
            </a:extLst>
          </p:cNvPr>
          <p:cNvSpPr/>
          <p:nvPr/>
        </p:nvSpPr>
        <p:spPr>
          <a:xfrm>
            <a:off x="467544" y="3429000"/>
            <a:ext cx="1831244" cy="8640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Savoirs</a:t>
            </a:r>
          </a:p>
          <a:p>
            <a:pPr algn="ctr"/>
            <a:r>
              <a:rPr lang="fr-FR" sz="1400" dirty="0"/>
              <a:t>(théorie)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09553C-3203-4EB1-9604-571FABFEF7BB}"/>
              </a:ext>
            </a:extLst>
          </p:cNvPr>
          <p:cNvSpPr/>
          <p:nvPr/>
        </p:nvSpPr>
        <p:spPr>
          <a:xfrm>
            <a:off x="2843808" y="3429000"/>
            <a:ext cx="1831244" cy="8640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Savoirs-faire</a:t>
            </a:r>
            <a:endParaRPr lang="fr-FR" dirty="0"/>
          </a:p>
          <a:p>
            <a:pPr algn="ctr"/>
            <a:r>
              <a:rPr lang="fr-FR" sz="1400" dirty="0"/>
              <a:t>(pratique/technique)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A9AE2C-520D-442B-B60C-6EC1EF5C09E3}"/>
              </a:ext>
            </a:extLst>
          </p:cNvPr>
          <p:cNvSpPr/>
          <p:nvPr/>
        </p:nvSpPr>
        <p:spPr>
          <a:xfrm>
            <a:off x="5220072" y="3431903"/>
            <a:ext cx="1800200" cy="86119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Savoirs-être</a:t>
            </a:r>
          </a:p>
          <a:p>
            <a:pPr algn="ctr"/>
            <a:r>
              <a:rPr lang="fr-FR" sz="1400" dirty="0"/>
              <a:t>(comportement)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501CFFCE-F7FF-487F-904B-690FC7A91BA4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flipH="1">
            <a:off x="2195736" y="1088740"/>
            <a:ext cx="1547873" cy="648072"/>
          </a:xfrm>
          <a:prstGeom prst="straightConnector1">
            <a:avLst/>
          </a:prstGeom>
          <a:ln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096C1A69-CFF0-426C-A343-D0BFA40E2AA5}"/>
              </a:ext>
            </a:extLst>
          </p:cNvPr>
          <p:cNvCxnSpPr>
            <a:stCxn id="7" idx="2"/>
            <a:endCxn id="9" idx="0"/>
          </p:cNvCxnSpPr>
          <p:nvPr/>
        </p:nvCxnSpPr>
        <p:spPr>
          <a:xfrm>
            <a:off x="3743609" y="1088740"/>
            <a:ext cx="1548471" cy="648072"/>
          </a:xfrm>
          <a:prstGeom prst="straightConnector1">
            <a:avLst/>
          </a:prstGeom>
          <a:ln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1150BAF1-79DE-46A9-BA55-D0E94C18E266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 flipH="1">
            <a:off x="1383166" y="2858408"/>
            <a:ext cx="2360445" cy="570592"/>
          </a:xfrm>
          <a:prstGeom prst="straightConnector1">
            <a:avLst/>
          </a:prstGeom>
          <a:ln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452420E4-AD98-431C-A1F7-D58757D135AB}"/>
              </a:ext>
            </a:extLst>
          </p:cNvPr>
          <p:cNvCxnSpPr>
            <a:stCxn id="10" idx="2"/>
            <a:endCxn id="12" idx="0"/>
          </p:cNvCxnSpPr>
          <p:nvPr/>
        </p:nvCxnSpPr>
        <p:spPr>
          <a:xfrm>
            <a:off x="3743611" y="2858408"/>
            <a:ext cx="15819" cy="570592"/>
          </a:xfrm>
          <a:prstGeom prst="straightConnector1">
            <a:avLst/>
          </a:prstGeom>
          <a:ln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9BCC9D84-98FF-4949-A6AF-FF589305B2B1}"/>
              </a:ext>
            </a:extLst>
          </p:cNvPr>
          <p:cNvCxnSpPr>
            <a:cxnSpLocks/>
            <a:stCxn id="10" idx="2"/>
            <a:endCxn id="13" idx="0"/>
          </p:cNvCxnSpPr>
          <p:nvPr/>
        </p:nvCxnSpPr>
        <p:spPr>
          <a:xfrm>
            <a:off x="3743611" y="2858408"/>
            <a:ext cx="2376561" cy="573495"/>
          </a:xfrm>
          <a:prstGeom prst="straightConnector1">
            <a:avLst/>
          </a:prstGeom>
          <a:ln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AFC50F11-DC05-43BC-90C9-F93FB91C7235}"/>
              </a:ext>
            </a:extLst>
          </p:cNvPr>
          <p:cNvSpPr/>
          <p:nvPr/>
        </p:nvSpPr>
        <p:spPr>
          <a:xfrm>
            <a:off x="6948264" y="512676"/>
            <a:ext cx="1296144" cy="75608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OBJECTIF FINAL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37A0682-BDDD-41E9-9084-A3BB8A4D163F}"/>
              </a:ext>
            </a:extLst>
          </p:cNvPr>
          <p:cNvSpPr/>
          <p:nvPr/>
        </p:nvSpPr>
        <p:spPr>
          <a:xfrm>
            <a:off x="323528" y="5517232"/>
            <a:ext cx="6840860" cy="720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OBJECTIFS</a:t>
            </a:r>
          </a:p>
          <a:p>
            <a:pPr algn="ctr"/>
            <a:r>
              <a:rPr lang="fr-FR" dirty="0"/>
              <a:t>INTERMEDIAIRES</a:t>
            </a:r>
          </a:p>
        </p:txBody>
      </p:sp>
      <p:cxnSp>
        <p:nvCxnSpPr>
          <p:cNvPr id="31" name="Connecteur : en angle 30">
            <a:extLst>
              <a:ext uri="{FF2B5EF4-FFF2-40B4-BE49-F238E27FC236}">
                <a16:creationId xmlns:a16="http://schemas.microsoft.com/office/drawing/2014/main" id="{2E96A92C-E9DA-4C7F-93F2-F36D6F1E6672}"/>
              </a:ext>
            </a:extLst>
          </p:cNvPr>
          <p:cNvCxnSpPr>
            <a:cxnSpLocks/>
            <a:stCxn id="29" idx="3"/>
            <a:endCxn id="28" idx="2"/>
          </p:cNvCxnSpPr>
          <p:nvPr/>
        </p:nvCxnSpPr>
        <p:spPr>
          <a:xfrm flipV="1">
            <a:off x="7164388" y="1268760"/>
            <a:ext cx="431948" cy="4608500"/>
          </a:xfrm>
          <a:prstGeom prst="bentConnector2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F40D68D8-3481-4FAE-878F-459559FAA190}"/>
              </a:ext>
            </a:extLst>
          </p:cNvPr>
          <p:cNvCxnSpPr>
            <a:stCxn id="28" idx="1"/>
            <a:endCxn id="7" idx="3"/>
          </p:cNvCxnSpPr>
          <p:nvPr/>
        </p:nvCxnSpPr>
        <p:spPr>
          <a:xfrm flipH="1" flipV="1">
            <a:off x="5039753" y="800708"/>
            <a:ext cx="1908511" cy="9001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4ED172E7-7098-4290-A5EB-B03B14C43062}"/>
              </a:ext>
            </a:extLst>
          </p:cNvPr>
          <p:cNvCxnSpPr>
            <a:endCxn id="11" idx="2"/>
          </p:cNvCxnSpPr>
          <p:nvPr/>
        </p:nvCxnSpPr>
        <p:spPr>
          <a:xfrm flipV="1">
            <a:off x="1383166" y="4293096"/>
            <a:ext cx="0" cy="122413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38669B73-38F9-4D6B-8546-34771FF6BE8D}"/>
              </a:ext>
            </a:extLst>
          </p:cNvPr>
          <p:cNvCxnSpPr>
            <a:stCxn id="29" idx="0"/>
            <a:endCxn id="12" idx="2"/>
          </p:cNvCxnSpPr>
          <p:nvPr/>
        </p:nvCxnSpPr>
        <p:spPr>
          <a:xfrm flipV="1">
            <a:off x="3743958" y="4293096"/>
            <a:ext cx="15472" cy="122413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E5B07FC9-DA1B-46E3-8DF4-B12AECC3A0CA}"/>
              </a:ext>
            </a:extLst>
          </p:cNvPr>
          <p:cNvCxnSpPr>
            <a:endCxn id="13" idx="2"/>
          </p:cNvCxnSpPr>
          <p:nvPr/>
        </p:nvCxnSpPr>
        <p:spPr>
          <a:xfrm flipV="1">
            <a:off x="6120172" y="4293096"/>
            <a:ext cx="0" cy="122413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5C3F0CDA-54A8-4BD0-A560-A55CC1184541}"/>
              </a:ext>
            </a:extLst>
          </p:cNvPr>
          <p:cNvSpPr txBox="1"/>
          <p:nvPr/>
        </p:nvSpPr>
        <p:spPr>
          <a:xfrm>
            <a:off x="7668344" y="1628788"/>
            <a:ext cx="485518" cy="352840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Progression</a:t>
            </a:r>
          </a:p>
        </p:txBody>
      </p:sp>
    </p:spTree>
    <p:extLst>
      <p:ext uri="{BB962C8B-B14F-4D97-AF65-F5344CB8AC3E}">
        <p14:creationId xmlns:p14="http://schemas.microsoft.com/office/powerpoint/2010/main" val="1736500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B0C5748-FC4E-4F83-8659-D6504DD8D1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1052735"/>
            <a:ext cx="8229600" cy="5102003"/>
          </a:xfrm>
        </p:spPr>
        <p:txBody>
          <a:bodyPr/>
          <a:lstStyle/>
          <a:p>
            <a:r>
              <a:rPr lang="fr-FR" sz="1400" b="1" dirty="0"/>
              <a:t>Explications diapo précédente : </a:t>
            </a:r>
          </a:p>
          <a:p>
            <a:endParaRPr lang="fr-FR" sz="1400" dirty="0"/>
          </a:p>
          <a:p>
            <a:r>
              <a:rPr lang="fr-FR" sz="1400" dirty="0"/>
              <a:t>A chaque niveau de plongeurs correspondent  des prérogatives. Pour pouvoir avoir ces prérogatives, les plongeurs doivent acquérir certaines compétences que l’on peut classer en 2 grandes catégories : </a:t>
            </a:r>
          </a:p>
          <a:p>
            <a:pPr lvl="1"/>
            <a:r>
              <a:rPr lang="fr-FR" sz="1400" dirty="0"/>
              <a:t>Les compétences générales comme se déplacer, se ventiler</a:t>
            </a:r>
          </a:p>
          <a:p>
            <a:pPr lvl="1"/>
            <a:r>
              <a:rPr lang="fr-FR" sz="1400" dirty="0"/>
              <a:t>Les compétences spécifiques (liées à une situation particulière comme participer à la sécurité en plongée)</a:t>
            </a:r>
          </a:p>
          <a:p>
            <a:r>
              <a:rPr lang="fr-FR" sz="1400" dirty="0"/>
              <a:t>Ces compétences sont subdivisées en savoirs (connaissances théoriques), </a:t>
            </a:r>
            <a:r>
              <a:rPr lang="fr-FR" sz="1400" dirty="0" err="1"/>
              <a:t>savoirs-faire</a:t>
            </a:r>
            <a:r>
              <a:rPr lang="fr-FR" sz="1400" dirty="0"/>
              <a:t> (en rapport avec la pratique/la technique) et savoir-être (ce qui relève du comportement). C’est ce qu’on appelle les capacités.</a:t>
            </a:r>
          </a:p>
          <a:p>
            <a:r>
              <a:rPr lang="fr-FR" sz="1400" dirty="0"/>
              <a:t>Cela vous donne la structure du MFT (prérogatives – compétences – capacités)</a:t>
            </a:r>
          </a:p>
          <a:p>
            <a:r>
              <a:rPr lang="fr-FR" sz="1400" dirty="0"/>
              <a:t>D’un point de vue enseignement, à chacun de ces savoirs, </a:t>
            </a:r>
            <a:r>
              <a:rPr lang="fr-FR" sz="1400" dirty="0" err="1"/>
              <a:t>savoirs-faire</a:t>
            </a:r>
            <a:r>
              <a:rPr lang="fr-FR" sz="1400" dirty="0"/>
              <a:t> et savoirs-être correspondent un ou plusieurs objectifs intermédiaires, qui vont se succéder selon une progression afin d’atteindre l’objectif final en lien direct avec les prérogatives du futur plongeur.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C42986-EB45-4D6E-9479-BD533659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Le GC4 avec le CoDep 92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088F3D-EABD-4CFE-A170-525A87D16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Version V0.5   DUSSARAT Lucien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FDBAC5-3310-492E-B286-7CC754543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FBAD6-A60C-2446-9C84-42CF674431B2}" type="slidenum">
              <a:rPr lang="fr-FR" smtClean="0"/>
              <a:pPr>
                <a:defRPr/>
              </a:pPr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6984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F097E00-778E-434A-BDE2-DB405C025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UC10 avec le </a:t>
            </a:r>
            <a:r>
              <a:rPr lang="fr-FR" dirty="0" err="1"/>
              <a:t>CoDep</a:t>
            </a:r>
            <a:r>
              <a:rPr lang="fr-FR" dirty="0"/>
              <a:t> 92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BE7B30C-DBF7-4C0B-AB0D-FC3344599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COLMONT Héloïse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212941-4699-49D9-A2DD-9D51B5B39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7FBAD6-A60C-2446-9C84-42CF674431B2}" type="slidenum">
              <a:rPr lang="fr-FR" smtClean="0"/>
              <a:pPr>
                <a:defRPr/>
              </a:pPr>
              <a:t>8</a:t>
            </a:fld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0D6594-F6D0-40A8-A3EE-A9A33B15D173}"/>
              </a:ext>
            </a:extLst>
          </p:cNvPr>
          <p:cNvSpPr/>
          <p:nvPr/>
        </p:nvSpPr>
        <p:spPr>
          <a:xfrm>
            <a:off x="2447465" y="512676"/>
            <a:ext cx="2592288" cy="576064"/>
          </a:xfrm>
          <a:prstGeom prst="rect">
            <a:avLst/>
          </a:prstGeom>
          <a:solidFill>
            <a:schemeClr val="accent1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Prérogatives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EE059B-E8BA-4B43-B196-1A6B80B53021}"/>
              </a:ext>
            </a:extLst>
          </p:cNvPr>
          <p:cNvSpPr/>
          <p:nvPr/>
        </p:nvSpPr>
        <p:spPr>
          <a:xfrm>
            <a:off x="755576" y="1562264"/>
            <a:ext cx="5976069" cy="1296144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b="1" dirty="0"/>
              <a:t>COMPETENCES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0C8750-BFEF-4F49-AEE1-02D1F2A06AD0}"/>
              </a:ext>
            </a:extLst>
          </p:cNvPr>
          <p:cNvSpPr/>
          <p:nvPr/>
        </p:nvSpPr>
        <p:spPr>
          <a:xfrm>
            <a:off x="1043608" y="1736812"/>
            <a:ext cx="2304256" cy="6480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Compétences générales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E7253B-E2C0-4D95-A99A-14D85A33EC26}"/>
              </a:ext>
            </a:extLst>
          </p:cNvPr>
          <p:cNvSpPr/>
          <p:nvPr/>
        </p:nvSpPr>
        <p:spPr>
          <a:xfrm>
            <a:off x="4139952" y="1736812"/>
            <a:ext cx="2304256" cy="64807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Compétences spécifiques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CDD00F-4A4D-4FCA-883A-99EF4EC1732F}"/>
              </a:ext>
            </a:extLst>
          </p:cNvPr>
          <p:cNvSpPr/>
          <p:nvPr/>
        </p:nvSpPr>
        <p:spPr>
          <a:xfrm>
            <a:off x="323528" y="3284984"/>
            <a:ext cx="6840860" cy="1517616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endParaRPr lang="fr-FR" dirty="0"/>
          </a:p>
          <a:p>
            <a:pPr algn="ctr"/>
            <a:r>
              <a:rPr lang="fr-FR" b="1" dirty="0"/>
              <a:t>CAPACITES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F1FF0B8-1BD4-4D18-88FB-2B61031F925D}"/>
              </a:ext>
            </a:extLst>
          </p:cNvPr>
          <p:cNvSpPr/>
          <p:nvPr/>
        </p:nvSpPr>
        <p:spPr>
          <a:xfrm>
            <a:off x="467544" y="3429000"/>
            <a:ext cx="1831244" cy="8640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Savoirs</a:t>
            </a:r>
          </a:p>
          <a:p>
            <a:pPr algn="ctr"/>
            <a:r>
              <a:rPr lang="fr-FR" sz="1400" dirty="0"/>
              <a:t>(théorie)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09553C-3203-4EB1-9604-571FABFEF7BB}"/>
              </a:ext>
            </a:extLst>
          </p:cNvPr>
          <p:cNvSpPr/>
          <p:nvPr/>
        </p:nvSpPr>
        <p:spPr>
          <a:xfrm>
            <a:off x="2843808" y="3429000"/>
            <a:ext cx="1831244" cy="8640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Savoirs-faire</a:t>
            </a:r>
            <a:endParaRPr lang="fr-FR" dirty="0"/>
          </a:p>
          <a:p>
            <a:pPr algn="ctr"/>
            <a:r>
              <a:rPr lang="fr-FR" sz="1400" dirty="0"/>
              <a:t>(pratique/technique)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2A9AE2C-520D-442B-B60C-6EC1EF5C09E3}"/>
              </a:ext>
            </a:extLst>
          </p:cNvPr>
          <p:cNvSpPr/>
          <p:nvPr/>
        </p:nvSpPr>
        <p:spPr>
          <a:xfrm>
            <a:off x="5220072" y="3431903"/>
            <a:ext cx="1800200" cy="86119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Savoirs-être</a:t>
            </a:r>
          </a:p>
          <a:p>
            <a:pPr algn="ctr"/>
            <a:r>
              <a:rPr lang="fr-FR" sz="1400" dirty="0"/>
              <a:t>(comportement)</a:t>
            </a:r>
          </a:p>
        </p:txBody>
      </p: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501CFFCE-F7FF-487F-904B-690FC7A91BA4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 flipH="1">
            <a:off x="2195736" y="1088740"/>
            <a:ext cx="1547873" cy="648072"/>
          </a:xfrm>
          <a:prstGeom prst="straightConnector1">
            <a:avLst/>
          </a:prstGeom>
          <a:ln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096C1A69-CFF0-426C-A343-D0BFA40E2AA5}"/>
              </a:ext>
            </a:extLst>
          </p:cNvPr>
          <p:cNvCxnSpPr>
            <a:stCxn id="7" idx="2"/>
            <a:endCxn id="9" idx="0"/>
          </p:cNvCxnSpPr>
          <p:nvPr/>
        </p:nvCxnSpPr>
        <p:spPr>
          <a:xfrm>
            <a:off x="3743609" y="1088740"/>
            <a:ext cx="1548471" cy="648072"/>
          </a:xfrm>
          <a:prstGeom prst="straightConnector1">
            <a:avLst/>
          </a:prstGeom>
          <a:ln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1150BAF1-79DE-46A9-BA55-D0E94C18E266}"/>
              </a:ext>
            </a:extLst>
          </p:cNvPr>
          <p:cNvCxnSpPr>
            <a:stCxn id="10" idx="2"/>
            <a:endCxn id="11" idx="0"/>
          </p:cNvCxnSpPr>
          <p:nvPr/>
        </p:nvCxnSpPr>
        <p:spPr>
          <a:xfrm flipH="1">
            <a:off x="1383166" y="2858408"/>
            <a:ext cx="2360445" cy="570592"/>
          </a:xfrm>
          <a:prstGeom prst="straightConnector1">
            <a:avLst/>
          </a:prstGeom>
          <a:ln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452420E4-AD98-431C-A1F7-D58757D135AB}"/>
              </a:ext>
            </a:extLst>
          </p:cNvPr>
          <p:cNvCxnSpPr>
            <a:stCxn id="10" idx="2"/>
            <a:endCxn id="12" idx="0"/>
          </p:cNvCxnSpPr>
          <p:nvPr/>
        </p:nvCxnSpPr>
        <p:spPr>
          <a:xfrm>
            <a:off x="3743611" y="2858408"/>
            <a:ext cx="15819" cy="570592"/>
          </a:xfrm>
          <a:prstGeom prst="straightConnector1">
            <a:avLst/>
          </a:prstGeom>
          <a:ln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9BCC9D84-98FF-4949-A6AF-FF589305B2B1}"/>
              </a:ext>
            </a:extLst>
          </p:cNvPr>
          <p:cNvCxnSpPr>
            <a:cxnSpLocks/>
            <a:stCxn id="10" idx="2"/>
            <a:endCxn id="13" idx="0"/>
          </p:cNvCxnSpPr>
          <p:nvPr/>
        </p:nvCxnSpPr>
        <p:spPr>
          <a:xfrm>
            <a:off x="3743611" y="2858408"/>
            <a:ext cx="2376561" cy="573495"/>
          </a:xfrm>
          <a:prstGeom prst="straightConnector1">
            <a:avLst/>
          </a:prstGeom>
          <a:ln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AFC50F11-DC05-43BC-90C9-F93FB91C7235}"/>
              </a:ext>
            </a:extLst>
          </p:cNvPr>
          <p:cNvSpPr/>
          <p:nvPr/>
        </p:nvSpPr>
        <p:spPr>
          <a:xfrm>
            <a:off x="6948264" y="512676"/>
            <a:ext cx="1296144" cy="75608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OBJECTIF FINAL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37A0682-BDDD-41E9-9084-A3BB8A4D163F}"/>
              </a:ext>
            </a:extLst>
          </p:cNvPr>
          <p:cNvSpPr/>
          <p:nvPr/>
        </p:nvSpPr>
        <p:spPr>
          <a:xfrm>
            <a:off x="323528" y="5517232"/>
            <a:ext cx="6840860" cy="720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OBJECTIFS</a:t>
            </a:r>
          </a:p>
          <a:p>
            <a:pPr algn="ctr"/>
            <a:r>
              <a:rPr lang="fr-FR" dirty="0"/>
              <a:t>INTERMEDIAIRES</a:t>
            </a:r>
          </a:p>
        </p:txBody>
      </p:sp>
      <p:cxnSp>
        <p:nvCxnSpPr>
          <p:cNvPr id="31" name="Connecteur : en angle 30">
            <a:extLst>
              <a:ext uri="{FF2B5EF4-FFF2-40B4-BE49-F238E27FC236}">
                <a16:creationId xmlns:a16="http://schemas.microsoft.com/office/drawing/2014/main" id="{2E96A92C-E9DA-4C7F-93F2-F36D6F1E6672}"/>
              </a:ext>
            </a:extLst>
          </p:cNvPr>
          <p:cNvCxnSpPr>
            <a:cxnSpLocks/>
            <a:stCxn id="29" idx="3"/>
            <a:endCxn id="28" idx="2"/>
          </p:cNvCxnSpPr>
          <p:nvPr/>
        </p:nvCxnSpPr>
        <p:spPr>
          <a:xfrm flipV="1">
            <a:off x="7164388" y="1268760"/>
            <a:ext cx="431948" cy="4608500"/>
          </a:xfrm>
          <a:prstGeom prst="bentConnector2">
            <a:avLst/>
          </a:prstGeom>
          <a:ln w="57150"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F40D68D8-3481-4FAE-878F-459559FAA190}"/>
              </a:ext>
            </a:extLst>
          </p:cNvPr>
          <p:cNvCxnSpPr>
            <a:stCxn id="28" idx="1"/>
            <a:endCxn id="7" idx="3"/>
          </p:cNvCxnSpPr>
          <p:nvPr/>
        </p:nvCxnSpPr>
        <p:spPr>
          <a:xfrm flipH="1" flipV="1">
            <a:off x="5039753" y="800708"/>
            <a:ext cx="1908511" cy="90010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4ED172E7-7098-4290-A5EB-B03B14C43062}"/>
              </a:ext>
            </a:extLst>
          </p:cNvPr>
          <p:cNvCxnSpPr>
            <a:endCxn id="11" idx="2"/>
          </p:cNvCxnSpPr>
          <p:nvPr/>
        </p:nvCxnSpPr>
        <p:spPr>
          <a:xfrm flipV="1">
            <a:off x="1383166" y="4293096"/>
            <a:ext cx="0" cy="122413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38669B73-38F9-4D6B-8546-34771FF6BE8D}"/>
              </a:ext>
            </a:extLst>
          </p:cNvPr>
          <p:cNvCxnSpPr>
            <a:stCxn id="29" idx="0"/>
            <a:endCxn id="12" idx="2"/>
          </p:cNvCxnSpPr>
          <p:nvPr/>
        </p:nvCxnSpPr>
        <p:spPr>
          <a:xfrm flipV="1">
            <a:off x="3743958" y="4293096"/>
            <a:ext cx="15472" cy="122413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E5B07FC9-DA1B-46E3-8DF4-B12AECC3A0CA}"/>
              </a:ext>
            </a:extLst>
          </p:cNvPr>
          <p:cNvCxnSpPr>
            <a:endCxn id="13" idx="2"/>
          </p:cNvCxnSpPr>
          <p:nvPr/>
        </p:nvCxnSpPr>
        <p:spPr>
          <a:xfrm flipV="1">
            <a:off x="6120172" y="4293096"/>
            <a:ext cx="0" cy="1224136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5C3F0CDA-54A8-4BD0-A560-A55CC1184541}"/>
              </a:ext>
            </a:extLst>
          </p:cNvPr>
          <p:cNvSpPr txBox="1"/>
          <p:nvPr/>
        </p:nvSpPr>
        <p:spPr>
          <a:xfrm>
            <a:off x="7668344" y="1628788"/>
            <a:ext cx="485518" cy="3528404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fr-FR" b="1" dirty="0">
                <a:solidFill>
                  <a:schemeClr val="accent2">
                    <a:lumMod val="75000"/>
                  </a:schemeClr>
                </a:solidFill>
              </a:rPr>
              <a:t>Progression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471137B-4713-4DB5-B092-B3B90C92990B}"/>
              </a:ext>
            </a:extLst>
          </p:cNvPr>
          <p:cNvSpPr txBox="1"/>
          <p:nvPr/>
        </p:nvSpPr>
        <p:spPr>
          <a:xfrm>
            <a:off x="978996" y="2313868"/>
            <a:ext cx="2433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Ex : se déplacer, maitriser sa vitesse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63B6041-79A5-4CDD-9482-D533118E182E}"/>
              </a:ext>
            </a:extLst>
          </p:cNvPr>
          <p:cNvSpPr txBox="1"/>
          <p:nvPr/>
        </p:nvSpPr>
        <p:spPr>
          <a:xfrm>
            <a:off x="4139952" y="2312876"/>
            <a:ext cx="2433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Ex : changer la roue de sa voiture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9A37198-2D92-44E9-822B-A1F8DFBF7BD6}"/>
              </a:ext>
            </a:extLst>
          </p:cNvPr>
          <p:cNvSpPr txBox="1"/>
          <p:nvPr/>
        </p:nvSpPr>
        <p:spPr>
          <a:xfrm>
            <a:off x="323528" y="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Ex : Permis de voiture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9A758F4-557A-4F29-845B-0D26A3147D43}"/>
              </a:ext>
            </a:extLst>
          </p:cNvPr>
          <p:cNvSpPr txBox="1"/>
          <p:nvPr/>
        </p:nvSpPr>
        <p:spPr>
          <a:xfrm>
            <a:off x="322833" y="402172"/>
            <a:ext cx="2119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Conduire seul sur les routes de France en toute sécurité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7915DAA-5053-49BC-ABAC-BA13193B305A}"/>
              </a:ext>
            </a:extLst>
          </p:cNvPr>
          <p:cNvSpPr txBox="1"/>
          <p:nvPr/>
        </p:nvSpPr>
        <p:spPr>
          <a:xfrm>
            <a:off x="2589742" y="4008001"/>
            <a:ext cx="2766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Ex : savoir retirer les écrous, savoir utiliser un </a:t>
            </a:r>
            <a:r>
              <a:rPr lang="fr-FR" sz="1400" dirty="0" err="1"/>
              <a:t>crick</a:t>
            </a:r>
            <a:endParaRPr lang="fr-FR" sz="14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E5E8202-481C-45ED-B8F4-CD46FAE4A6CF}"/>
              </a:ext>
            </a:extLst>
          </p:cNvPr>
          <p:cNvSpPr txBox="1"/>
          <p:nvPr/>
        </p:nvSpPr>
        <p:spPr>
          <a:xfrm>
            <a:off x="4989741" y="4067367"/>
            <a:ext cx="22608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Ex : se mettre dans une zone protégée, ne pas gêner la circulation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96263A34-E7B3-461D-AD54-E4FC7BF05781}"/>
              </a:ext>
            </a:extLst>
          </p:cNvPr>
          <p:cNvSpPr txBox="1"/>
          <p:nvPr/>
        </p:nvSpPr>
        <p:spPr>
          <a:xfrm>
            <a:off x="338305" y="3985900"/>
            <a:ext cx="22514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Ex : Connaître la pression du pneu</a:t>
            </a:r>
          </a:p>
        </p:txBody>
      </p:sp>
    </p:spTree>
    <p:extLst>
      <p:ext uri="{BB962C8B-B14F-4D97-AF65-F5344CB8AC3E}">
        <p14:creationId xmlns:p14="http://schemas.microsoft.com/office/powerpoint/2010/main" val="2274646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accent2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>
          <a:xfrm rot="16200000">
            <a:off x="-3007219" y="3023197"/>
            <a:ext cx="6858000" cy="811606"/>
          </a:xfrm>
        </p:spPr>
        <p:txBody>
          <a:bodyPr/>
          <a:lstStyle/>
          <a:p>
            <a:r>
              <a:rPr lang="fr-FR" sz="3600" b="1" dirty="0">
                <a:latin typeface="Arial" charset="0"/>
              </a:rPr>
              <a:t>La transversalité</a:t>
            </a:r>
          </a:p>
        </p:txBody>
      </p:sp>
      <p:sp>
        <p:nvSpPr>
          <p:cNvPr id="2253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51725" y="6553150"/>
            <a:ext cx="1079500" cy="4762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8FB871B-B2DC-8D4C-B4C0-D5A29316375A}" type="slidenum">
              <a:rPr lang="fr-FR" sz="1400"/>
              <a:pPr eaLnBrk="1" hangingPunct="1"/>
              <a:t>9</a:t>
            </a:fld>
            <a:endParaRPr lang="fr-FR" sz="1400" dirty="0"/>
          </a:p>
        </p:txBody>
      </p:sp>
      <p:sp useBgFill="1">
        <p:nvSpPr>
          <p:cNvPr id="3" name="Rectangle 2"/>
          <p:cNvSpPr/>
          <p:nvPr/>
        </p:nvSpPr>
        <p:spPr>
          <a:xfrm>
            <a:off x="7668344" y="0"/>
            <a:ext cx="1475656" cy="1484784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221921"/>
              </p:ext>
            </p:extLst>
          </p:nvPr>
        </p:nvGraphicFramePr>
        <p:xfrm>
          <a:off x="899592" y="476673"/>
          <a:ext cx="8244408" cy="6061303"/>
        </p:xfrm>
        <a:graphic>
          <a:graphicData uri="http://schemas.openxmlformats.org/drawingml/2006/table">
            <a:tbl>
              <a:tblPr/>
              <a:tblGrid>
                <a:gridCol w="1080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56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42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Niveau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N1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N2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N3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N4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4212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Objectif général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 m + GP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 m auto</a:t>
                      </a:r>
                      <a:b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 m +GP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 m auto (-DP)</a:t>
                      </a:r>
                      <a:b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 m auto (+DP)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GP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197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Profil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s’équiper, s’immerger, s’équilibrer, évoluer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prévenir pour lui-même les incidents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aider équipier en attente GP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recevoir aide GP/équipier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 appliquer consignes GP</a:t>
                      </a:r>
                    </a:p>
                  </a:txBody>
                  <a:tcPr marL="36000" marR="36000" marT="4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auto : s’équiper, s’immerger, s’équilibrer, évoluer, s’orienter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prévenir pour lui-même les incidents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aider équipier attente GP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intervenir  sur un équipier en difficulté́ (auto)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recevoir aide GP/équipier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appliquer consignes GP/DP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4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auto : s’équiper, s’immerger, s’équilibrer, évoluer, s’orienter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prévenir pour lui-même les incidents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recevoir/fournir aide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appliquer consignes DP</a:t>
                      </a:r>
                      <a:b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choisir un site</a:t>
                      </a:r>
                    </a:p>
                  </a:txBody>
                  <a:tcPr marL="36000" marR="36000" marT="4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• PLONGÉE SCAPHANDRE : 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RSE 20 m</a:t>
                      </a:r>
                      <a:b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Assistance 40 m</a:t>
                      </a:r>
                      <a:b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Comportement GP</a:t>
                      </a:r>
                      <a:b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Matelotage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• CONDITION PHYSIQUE 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mannequin, PMT/capelé, apnée</a:t>
                      </a:r>
                    </a:p>
                    <a:p>
                      <a:pPr marL="171450" marR="0" indent="-1714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CONNAISSANCES:</a:t>
                      </a:r>
                    </a:p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fr-FR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Tables, accidents, physique, physiologie,</a:t>
                      </a:r>
                      <a:r>
                        <a:rPr lang="fr-FR" sz="12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matériel, réglementation, environnement</a:t>
                      </a:r>
                    </a:p>
                  </a:txBody>
                  <a:tcPr marL="36000" marR="36000" marT="4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60904"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Compétences</a:t>
                      </a:r>
                    </a:p>
                  </a:txBody>
                  <a:tcPr marL="36000" marR="36000" marT="468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 : EQUIPEMENT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 : EVOLUER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 : EVOLUER EN PALANQUEE GUIDEE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C6: PARTICIPER A LA SECURITE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 : ENVIRONNEMENT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 : CONNAISSANCES</a:t>
                      </a:r>
                    </a:p>
                  </a:txBody>
                  <a:tcPr marL="36000" marR="36000" marT="4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 : EQUIPEMENT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 : EVOLUER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C3 : EVOLUER EN PALANQUEE GUIDEE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C4 : PLANIFIER ET ORGANISER LA PLONGEE EN AUTONOMIE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C5 : MAITRISER, ADAPTER L’EVOLUTION</a:t>
                      </a:r>
                      <a:r>
                        <a:rPr lang="fr-FR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EN IMMERSION</a:t>
                      </a:r>
                    </a:p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 : PARTICIPER A LA SECURITE</a:t>
                      </a:r>
                      <a:r>
                        <a:rPr lang="fr-FR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DES EQUIPIERS</a:t>
                      </a:r>
                    </a:p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 : ENVIRONNEMENT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 : CONNAISSANCES</a:t>
                      </a:r>
                    </a:p>
                  </a:txBody>
                  <a:tcPr marL="36000" marR="36000" marT="4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C4 : PLANIFIER ET ORGANISER LA PLONGEE EN AUTONOMIE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C5 : MAITRISER, ADAPTER L’EVOLUTION EN IMMERSION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 : PARTICIPER A LA SECURITE DES EQUIPIERS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 : ENVIRONNEMENT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 : CONNAISSANCES</a:t>
                      </a:r>
                    </a:p>
                    <a:p>
                      <a:pPr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C9 : CHOISIR UN SITE</a:t>
                      </a:r>
                    </a:p>
                  </a:txBody>
                  <a:tcPr marL="36000" marR="36000" marT="4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C1: ACCUEIL DES PLONGEURS</a:t>
                      </a:r>
                    </a:p>
                    <a:p>
                      <a:pPr algn="l" fontAlgn="t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C5: ORGANISATION</a:t>
                      </a:r>
                    </a:p>
                    <a:p>
                      <a:pPr algn="l" fontAlgn="t"/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C6: SECURISER</a:t>
                      </a:r>
                      <a:r>
                        <a:rPr lang="fr-FR" sz="11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L’ACTIVITE</a:t>
                      </a:r>
                    </a:p>
                    <a:p>
                      <a:pPr algn="l" fontAlgn="t"/>
                      <a:endParaRPr lang="fr-FR" sz="1100" b="0" i="1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C7:CONNAISSANCES</a:t>
                      </a:r>
                    </a:p>
                    <a:p>
                      <a:pPr algn="l" fontAlgn="t"/>
                      <a:r>
                        <a:rPr lang="fr-FR" sz="11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C8: GUIDE D’EXPLORATION</a:t>
                      </a:r>
                    </a:p>
                    <a:p>
                      <a:pPr algn="l" fontAlgn="t"/>
                      <a:endParaRPr lang="fr-FR" sz="1100" b="0" i="1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l" fontAlgn="t"/>
                      <a:r>
                        <a:rPr lang="fr-FR" sz="1100" b="0" i="1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C15: ENVIRONNEMENT</a:t>
                      </a:r>
                      <a:endParaRPr lang="fr-FR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000" marR="36000" marT="4680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2744</TotalTime>
  <Words>1048</Words>
  <Application>Microsoft Office PowerPoint</Application>
  <PresentationFormat>Affichage à l'écran (4:3)</PresentationFormat>
  <Paragraphs>358</Paragraphs>
  <Slides>17</Slides>
  <Notes>0</Notes>
  <HiddenSlides>2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0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ＭＳ Ｐゴシック</vt:lpstr>
      <vt:lpstr>Arial</vt:lpstr>
      <vt:lpstr>Calibri</vt:lpstr>
      <vt:lpstr>Wingdings</vt:lpstr>
      <vt:lpstr>Modèle par défaut</vt:lpstr>
      <vt:lpstr>COMPLÉMENT DE FORMATION INITIATEUR  STAGE POUR L’OBTENTION DU GROUPE DE COMPÉTENCES 4 (GC 4 et UC10)</vt:lpstr>
      <vt:lpstr>Présentation de la formation</vt:lpstr>
      <vt:lpstr>Planning de la journée</vt:lpstr>
      <vt:lpstr>La Transversalité</vt:lpstr>
      <vt:lpstr>La transversalité</vt:lpstr>
      <vt:lpstr>Présentation PowerPoint</vt:lpstr>
      <vt:lpstr>Présentation PowerPoint</vt:lpstr>
      <vt:lpstr>Présentation PowerPoint</vt:lpstr>
      <vt:lpstr>La transversalité</vt:lpstr>
      <vt:lpstr>Présentation PowerPoint</vt:lpstr>
      <vt:lpstr>La transversalité</vt:lpstr>
      <vt:lpstr>La transversalité</vt:lpstr>
      <vt:lpstr>La transversalité</vt:lpstr>
      <vt:lpstr>La transversalité : ateliers</vt:lpstr>
      <vt:lpstr>Exercices PEDAGOGIE PRATIQUE</vt:lpstr>
      <vt:lpstr>Débriefing</vt:lpstr>
      <vt:lpstr>Le Mot de la fin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pour obtention du Groupe de Compétences 4 GC4</dc:title>
  <dc:creator>Lucien</dc:creator>
  <cp:lastModifiedBy>Heloise Colmont</cp:lastModifiedBy>
  <cp:revision>203</cp:revision>
  <cp:lastPrinted>2016-11-26T21:07:11Z</cp:lastPrinted>
  <dcterms:created xsi:type="dcterms:W3CDTF">2010-03-31T16:50:35Z</dcterms:created>
  <dcterms:modified xsi:type="dcterms:W3CDTF">2018-09-27T22:10:17Z</dcterms:modified>
</cp:coreProperties>
</file>